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3" r:id="rId3"/>
    <p:sldId id="264" r:id="rId4"/>
    <p:sldId id="270" r:id="rId5"/>
    <p:sldId id="273" r:id="rId6"/>
    <p:sldId id="260" r:id="rId7"/>
    <p:sldId id="27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72" r:id="rId26"/>
  </p:sldIdLst>
  <p:sldSz cx="9144000" cy="6858000" type="screen4x3"/>
  <p:notesSz cx="6669088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F"/>
    <a:srgbClr val="FF0011"/>
    <a:srgbClr val="6FA7B3"/>
    <a:srgbClr val="FFFFFF"/>
    <a:srgbClr val="2C3079"/>
    <a:srgbClr val="333366"/>
    <a:srgbClr val="E4E4E4"/>
    <a:srgbClr val="E293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1" autoAdjust="0"/>
    <p:restoredTop sz="94728" autoAdjust="0"/>
  </p:normalViewPr>
  <p:slideViewPr>
    <p:cSldViewPr snapToGrid="0">
      <p:cViewPr varScale="1">
        <p:scale>
          <a:sx n="124" d="100"/>
          <a:sy n="124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DC46FD-57EE-4A0F-BD5F-814CFAB8506E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1838"/>
            <a:ext cx="4887912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35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24" tIns="44312" rIns="88624" bIns="443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67E8B0-C673-49A7-8638-0B528D195C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nb-NO" dirty="0"/>
          </a:p>
        </p:txBody>
      </p:sp>
      <p:sp>
        <p:nvSpPr>
          <p:cNvPr id="2970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9F7D6-DE84-4304-95F1-0FA39810DAB8}" type="slidenum">
              <a:rPr lang="nb-NO" smtClean="0"/>
              <a:pPr/>
              <a:t>5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48000"/>
            <a:ext cx="9145588" cy="33051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429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2C30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2" name="Picture 53" descr="BLD2CX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25" y="1495425"/>
            <a:ext cx="268922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7" descr="info_ly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400" i="1"/>
            </a:lvl1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400800" cy="1317625"/>
          </a:xfrm>
        </p:spPr>
        <p:txBody>
          <a:bodyPr anchor="b" anchorCtr="1"/>
          <a:lstStyle>
            <a:lvl1pPr algn="ctr">
              <a:defRPr sz="1800" i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99163" y="1066800"/>
            <a:ext cx="1620837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3475" y="1066800"/>
            <a:ext cx="4713288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347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52938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26138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704850" cy="457200"/>
          </a:xfrm>
          <a:prstGeom prst="rect">
            <a:avLst/>
          </a:prstGeom>
          <a:solidFill>
            <a:srgbClr val="E2930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46088"/>
            <a:ext cx="704850" cy="641191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smtClean="0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415088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8E6C948-4609-4F6A-A113-0D915188D1AD}" type="slidenum">
              <a:rPr lang="en-US" sz="18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11200" y="444500"/>
            <a:ext cx="539750" cy="84138"/>
          </a:xfrm>
          <a:prstGeom prst="rect">
            <a:avLst/>
          </a:prstGeom>
          <a:solidFill>
            <a:srgbClr val="2C30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620000" y="434975"/>
            <a:ext cx="1524000" cy="5910263"/>
          </a:xfrm>
          <a:prstGeom prst="rect">
            <a:avLst/>
          </a:prstGeom>
          <a:solidFill>
            <a:srgbClr val="C7C7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GB" smtClean="0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3240088" y="6457950"/>
            <a:ext cx="568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nb-NO" sz="1400">
              <a:latin typeface="Verdana" pitchFamily="34" charset="0"/>
            </a:endParaRPr>
          </a:p>
        </p:txBody>
      </p:sp>
      <p:pic>
        <p:nvPicPr>
          <p:cNvPr id="3" name="Picture 56" descr="bildestripe_pptly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46088"/>
            <a:ext cx="696913" cy="58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7" descr="BLD2CX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35875" y="6457950"/>
            <a:ext cx="10683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33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38225" indent="-3524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24000" indent="-3048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7850" indent="-29527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Veien til fremtidens barnevern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Statsråd Audun Lysbakken</a:t>
            </a:r>
          </a:p>
          <a:p>
            <a:pPr eaLnBrk="1" hangingPunct="1"/>
            <a:r>
              <a:rPr lang="nb-NO" smtClean="0"/>
              <a:t>15.11.2011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Jan Storø</a:t>
            </a: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Utdannet barnevernpedagog</a:t>
            </a:r>
          </a:p>
          <a:p>
            <a:r>
              <a:rPr lang="nb-NO" smtClean="0"/>
              <a:t>Ansatt ved høyskolen i Oslo som førstelektor</a:t>
            </a:r>
          </a:p>
          <a:p>
            <a:r>
              <a:rPr lang="nb-NO" smtClean="0"/>
              <a:t>Bosted: Moss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chemeClr val="tx1"/>
                </a:solidFill>
                <a:latin typeface="+mn-lt"/>
              </a:rPr>
              <a:t>Renathe </a:t>
            </a:r>
            <a:r>
              <a:rPr lang="nb-NO" dirty="0" err="1" smtClean="0">
                <a:solidFill>
                  <a:schemeClr val="tx1"/>
                </a:solidFill>
                <a:latin typeface="+mn-lt"/>
              </a:rPr>
              <a:t>Arevoll</a:t>
            </a:r>
            <a:endParaRPr lang="nb-NO" dirty="0"/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 for landsforeningen for barnevernsbarn</a:t>
            </a:r>
          </a:p>
          <a:p>
            <a:r>
              <a:rPr lang="nb-NO" smtClean="0"/>
              <a:t>Bosted: Skoppum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Sandra Kristiansen</a:t>
            </a:r>
          </a:p>
        </p:txBody>
      </p:sp>
      <p:sp>
        <p:nvSpPr>
          <p:cNvPr id="1433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Medlem i Barnvernproffene</a:t>
            </a:r>
          </a:p>
          <a:p>
            <a:r>
              <a:rPr lang="nb-NO" smtClean="0"/>
              <a:t>Bosted: Alta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Marit Sanner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 av Forandringsfabrikken</a:t>
            </a:r>
          </a:p>
          <a:p>
            <a:r>
              <a:rPr lang="nb-NO" smtClean="0"/>
              <a:t>Bosted: Kristiansand, Vest-Agder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Ellen Galaasen</a:t>
            </a:r>
          </a:p>
        </p:txBody>
      </p:sp>
      <p:sp>
        <p:nvSpPr>
          <p:cNvPr id="1638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Representant fra Fellesorganisasjonen (FO)</a:t>
            </a:r>
          </a:p>
          <a:p>
            <a:r>
              <a:rPr lang="nb-NO" smtClean="0"/>
              <a:t>Bosted: Oslo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Kjetil Ostling</a:t>
            </a:r>
          </a:p>
        </p:txBody>
      </p:sp>
      <p:sp>
        <p:nvSpPr>
          <p:cNvPr id="1741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Fra Oslo kommune</a:t>
            </a:r>
          </a:p>
          <a:p>
            <a:r>
              <a:rPr lang="nb-NO" smtClean="0"/>
              <a:t>Han begynner som barnverndirektør i januar 2011 </a:t>
            </a:r>
          </a:p>
          <a:p>
            <a:r>
              <a:rPr lang="nb-NO" smtClean="0"/>
              <a:t>Bosted: Oslo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Jorunn Vindegg</a:t>
            </a:r>
          </a:p>
        </p:txBody>
      </p:sp>
      <p:sp>
        <p:nvSpPr>
          <p:cNvPr id="1843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 av Norsk Barnevernsamband</a:t>
            </a:r>
          </a:p>
          <a:p>
            <a:r>
              <a:rPr lang="nb-NO" smtClean="0"/>
              <a:t>Redaktør for tidsskriftet Norges Barnevern </a:t>
            </a:r>
          </a:p>
          <a:p>
            <a:r>
              <a:rPr lang="nb-NO" smtClean="0"/>
              <a:t>Bosted: Oslo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Erling Segelstad</a:t>
            </a:r>
          </a:p>
        </p:txBody>
      </p:sp>
      <p:sp>
        <p:nvSpPr>
          <p:cNvPr id="1945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Fra organisasjonen for ideelle barneverninstitusjoner</a:t>
            </a:r>
          </a:p>
          <a:p>
            <a:r>
              <a:rPr lang="nb-NO" smtClean="0"/>
              <a:t>Bosted: Ottestad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chemeClr val="tx1"/>
                </a:solidFill>
                <a:latin typeface="+mn-lt"/>
              </a:rPr>
              <a:t>Olav Erling </a:t>
            </a:r>
            <a:r>
              <a:rPr lang="nb-NO" dirty="0" err="1" smtClean="0">
                <a:solidFill>
                  <a:schemeClr val="tx1"/>
                </a:solidFill>
                <a:latin typeface="+mn-lt"/>
              </a:rPr>
              <a:t>Bergvik</a:t>
            </a:r>
            <a:endParaRPr lang="nb-NO" dirty="0">
              <a:latin typeface="+mn-lt"/>
            </a:endParaRPr>
          </a:p>
        </p:txBody>
      </p:sp>
      <p:sp>
        <p:nvSpPr>
          <p:cNvPr id="2048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Representant for statlig barnevern </a:t>
            </a:r>
          </a:p>
          <a:p>
            <a:r>
              <a:rPr lang="nb-NO" smtClean="0"/>
              <a:t>Bosted: Mo i Rana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Sara Bell</a:t>
            </a:r>
            <a:endParaRPr lang="nb-NO" smtClean="0"/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Lokalpolitiker fra Bergen</a:t>
            </a:r>
          </a:p>
          <a:p>
            <a:pPr>
              <a:buFontTx/>
              <a:buNone/>
            </a:pPr>
            <a:r>
              <a:rPr lang="nb-NO" smtClean="0"/>
              <a:t> 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Regjeringens innsats for et bedre barnevern </a:t>
            </a:r>
            <a:br>
              <a:rPr lang="nb-NO" smtClean="0"/>
            </a:br>
            <a:endParaRPr lang="nb-NO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nb-NO" dirty="0" smtClean="0"/>
              <a:t>Styrket innsats for det kommunale barnevernet</a:t>
            </a:r>
          </a:p>
          <a:p>
            <a:pPr eaLnBrk="1" hangingPunct="1">
              <a:defRPr/>
            </a:pPr>
            <a:endParaRPr lang="nb-NO" dirty="0" smtClean="0"/>
          </a:p>
          <a:p>
            <a:pPr eaLnBrk="1" hangingPunct="1">
              <a:defRPr/>
            </a:pPr>
            <a:r>
              <a:rPr lang="nb-NO" dirty="0" smtClean="0"/>
              <a:t>Øremerke 240 millioner kroner for å øke antall stillinger i det kommunale barnevernet i statsbudsjettet for 2011 </a:t>
            </a:r>
          </a:p>
          <a:p>
            <a:pPr eaLnBrk="1" hangingPunct="1">
              <a:defRPr/>
            </a:pPr>
            <a:endParaRPr lang="nb-NO" dirty="0" smtClean="0"/>
          </a:p>
          <a:p>
            <a:pPr eaLnBrk="1" hangingPunct="1">
              <a:buFontTx/>
              <a:buNone/>
              <a:defRPr/>
            </a:pPr>
            <a:r>
              <a:rPr lang="nb-NO" dirty="0" smtClean="0"/>
              <a:t>Bedre bruk av ressurser i det statlige barnevernet</a:t>
            </a:r>
          </a:p>
          <a:p>
            <a:pPr eaLnBrk="1" hangingPunct="1">
              <a:defRPr/>
            </a:pPr>
            <a:endParaRPr lang="nb-NO" dirty="0" smtClean="0"/>
          </a:p>
          <a:p>
            <a:pPr eaLnBrk="1" hangingPunct="1">
              <a:defRPr/>
            </a:pPr>
            <a:r>
              <a:rPr lang="nb-NO" dirty="0" smtClean="0"/>
              <a:t>Program 2010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>
                <a:ea typeface="+mn-ea"/>
                <a:cs typeface="+mn-cs"/>
              </a:rPr>
              <a:t>Målet om budsjettbalanse i 2010 og i årene framover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>
                <a:ea typeface="+mn-ea"/>
                <a:cs typeface="+mn-cs"/>
              </a:rPr>
              <a:t>God faglig måloppnåelse</a:t>
            </a:r>
            <a:endParaRPr lang="nb-NO" dirty="0" smtClean="0"/>
          </a:p>
          <a:p>
            <a:pPr eaLnBrk="1" hangingPunct="1">
              <a:buFontTx/>
              <a:buNone/>
              <a:defRPr/>
            </a:pPr>
            <a:endParaRPr lang="nb-NO" dirty="0" smtClean="0"/>
          </a:p>
          <a:p>
            <a:pPr lvl="1" eaLnBrk="1" hangingPunct="1">
              <a:buFontTx/>
              <a:buNone/>
              <a:defRPr/>
            </a:pPr>
            <a:endParaRPr lang="nb-NO" dirty="0" smtClean="0"/>
          </a:p>
          <a:p>
            <a:pPr lvl="1" eaLnBrk="1" hangingPunct="1">
              <a:buFontTx/>
              <a:buChar char="-"/>
              <a:defRPr/>
            </a:pPr>
            <a:endParaRPr lang="nb-NO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Olaug Vervik Bollestad</a:t>
            </a:r>
            <a:endParaRPr lang="nb-NO" smtClean="0"/>
          </a:p>
        </p:txBody>
      </p:sp>
      <p:sp>
        <p:nvSpPr>
          <p:cNvPr id="2253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Ordfører i Gjesdal kommune 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Torunn Hauen Aks</a:t>
            </a:r>
            <a:endParaRPr lang="nb-NO" smtClean="0"/>
          </a:p>
        </p:txBody>
      </p:sp>
      <p:sp>
        <p:nvSpPr>
          <p:cNvPr id="2355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 av Norsk fosterhjemsforening </a:t>
            </a:r>
          </a:p>
          <a:p>
            <a:r>
              <a:rPr lang="nb-NO" smtClean="0"/>
              <a:t>Bosted: Skien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Elisabeth Nordhus B. Lied</a:t>
            </a:r>
            <a:endParaRPr lang="nb-NO" smtClean="0"/>
          </a:p>
        </p:txBody>
      </p:sp>
      <p:sp>
        <p:nvSpPr>
          <p:cNvPr id="2457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Er ansatt dels i barnvernet i Stavanger, dels i Rogaland a-senter </a:t>
            </a:r>
          </a:p>
          <a:p>
            <a:r>
              <a:rPr lang="nb-NO" smtClean="0"/>
              <a:t>Bosted: Stavanger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Amal Fatima Hassan</a:t>
            </a:r>
            <a:endParaRPr lang="nb-NO" smtClean="0"/>
          </a:p>
        </p:txBody>
      </p:sp>
      <p:sp>
        <p:nvSpPr>
          <p:cNvPr id="2560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Barnevernpedagogstudent </a:t>
            </a:r>
          </a:p>
          <a:p>
            <a:r>
              <a:rPr lang="nb-NO" smtClean="0"/>
              <a:t>Bosted: Oslo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Eilif Nordvang</a:t>
            </a:r>
            <a:endParaRPr lang="nb-NO" smtClean="0"/>
          </a:p>
        </p:txBody>
      </p:sp>
      <p:sp>
        <p:nvSpPr>
          <p:cNvPr id="2662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 av familievernet i Karasjok, tidligere ansatt i barnevernet</a:t>
            </a:r>
          </a:p>
          <a:p>
            <a:r>
              <a:rPr lang="nb-NO" smtClean="0"/>
              <a:t>Bosted: Karasjok</a:t>
            </a:r>
          </a:p>
          <a:p>
            <a:endParaRPr lang="nb-NO" smtClean="0"/>
          </a:p>
          <a:p>
            <a:r>
              <a:rPr lang="nb-NO" smtClean="0"/>
              <a:t>+ en representant fra Fagforbundet</a:t>
            </a:r>
          </a:p>
          <a:p>
            <a:r>
              <a:rPr lang="nb-NO" smtClean="0"/>
              <a:t>+ en forelder med erfaring fra barnevernet</a:t>
            </a:r>
          </a:p>
          <a:p>
            <a:endParaRPr lang="nb-NO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Regjeringens mål: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nb-NO" dirty="0" smtClean="0"/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Fjerne køene i barnevernet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Bedre samarbeid i barnevernet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Bedre ressursutnyttelse, minst mulig byråkrati og sterkest mulig lokal, demokratisk forankring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Unngå kommersialisering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Invitere til debatt om det biologiske prinsipp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Styrke barnevernsbarnas rett til innflytelse</a:t>
            </a:r>
          </a:p>
          <a:p>
            <a:pPr lvl="1" eaLnBrk="1" hangingPunct="1">
              <a:buFontTx/>
              <a:buChar char="-"/>
              <a:defRPr/>
            </a:pPr>
            <a:r>
              <a:rPr lang="nb-NO" dirty="0" smtClean="0"/>
              <a:t>Styrke kompetansen og statusen til de barnevernsansatte</a:t>
            </a:r>
          </a:p>
          <a:p>
            <a:pPr lvl="1" eaLnBrk="1" hangingPunct="1">
              <a:defRPr/>
            </a:pPr>
            <a:endParaRPr lang="nb-NO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Hvordan organiserer vi framtidens barnevern?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Regjeringen vil legge fram en melding om barnevernet for Stortinget høsten 2012.</a:t>
            </a:r>
          </a:p>
          <a:p>
            <a:pPr eaLnBrk="1" hangingPunct="1"/>
            <a:r>
              <a:rPr lang="nb-NO" smtClean="0"/>
              <a:t>Et forslag til framtidig organisering av barnevernet</a:t>
            </a:r>
          </a:p>
          <a:p>
            <a:pPr lvl="1" eaLnBrk="1" hangingPunct="1">
              <a:buFontTx/>
              <a:buNone/>
            </a:pPr>
            <a:r>
              <a:rPr lang="nb-NO" smtClean="0"/>
              <a:t>Mål: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Fjerne køene i barnevernet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Bedre samarbeid i barnevernet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Bedre ressursutnyttelse, minst mulig byråkrati og sterkest mulig lokal, demokratisk forankring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Unngå kommersialisering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Invitere til debatt om det biologiske prinsipp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Styrke barnevernsbarnas rett til innflytelse</a:t>
            </a:r>
          </a:p>
          <a:p>
            <a:pPr lvl="1" eaLnBrk="1" hangingPunct="1">
              <a:buFontTx/>
              <a:buChar char="-"/>
            </a:pPr>
            <a:r>
              <a:rPr lang="nb-NO" smtClean="0"/>
              <a:t>Styrke kompetansen og statusen til de barnevernsansatte</a:t>
            </a:r>
          </a:p>
          <a:p>
            <a:pPr lvl="1" eaLnBrk="1" hangingPunct="1">
              <a:buFontTx/>
              <a:buNone/>
            </a:pPr>
            <a:r>
              <a:rPr lang="nb-NO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Evaluering av forvaltningsreformen i barnevernet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1046163" y="1838325"/>
            <a:ext cx="6486525" cy="4114800"/>
          </a:xfrm>
        </p:spPr>
        <p:txBody>
          <a:bodyPr/>
          <a:lstStyle/>
          <a:p>
            <a:pPr eaLnBrk="1" hangingPunct="1"/>
            <a:endParaRPr lang="nb-NO" smtClean="0"/>
          </a:p>
          <a:p>
            <a:pPr lvl="1" eaLnBrk="1" hangingPunct="1">
              <a:buFontTx/>
              <a:buChar char="-"/>
            </a:pPr>
            <a:r>
              <a:rPr lang="nb-NO" smtClean="0"/>
              <a:t>Hva fungerer godt? Hva kan bli bedre? Hvordan kan det bli bedre?</a:t>
            </a:r>
          </a:p>
          <a:p>
            <a:pPr lvl="1" eaLnBrk="1" hangingPunct="1">
              <a:buFontTx/>
              <a:buChar char="-"/>
            </a:pPr>
            <a:endParaRPr lang="nb-NO" smtClean="0"/>
          </a:p>
          <a:p>
            <a:pPr lvl="1" eaLnBrk="1" hangingPunct="1">
              <a:buFontTx/>
              <a:buChar char="-"/>
            </a:pPr>
            <a:r>
              <a:rPr lang="nb-NO" smtClean="0"/>
              <a:t>Kunnskapen skal brukes for å gjøre de nødvendige forbedringene i barnevernet</a:t>
            </a:r>
          </a:p>
          <a:p>
            <a:pPr lvl="1" eaLnBrk="1" hangingPunct="1">
              <a:buFontTx/>
              <a:buChar char="-"/>
            </a:pPr>
            <a:endParaRPr lang="nb-NO" smtClean="0"/>
          </a:p>
          <a:p>
            <a:pPr lvl="1" eaLnBrk="1" hangingPunct="1">
              <a:buFontTx/>
              <a:buChar char="-"/>
            </a:pPr>
            <a:r>
              <a:rPr lang="nb-NO" smtClean="0"/>
              <a:t>Barnevernsbarn fortjener et godt barnevern</a:t>
            </a:r>
          </a:p>
          <a:p>
            <a:pPr eaLnBrk="1" hangingPunct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801688"/>
            <a:ext cx="6435725" cy="533400"/>
          </a:xfrm>
        </p:spPr>
        <p:txBody>
          <a:bodyPr/>
          <a:lstStyle/>
          <a:p>
            <a:pPr eaLnBrk="1" hangingPunct="1"/>
            <a:r>
              <a:rPr lang="nb-NO" smtClean="0"/>
              <a:t>Evalueringsoppdragene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541463"/>
            <a:ext cx="6486525" cy="4411662"/>
          </a:xfrm>
        </p:spPr>
        <p:txBody>
          <a:bodyPr/>
          <a:lstStyle/>
          <a:p>
            <a:pPr eaLnBrk="1" hangingPunct="1"/>
            <a:r>
              <a:rPr lang="nb-NO" smtClean="0"/>
              <a:t>Deloppdrag A: Samhandling og gjensidig påvirkning (NIBR i samarbeid med Telemarksforskning</a:t>
            </a:r>
          </a:p>
          <a:p>
            <a:pPr eaLnBrk="1" hangingPunct="1"/>
            <a:r>
              <a:rPr lang="nb-NO" smtClean="0"/>
              <a:t>Deloppdrag B: Institusjonstilbudet (NOVA i samarbeid med Fafo)</a:t>
            </a:r>
          </a:p>
          <a:p>
            <a:pPr eaLnBrk="1" hangingPunct="1"/>
            <a:r>
              <a:rPr lang="nb-NO" smtClean="0"/>
              <a:t>Deloppdrag C: Faglig og økonomisk styring (Deloitte)</a:t>
            </a:r>
          </a:p>
          <a:p>
            <a:pPr eaLnBrk="1" hangingPunct="1"/>
            <a:r>
              <a:rPr lang="nb-NO" smtClean="0"/>
              <a:t>Deloppdrag D: Oppgave- og finansieringsansvar i statlig og kommunalt barnevern (Pricewaterhouse Coopers)</a:t>
            </a:r>
          </a:p>
          <a:p>
            <a:pPr eaLnBrk="1" hangingPunct="1"/>
            <a:r>
              <a:rPr lang="nb-NO" smtClean="0"/>
              <a:t>Deloppdrag E: Sammenstilling av deloppdrag med en samlet analyse (Rambøll Management)</a:t>
            </a:r>
          </a:p>
          <a:p>
            <a:pPr eaLnBrk="1" hangingPunct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Offentlig utredning om det biologiske prinsipp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Offentlig utvalg settes ned om kort tid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Er terskelen for omsorgsovertakelse for høy i barnevernet?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Går hensynet til foreldres rettssikkerhet på bekostning av barnas behov?</a:t>
            </a:r>
          </a:p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Bør det innføres en frist for hvor lenge barn kan være i en midlertidig omsorgssituasjon?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En systematisk og kunnskapsbasert gjennomgang av det biologiske prinsipp i barnevernet er nødvendig</a:t>
            </a:r>
          </a:p>
          <a:p>
            <a:pPr eaLnBrk="1" hangingPunct="1">
              <a:buFontTx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Barnevernspanel skal gi innspill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Hvordan bør framtidens barnevern være?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Gi anbefalinger til hvordan vi kan utvikle barnevernet til barnets beste 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Gi forslag og anbefalinger om organisering, regelverk, kunnskapsbehov og tiltak 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Vektlegge hvordan vi kan styrke barn og foreldres brukermedvirkning i barnevernet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Levere sine råd i september 2011</a:t>
            </a:r>
          </a:p>
          <a:p>
            <a:pPr eaLnBrk="1" hangingPunct="1"/>
            <a:endParaRPr lang="nb-NO" smtClean="0"/>
          </a:p>
          <a:p>
            <a:pPr eaLnBrk="1" hangingPunct="1">
              <a:buFontTx/>
              <a:buNone/>
            </a:pPr>
            <a:endParaRPr lang="nb-NO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Helen Bjørnøy</a:t>
            </a:r>
          </a:p>
        </p:txBody>
      </p:sp>
      <p:sp>
        <p:nvSpPr>
          <p:cNvPr id="1024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Leder</a:t>
            </a:r>
          </a:p>
          <a:p>
            <a:r>
              <a:rPr lang="nb-NO" smtClean="0"/>
              <a:t>Generalsekretær i Plan-Norge</a:t>
            </a:r>
          </a:p>
          <a:p>
            <a:r>
              <a:rPr lang="nb-NO" smtClean="0"/>
              <a:t>Tidligere Miljøvernminister</a:t>
            </a:r>
          </a:p>
          <a:p>
            <a:r>
              <a:rPr lang="nb-NO" smtClean="0"/>
              <a:t>Tidligere generalsekretær i Kirkens Bymisjon</a:t>
            </a:r>
          </a:p>
          <a:p>
            <a:r>
              <a:rPr lang="nb-NO" smtClean="0"/>
              <a:t>Bosted: Drammen, Buskerud</a:t>
            </a:r>
            <a:br>
              <a:rPr lang="nb-NO" smtClean="0"/>
            </a:br>
            <a:endParaRPr lang="nb-NO" smtClean="0"/>
          </a:p>
          <a:p>
            <a:endParaRPr lang="nb-NO" smtClean="0"/>
          </a:p>
        </p:txBody>
      </p:sp>
      <p:pic>
        <p:nvPicPr>
          <p:cNvPr id="10244" name="Bilde 3" descr="bjornoy1_133x18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488" y="4171950"/>
            <a:ext cx="12668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Jarmund Veland</a:t>
            </a:r>
          </a:p>
        </p:txBody>
      </p:sp>
      <p:sp>
        <p:nvSpPr>
          <p:cNvPr id="11267" name="Plassholder for innhold 2"/>
          <p:cNvSpPr>
            <a:spLocks noGrp="1"/>
          </p:cNvSpPr>
          <p:nvPr>
            <p:ph idx="1"/>
          </p:nvPr>
        </p:nvSpPr>
        <p:spPr>
          <a:xfrm>
            <a:off x="1139825" y="1800225"/>
            <a:ext cx="6486525" cy="4114800"/>
          </a:xfrm>
        </p:spPr>
        <p:txBody>
          <a:bodyPr/>
          <a:lstStyle/>
          <a:p>
            <a:r>
              <a:rPr lang="nb-NO" smtClean="0"/>
              <a:t>Nestleder</a:t>
            </a:r>
          </a:p>
          <a:p>
            <a:r>
              <a:rPr lang="nb-NO" smtClean="0"/>
              <a:t>Førstelektor ved senter for atferdsforskning, Universitetet i Rogaland</a:t>
            </a:r>
          </a:p>
          <a:p>
            <a:r>
              <a:rPr lang="nb-NO" smtClean="0"/>
              <a:t>Bosted: Stavanger</a:t>
            </a:r>
          </a:p>
          <a:p>
            <a:pPr>
              <a:buFontTx/>
              <a:buNone/>
            </a:pPr>
            <a:r>
              <a:rPr lang="nb-NO" smtClean="0"/>
              <a:t/>
            </a:r>
            <a:br>
              <a:rPr lang="nb-NO" smtClean="0"/>
            </a:br>
            <a:endParaRPr lang="nb-NO" smtClean="0"/>
          </a:p>
          <a:p>
            <a:endParaRPr lang="nb-NO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 -BLD  Norsk">
  <a:themeElements>
    <a:clrScheme name="BLD-logon2_bilder1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D-logon2_bilder1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D-logon2_bilder1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D-logon2_bilder1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-logon2_bilder1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-logon2_bilder1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-logon2_bilder1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-logon2_bilder1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-logon2_bilder1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-BLD  Norsk</Template>
  <TotalTime>333</TotalTime>
  <Words>601</Words>
  <Application>Microsoft Office PowerPoint</Application>
  <PresentationFormat>Skjermfremvisning (4:3)</PresentationFormat>
  <Paragraphs>132</Paragraphs>
  <Slides>25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9" baseType="lpstr">
      <vt:lpstr>Times New Roman</vt:lpstr>
      <vt:lpstr>Arial</vt:lpstr>
      <vt:lpstr>Verdana</vt:lpstr>
      <vt:lpstr>PP -BLD  Norsk</vt:lpstr>
      <vt:lpstr>Veien til fremtidens barnevern</vt:lpstr>
      <vt:lpstr>Regjeringens innsats for et bedre barnevern  </vt:lpstr>
      <vt:lpstr>Hvordan organiserer vi framtidens barnevern?</vt:lpstr>
      <vt:lpstr>Evaluering av forvaltningsreformen i barnevernet</vt:lpstr>
      <vt:lpstr>Evalueringsoppdragene</vt:lpstr>
      <vt:lpstr>Offentlig utredning om det biologiske prinsipp</vt:lpstr>
      <vt:lpstr>Barnevernspanel skal gi innspill</vt:lpstr>
      <vt:lpstr>Helen Bjørnøy</vt:lpstr>
      <vt:lpstr>Jarmund Veland</vt:lpstr>
      <vt:lpstr>Jan Storø</vt:lpstr>
      <vt:lpstr>Renathe Arevoll</vt:lpstr>
      <vt:lpstr>Sandra Kristiansen</vt:lpstr>
      <vt:lpstr>Marit Sanner</vt:lpstr>
      <vt:lpstr>Ellen Galaasen</vt:lpstr>
      <vt:lpstr>Kjetil Ostling</vt:lpstr>
      <vt:lpstr>Jorunn Vindegg</vt:lpstr>
      <vt:lpstr>Erling Segelstad</vt:lpstr>
      <vt:lpstr>Olav Erling Bergvik</vt:lpstr>
      <vt:lpstr>Sara Bell</vt:lpstr>
      <vt:lpstr>Olaug Vervik Bollestad</vt:lpstr>
      <vt:lpstr>Torunn Hauen Aks</vt:lpstr>
      <vt:lpstr>Elisabeth Nordhus B. Lied</vt:lpstr>
      <vt:lpstr>Amal Fatima Hassan</vt:lpstr>
      <vt:lpstr>Eilif Nordvang</vt:lpstr>
      <vt:lpstr>Regjeringens mål: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bedre barnevern</dc:title>
  <dc:creator>DSS</dc:creator>
  <cp:lastModifiedBy>Le Hang Duong</cp:lastModifiedBy>
  <cp:revision>54</cp:revision>
  <cp:lastPrinted>2003-11-05T13:01:31Z</cp:lastPrinted>
  <dcterms:created xsi:type="dcterms:W3CDTF">2010-11-12T10:04:49Z</dcterms:created>
  <dcterms:modified xsi:type="dcterms:W3CDTF">2010-11-15T11:25:26Z</dcterms:modified>
</cp:coreProperties>
</file>