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31"/>
  </p:notesMasterIdLst>
  <p:handoutMasterIdLst>
    <p:handoutMasterId r:id="rId32"/>
  </p:handoutMasterIdLst>
  <p:sldIdLst>
    <p:sldId id="256" r:id="rId7"/>
    <p:sldId id="292" r:id="rId8"/>
    <p:sldId id="303" r:id="rId9"/>
    <p:sldId id="304" r:id="rId10"/>
    <p:sldId id="305" r:id="rId11"/>
    <p:sldId id="306" r:id="rId12"/>
    <p:sldId id="307" r:id="rId13"/>
    <p:sldId id="293" r:id="rId14"/>
    <p:sldId id="294" r:id="rId15"/>
    <p:sldId id="261" r:id="rId16"/>
    <p:sldId id="295" r:id="rId17"/>
    <p:sldId id="296" r:id="rId18"/>
    <p:sldId id="299" r:id="rId19"/>
    <p:sldId id="318" r:id="rId20"/>
    <p:sldId id="308" r:id="rId21"/>
    <p:sldId id="311" r:id="rId22"/>
    <p:sldId id="302" r:id="rId23"/>
    <p:sldId id="298" r:id="rId24"/>
    <p:sldId id="325" r:id="rId25"/>
    <p:sldId id="320" r:id="rId26"/>
    <p:sldId id="321" r:id="rId27"/>
    <p:sldId id="322" r:id="rId28"/>
    <p:sldId id="323" r:id="rId29"/>
    <p:sldId id="319" r:id="rId30"/>
  </p:sldIdLst>
  <p:sldSz cx="9144000" cy="6858000" type="screen4x3"/>
  <p:notesSz cx="7099300" cy="10234613"/>
  <p:defaultTextStyle>
    <a:defPPr>
      <a:defRPr lang="nb-NO"/>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atin typeface="Arial" charset="0"/>
              </a:defRPr>
            </a:lvl1pPr>
          </a:lstStyle>
          <a:p>
            <a:pPr>
              <a:defRPr/>
            </a:pPr>
            <a:endParaRPr lang="nb-NO"/>
          </a:p>
        </p:txBody>
      </p:sp>
      <p:sp>
        <p:nvSpPr>
          <p:cNvPr id="3" name="Plassholder for dato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hangingPunct="1">
              <a:defRPr sz="1300">
                <a:latin typeface="Arial" charset="0"/>
              </a:defRPr>
            </a:lvl1pPr>
          </a:lstStyle>
          <a:p>
            <a:pPr>
              <a:defRPr/>
            </a:pPr>
            <a:fld id="{21D9FA73-82BA-44CE-A76B-18DDF6D06C28}" type="datetimeFigureOut">
              <a:rPr lang="nb-NO"/>
              <a:pPr>
                <a:defRPr/>
              </a:pPr>
              <a:t>05.12.2013</a:t>
            </a:fld>
            <a:endParaRPr lang="nb-NO"/>
          </a:p>
        </p:txBody>
      </p:sp>
      <p:sp>
        <p:nvSpPr>
          <p:cNvPr id="4" name="Plassholder for bunntekst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hangingPunct="1">
              <a:defRPr sz="1300">
                <a:latin typeface="Arial" charset="0"/>
              </a:defRPr>
            </a:lvl1pPr>
          </a:lstStyle>
          <a:p>
            <a:pPr>
              <a:defRPr/>
            </a:pPr>
            <a:endParaRPr lang="nb-NO"/>
          </a:p>
        </p:txBody>
      </p:sp>
      <p:sp>
        <p:nvSpPr>
          <p:cNvPr id="5" name="Plassholder for lysbildenumm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8CB2E792-64CC-4CFB-9ECE-80693EF8FB12}" type="slidenum">
              <a:rPr lang="nb-NO"/>
              <a:pPr>
                <a:defRPr/>
              </a:pPr>
              <a:t>‹#›</a:t>
            </a:fld>
            <a:endParaRPr lang="nb-NO"/>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atin typeface="Arial" charset="0"/>
              </a:defRPr>
            </a:lvl1pPr>
          </a:lstStyle>
          <a:p>
            <a:pPr>
              <a:defRPr/>
            </a:pPr>
            <a:endParaRPr lang="nb-NO"/>
          </a:p>
        </p:txBody>
      </p:sp>
      <p:sp>
        <p:nvSpPr>
          <p:cNvPr id="3" name="Plassholder for dato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hangingPunct="1">
              <a:defRPr sz="1300">
                <a:latin typeface="Arial" charset="0"/>
              </a:defRPr>
            </a:lvl1pPr>
          </a:lstStyle>
          <a:p>
            <a:pPr>
              <a:defRPr/>
            </a:pPr>
            <a:fld id="{88350B59-E06A-433B-8052-6217425DD5E8}" type="datetimeFigureOut">
              <a:rPr lang="nb-NO"/>
              <a:pPr>
                <a:defRPr/>
              </a:pPr>
              <a:t>05.12.2013</a:t>
            </a:fld>
            <a:endParaRPr lang="nb-NO"/>
          </a:p>
        </p:txBody>
      </p:sp>
      <p:sp>
        <p:nvSpPr>
          <p:cNvPr id="4" name="Plassholder for lysbil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nb-NO" noProof="0" smtClean="0"/>
          </a:p>
        </p:txBody>
      </p:sp>
      <p:sp>
        <p:nvSpPr>
          <p:cNvPr id="5" name="Plassholder for nota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hangingPunct="1">
              <a:defRPr sz="1300">
                <a:latin typeface="Arial" charset="0"/>
              </a:defRPr>
            </a:lvl1pPr>
          </a:lstStyle>
          <a:p>
            <a:pPr>
              <a:defRPr/>
            </a:pPr>
            <a:endParaRPr lang="nb-NO"/>
          </a:p>
        </p:txBody>
      </p:sp>
      <p:sp>
        <p:nvSpPr>
          <p:cNvPr id="7" name="Plassholder for lysbildenumm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0C12AF99-F294-46C1-A233-E5A5EF874618}" type="slidenum">
              <a:rPr lang="nb-NO"/>
              <a:pPr>
                <a:defRPr/>
              </a:pPr>
              <a:t>‹#›</a:t>
            </a:fld>
            <a:endParaRPr lang="nb-NO"/>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ssholder for lysbilde 1"/>
          <p:cNvSpPr>
            <a:spLocks noGrp="1" noRot="1" noChangeAspect="1" noTextEdit="1"/>
          </p:cNvSpPr>
          <p:nvPr>
            <p:ph type="sldImg"/>
          </p:nvPr>
        </p:nvSpPr>
        <p:spPr bwMode="auto">
          <a:noFill/>
          <a:ln>
            <a:solidFill>
              <a:srgbClr val="000000"/>
            </a:solidFill>
            <a:miter lim="800000"/>
            <a:headEnd/>
            <a:tailEnd/>
          </a:ln>
        </p:spPr>
      </p:sp>
      <p:sp>
        <p:nvSpPr>
          <p:cNvPr id="41987"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smtClean="0"/>
          </a:p>
        </p:txBody>
      </p:sp>
      <p:sp>
        <p:nvSpPr>
          <p:cNvPr id="41988" name="Plassholder for bunn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ssholder for lysbilde 1"/>
          <p:cNvSpPr>
            <a:spLocks noGrp="1" noRot="1" noChangeAspect="1" noTextEdit="1"/>
          </p:cNvSpPr>
          <p:nvPr>
            <p:ph type="sldImg"/>
          </p:nvPr>
        </p:nvSpPr>
        <p:spPr bwMode="auto">
          <a:noFill/>
          <a:ln>
            <a:solidFill>
              <a:srgbClr val="000000"/>
            </a:solidFill>
            <a:miter lim="800000"/>
            <a:headEnd/>
            <a:tailEnd/>
          </a:ln>
        </p:spPr>
      </p:sp>
      <p:sp>
        <p:nvSpPr>
          <p:cNvPr id="43011"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
        <p:nvSpPr>
          <p:cNvPr id="43012" name="Plassholder for bunn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ssholder for lysbilde 1"/>
          <p:cNvSpPr>
            <a:spLocks noGrp="1" noRot="1" noChangeAspect="1" noTextEdit="1"/>
          </p:cNvSpPr>
          <p:nvPr>
            <p:ph type="sldImg"/>
          </p:nvPr>
        </p:nvSpPr>
        <p:spPr bwMode="auto">
          <a:noFill/>
          <a:ln>
            <a:solidFill>
              <a:srgbClr val="000000"/>
            </a:solidFill>
            <a:miter lim="800000"/>
            <a:headEnd/>
            <a:tailEnd/>
          </a:ln>
        </p:spPr>
      </p:sp>
      <p:sp>
        <p:nvSpPr>
          <p:cNvPr id="44035"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
        <p:nvSpPr>
          <p:cNvPr id="44036" name="Plassholder for bunn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ssholder for lysbilde 1"/>
          <p:cNvSpPr>
            <a:spLocks noGrp="1" noRot="1" noChangeAspect="1" noTextEdit="1"/>
          </p:cNvSpPr>
          <p:nvPr>
            <p:ph type="sldImg"/>
          </p:nvPr>
        </p:nvSpPr>
        <p:spPr bwMode="auto">
          <a:noFill/>
          <a:ln>
            <a:solidFill>
              <a:srgbClr val="000000"/>
            </a:solidFill>
            <a:miter lim="800000"/>
            <a:headEnd/>
            <a:tailEnd/>
          </a:ln>
        </p:spPr>
      </p:sp>
      <p:sp>
        <p:nvSpPr>
          <p:cNvPr id="45059"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smtClean="0"/>
          </a:p>
        </p:txBody>
      </p:sp>
      <p:sp>
        <p:nvSpPr>
          <p:cNvPr id="45060" name="Plassholder for bunn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p:cNvSpPr>
            <a:spLocks noGrp="1" noRot="1" noChangeAspect="1" noTextEdit="1"/>
          </p:cNvSpPr>
          <p:nvPr>
            <p:ph type="sldImg"/>
          </p:nvPr>
        </p:nvSpPr>
        <p:spPr bwMode="auto">
          <a:noFill/>
          <a:ln>
            <a:solidFill>
              <a:srgbClr val="000000"/>
            </a:solidFill>
            <a:miter lim="800000"/>
            <a:headEnd/>
            <a:tailEnd/>
          </a:ln>
        </p:spPr>
      </p:sp>
      <p:sp>
        <p:nvSpPr>
          <p:cNvPr id="46083"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smtClean="0"/>
          </a:p>
        </p:txBody>
      </p:sp>
      <p:sp>
        <p:nvSpPr>
          <p:cNvPr id="46084" name="Plassholder for bunn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bwMode="auto">
          <a:noFill/>
          <a:ln>
            <a:solidFill>
              <a:srgbClr val="000000"/>
            </a:solidFill>
            <a:miter lim="800000"/>
            <a:headEnd/>
            <a:tailEnd/>
          </a:ln>
        </p:spPr>
      </p:sp>
      <p:sp>
        <p:nvSpPr>
          <p:cNvPr id="4710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b-NO" smtClean="0"/>
          </a:p>
        </p:txBody>
      </p:sp>
      <p:sp>
        <p:nvSpPr>
          <p:cNvPr id="47108" name="Plassholder for bunntekst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nb-N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142B9D0-72BF-4CCA-BA52-A1BEC8A003F6}"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27BAFAA-9078-4F43-A83D-0D7946B999CB}"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40758AE4-D2BC-4D8F-90F2-190CCDDF931A}" type="slidenum">
              <a:rPr lang="nb-NO"/>
              <a:pPr>
                <a:defRPr/>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tel og fire innholdsdeler">
    <p:spTree>
      <p:nvGrpSpPr>
        <p:cNvPr id="1" name=""/>
        <p:cNvGrpSpPr/>
        <p:nvPr/>
      </p:nvGrpSpPr>
      <p:grpSpPr>
        <a:xfrm>
          <a:off x="0" y="0"/>
          <a:ext cx="0" cy="0"/>
          <a:chOff x="0" y="0"/>
          <a:chExt cx="0" cy="0"/>
        </a:xfrm>
      </p:grpSpPr>
      <p:sp>
        <p:nvSpPr>
          <p:cNvPr id="3" name="Plassholder for innhold 2"/>
          <p:cNvSpPr>
            <a:spLocks noGrp="1"/>
          </p:cNvSpPr>
          <p:nvPr>
            <p:ph sz="quarter" idx="1"/>
          </p:nvPr>
        </p:nvSpPr>
        <p:spPr>
          <a:xfrm>
            <a:off x="476250" y="1041400"/>
            <a:ext cx="40386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67250" y="1041400"/>
            <a:ext cx="4038600"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76250" y="3379788"/>
            <a:ext cx="4038600"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innhold 5"/>
          <p:cNvSpPr>
            <a:spLocks noGrp="1"/>
          </p:cNvSpPr>
          <p:nvPr>
            <p:ph sz="quarter" idx="4"/>
          </p:nvPr>
        </p:nvSpPr>
        <p:spPr>
          <a:xfrm>
            <a:off x="4667250" y="3379788"/>
            <a:ext cx="4038600"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B624BA17-2FF5-468D-9777-091861B44577}" type="slidenum">
              <a:rPr lang="nb-NO"/>
              <a:pPr>
                <a:defRPr/>
              </a:pPr>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6" descr="icon.png"/>
          <p:cNvPicPr>
            <a:picLocks noChangeAspect="1"/>
          </p:cNvPicPr>
          <p:nvPr userDrawn="1"/>
        </p:nvPicPr>
        <p:blipFill>
          <a:blip r:embed="rId3" cstate="print"/>
          <a:srcRect/>
          <a:stretch>
            <a:fillRect/>
          </a:stretch>
        </p:blipFill>
        <p:spPr bwMode="auto">
          <a:xfrm>
            <a:off x="1223963" y="2755900"/>
            <a:ext cx="344487" cy="344488"/>
          </a:xfrm>
          <a:prstGeom prst="rect">
            <a:avLst/>
          </a:prstGeom>
          <a:noFill/>
          <a:ln w="9525">
            <a:noFill/>
            <a:miter lim="800000"/>
            <a:headEnd/>
            <a:tailEnd/>
          </a:ln>
        </p:spPr>
      </p:pic>
      <p:pic>
        <p:nvPicPr>
          <p:cNvPr id="5" name="Picture 7" descr="kuben_logo.png"/>
          <p:cNvPicPr>
            <a:picLocks noChangeAspect="1"/>
          </p:cNvPicPr>
          <p:nvPr userDrawn="1"/>
        </p:nvPicPr>
        <p:blipFill>
          <a:blip r:embed="rId4" cstate="print"/>
          <a:srcRect/>
          <a:stretch>
            <a:fillRect/>
          </a:stretch>
        </p:blipFill>
        <p:spPr bwMode="auto">
          <a:xfrm>
            <a:off x="1236663" y="5240338"/>
            <a:ext cx="2179637" cy="819150"/>
          </a:xfrm>
          <a:prstGeom prst="rect">
            <a:avLst/>
          </a:prstGeom>
          <a:noFill/>
          <a:ln w="9525">
            <a:noFill/>
            <a:miter lim="800000"/>
            <a:headEnd/>
            <a:tailEnd/>
          </a:ln>
        </p:spPr>
      </p:pic>
      <p:sp>
        <p:nvSpPr>
          <p:cNvPr id="2" name="Title 1"/>
          <p:cNvSpPr>
            <a:spLocks noGrp="1"/>
          </p:cNvSpPr>
          <p:nvPr>
            <p:ph type="ctrTitle"/>
          </p:nvPr>
        </p:nvSpPr>
        <p:spPr>
          <a:xfrm>
            <a:off x="1150470" y="618067"/>
            <a:ext cx="7210612" cy="2210393"/>
          </a:xfrm>
        </p:spPr>
        <p:txBody>
          <a:bodyPr anchor="b"/>
          <a:lstStyle>
            <a:lvl1pPr algn="l">
              <a:lnSpc>
                <a:spcPts val="4400"/>
              </a:lnSpc>
              <a:defRPr sz="4200"/>
            </a:lvl1pPr>
          </a:lstStyle>
          <a:p>
            <a:r>
              <a:rPr lang="nb-NO" dirty="0" smtClean="0"/>
              <a:t>Klikk for å redigere tittelstil</a:t>
            </a:r>
            <a:endParaRPr lang="en-US" dirty="0"/>
          </a:p>
        </p:txBody>
      </p:sp>
      <p:sp>
        <p:nvSpPr>
          <p:cNvPr id="3" name="Subtitle 2"/>
          <p:cNvSpPr>
            <a:spLocks noGrp="1"/>
          </p:cNvSpPr>
          <p:nvPr>
            <p:ph type="subTitle" idx="1"/>
          </p:nvPr>
        </p:nvSpPr>
        <p:spPr>
          <a:xfrm>
            <a:off x="1150470" y="3067049"/>
            <a:ext cx="7210612" cy="1996017"/>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6" descr="icon.png"/>
          <p:cNvPicPr>
            <a:picLocks noChangeAspect="1"/>
          </p:cNvPicPr>
          <p:nvPr userDrawn="1"/>
        </p:nvPicPr>
        <p:blipFill>
          <a:blip r:embed="rId3" cstate="print"/>
          <a:srcRect/>
          <a:stretch>
            <a:fillRect/>
          </a:stretch>
        </p:blipFill>
        <p:spPr bwMode="auto">
          <a:xfrm>
            <a:off x="2146300" y="4865688"/>
            <a:ext cx="344488" cy="344487"/>
          </a:xfrm>
          <a:prstGeom prst="rect">
            <a:avLst/>
          </a:prstGeom>
          <a:noFill/>
          <a:ln w="9525">
            <a:noFill/>
            <a:miter lim="800000"/>
            <a:headEnd/>
            <a:tailEnd/>
          </a:ln>
        </p:spPr>
      </p:pic>
      <p:sp>
        <p:nvSpPr>
          <p:cNvPr id="2" name="Title 1"/>
          <p:cNvSpPr>
            <a:spLocks noGrp="1"/>
          </p:cNvSpPr>
          <p:nvPr>
            <p:ph type="ctrTitle"/>
          </p:nvPr>
        </p:nvSpPr>
        <p:spPr>
          <a:xfrm>
            <a:off x="2073337" y="2574767"/>
            <a:ext cx="4843930" cy="2290234"/>
          </a:xfrm>
        </p:spPr>
        <p:txBody>
          <a:bodyPr anchor="b"/>
          <a:lstStyle>
            <a:lvl1pPr algn="l">
              <a:lnSpc>
                <a:spcPct val="100000"/>
              </a:lnSpc>
              <a:defRPr sz="2000"/>
            </a:lvl1pPr>
          </a:lstStyle>
          <a:p>
            <a:r>
              <a:rPr lang="nb-NO" dirty="0" smtClean="0"/>
              <a:t>Klikk for å redigere tittelstil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0786" y="1828800"/>
            <a:ext cx="5738648" cy="3342290"/>
          </a:xfrm>
        </p:spPr>
        <p:txBody>
          <a:bodyPr anchor="b"/>
          <a:lstStyle>
            <a:lvl1pPr algn="l">
              <a:lnSpc>
                <a:spcPct val="100000"/>
              </a:lnSpc>
              <a:defRPr sz="2000" cap="none" baseline="0"/>
            </a:lvl1pPr>
          </a:lstStyle>
          <a:p>
            <a:r>
              <a:rPr lang="nb-NO" dirty="0" err="1" smtClean="0"/>
              <a:t>Klikk for å redigere tittelstil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6" descr="icon.png"/>
          <p:cNvPicPr>
            <a:picLocks noChangeAspect="1"/>
          </p:cNvPicPr>
          <p:nvPr userDrawn="1"/>
        </p:nvPicPr>
        <p:blipFill>
          <a:blip r:embed="rId2" cstate="print"/>
          <a:srcRect/>
          <a:stretch>
            <a:fillRect/>
          </a:stretch>
        </p:blipFill>
        <p:spPr bwMode="auto">
          <a:xfrm>
            <a:off x="1223963" y="2755900"/>
            <a:ext cx="344487" cy="344488"/>
          </a:xfrm>
          <a:prstGeom prst="rect">
            <a:avLst/>
          </a:prstGeom>
          <a:noFill/>
          <a:ln w="9525">
            <a:noFill/>
            <a:miter lim="800000"/>
            <a:headEnd/>
            <a:tailEnd/>
          </a:ln>
        </p:spPr>
      </p:pic>
      <p:sp>
        <p:nvSpPr>
          <p:cNvPr id="2" name="Title 1"/>
          <p:cNvSpPr>
            <a:spLocks noGrp="1"/>
          </p:cNvSpPr>
          <p:nvPr>
            <p:ph type="ctrTitle"/>
          </p:nvPr>
        </p:nvSpPr>
        <p:spPr>
          <a:xfrm>
            <a:off x="1150470" y="1358435"/>
            <a:ext cx="7210612" cy="1470025"/>
          </a:xfrm>
        </p:spPr>
        <p:txBody>
          <a:bodyPr anchor="b"/>
          <a:lstStyle>
            <a:lvl1pPr algn="l">
              <a:lnSpc>
                <a:spcPts val="4400"/>
              </a:lnSpc>
              <a:defRPr sz="4200">
                <a:solidFill>
                  <a:schemeClr val="bg1"/>
                </a:solidFill>
              </a:defRPr>
            </a:lvl1pPr>
          </a:lstStyle>
          <a:p>
            <a:r>
              <a:rPr lang="nb-NO" dirty="0" smtClean="0"/>
              <a:t>Klikk for å redigere tittelstil</a:t>
            </a:r>
            <a:endParaRPr lang="en-US" dirty="0"/>
          </a:p>
        </p:txBody>
      </p:sp>
      <p:sp>
        <p:nvSpPr>
          <p:cNvPr id="3" name="Subtitle 2"/>
          <p:cNvSpPr>
            <a:spLocks noGrp="1"/>
          </p:cNvSpPr>
          <p:nvPr>
            <p:ph type="subTitle" idx="1"/>
          </p:nvPr>
        </p:nvSpPr>
        <p:spPr>
          <a:xfrm>
            <a:off x="1150470" y="3067050"/>
            <a:ext cx="7210612" cy="1859792"/>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4" name="Footer Placeholder 4"/>
          <p:cNvSpPr>
            <a:spLocks noGrp="1"/>
          </p:cNvSpPr>
          <p:nvPr>
            <p:ph type="ftr" sz="quarter" idx="10"/>
          </p:nvPr>
        </p:nvSpPr>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r>
              <a:rPr lang="en-US"/>
              <a:t>Innovativ læring // Presentasjon 15. september 2011</a:t>
            </a:r>
          </a:p>
        </p:txBody>
      </p:sp>
      <p:sp>
        <p:nvSpPr>
          <p:cNvPr id="5" name="Slide Number Placeholder 5"/>
          <p:cNvSpPr>
            <a:spLocks noGrp="1"/>
          </p:cNvSpPr>
          <p:nvPr>
            <p:ph type="sldNum" sz="quarter" idx="11"/>
          </p:nvPr>
        </p:nvSpPr>
        <p:spPr/>
        <p:txBody>
          <a:bodyPr/>
          <a:lstStyle>
            <a:lvl1pPr>
              <a:defRPr smtClean="0"/>
            </a:lvl1pPr>
          </a:lstStyle>
          <a:p>
            <a:pPr>
              <a:defRPr/>
            </a:pPr>
            <a:fld id="{9002AC56-6EDC-477D-A0CD-243DB59F961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4588" y="419101"/>
            <a:ext cx="7542211" cy="1477432"/>
          </a:xfrm>
        </p:spPr>
        <p:txBody>
          <a:bodyPr/>
          <a:lstStyle/>
          <a:p>
            <a:r>
              <a:rPr lang="nb-NO" smtClean="0"/>
              <a:t>Click to edit Master title style</a:t>
            </a:r>
            <a:endParaRPr lang="en-US"/>
          </a:p>
        </p:txBody>
      </p:sp>
      <p:sp>
        <p:nvSpPr>
          <p:cNvPr id="3" name="Content Placeholder 2"/>
          <p:cNvSpPr>
            <a:spLocks noGrp="1"/>
          </p:cNvSpPr>
          <p:nvPr>
            <p:ph idx="1"/>
          </p:nvPr>
        </p:nvSpPr>
        <p:spPr>
          <a:xfrm>
            <a:off x="1144588" y="1896533"/>
            <a:ext cx="3413125" cy="4229630"/>
          </a:xfrm>
        </p:spPr>
        <p:txBody>
          <a:body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4" name="Footer Placeholder 4"/>
          <p:cNvSpPr>
            <a:spLocks noGrp="1"/>
          </p:cNvSpPr>
          <p:nvPr>
            <p:ph type="ftr" sz="quarter" idx="10"/>
          </p:nvPr>
        </p:nvSpPr>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r>
              <a:rPr lang="en-US"/>
              <a:t>Innovativ læring // Presentasjon 15. september 2011</a:t>
            </a:r>
          </a:p>
        </p:txBody>
      </p:sp>
      <p:sp>
        <p:nvSpPr>
          <p:cNvPr id="5" name="Slide Number Placeholder 5"/>
          <p:cNvSpPr>
            <a:spLocks noGrp="1"/>
          </p:cNvSpPr>
          <p:nvPr>
            <p:ph type="sldNum" sz="quarter" idx="11"/>
          </p:nvPr>
        </p:nvSpPr>
        <p:spPr/>
        <p:txBody>
          <a:bodyPr/>
          <a:lstStyle>
            <a:lvl1pPr>
              <a:defRPr smtClean="0"/>
            </a:lvl1pPr>
          </a:lstStyle>
          <a:p>
            <a:pPr>
              <a:defRPr/>
            </a:pPr>
            <a:fld id="{A57C90F5-4194-4E35-B32A-7D2ED2479FE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1146836" y="1897039"/>
            <a:ext cx="3760167" cy="4215476"/>
          </a:xfrm>
        </p:spPr>
        <p:txBody>
          <a:bodyPr>
            <a:normAutofit/>
          </a:bodyPr>
          <a:lstStyle>
            <a:lvl1pPr>
              <a:defRPr sz="20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4" name="Content Placeholder 3"/>
          <p:cNvSpPr>
            <a:spLocks noGrp="1"/>
          </p:cNvSpPr>
          <p:nvPr>
            <p:ph sz="half" idx="2"/>
          </p:nvPr>
        </p:nvSpPr>
        <p:spPr>
          <a:xfrm>
            <a:off x="4936443" y="1897039"/>
            <a:ext cx="3743533" cy="4215476"/>
          </a:xfrm>
        </p:spPr>
        <p:txBody>
          <a:bodyPr>
            <a:normAutofit/>
          </a:bodyPr>
          <a:lstStyle>
            <a:lvl1pPr>
              <a:defRPr sz="2000"/>
            </a:lvl1pPr>
            <a:lvl2pPr>
              <a:defRPr sz="20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5" name="Footer Placeholder 5"/>
          <p:cNvSpPr>
            <a:spLocks noGrp="1"/>
          </p:cNvSpPr>
          <p:nvPr>
            <p:ph type="ftr" sz="quarter" idx="10"/>
          </p:nvPr>
        </p:nvSpPr>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r>
              <a:rPr lang="en-US"/>
              <a:t>Innovativ læring // Presentasjon 15. september 2011</a:t>
            </a:r>
          </a:p>
        </p:txBody>
      </p:sp>
      <p:sp>
        <p:nvSpPr>
          <p:cNvPr id="6" name="Slide Number Placeholder 6"/>
          <p:cNvSpPr>
            <a:spLocks noGrp="1"/>
          </p:cNvSpPr>
          <p:nvPr>
            <p:ph type="sldNum" sz="quarter" idx="11"/>
          </p:nvPr>
        </p:nvSpPr>
        <p:spPr/>
        <p:txBody>
          <a:bodyPr/>
          <a:lstStyle>
            <a:lvl1pPr>
              <a:defRPr smtClean="0"/>
            </a:lvl1pPr>
          </a:lstStyle>
          <a:p>
            <a:pPr>
              <a:defRPr/>
            </a:pPr>
            <a:fld id="{B64FFAC7-C0B9-4DA3-9AE9-898E5A9358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949EC70-11A3-4CEB-9C7B-79356689DB57}" type="slidenum">
              <a:rPr lang="nb-NO"/>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588" y="1009934"/>
            <a:ext cx="7542211" cy="4790365"/>
          </a:xfrm>
        </p:spPr>
        <p:txBody>
          <a:bodyPr>
            <a:normAutofit/>
          </a:bodyPr>
          <a:lstStyle>
            <a:lvl1pPr>
              <a:defRPr sz="2800"/>
            </a:lvl1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4" name="Footer Placeholder 4"/>
          <p:cNvSpPr>
            <a:spLocks noGrp="1"/>
          </p:cNvSpPr>
          <p:nvPr>
            <p:ph type="ftr" sz="quarter" idx="10"/>
          </p:nvPr>
        </p:nvSpPr>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r>
              <a:rPr lang="en-US"/>
              <a:t>Innovativ læring // Presentasjon 15. september 2011</a:t>
            </a:r>
          </a:p>
        </p:txBody>
      </p:sp>
      <p:sp>
        <p:nvSpPr>
          <p:cNvPr id="5" name="Slide Number Placeholder 5"/>
          <p:cNvSpPr>
            <a:spLocks noGrp="1"/>
          </p:cNvSpPr>
          <p:nvPr>
            <p:ph type="sldNum" sz="quarter" idx="11"/>
          </p:nvPr>
        </p:nvSpPr>
        <p:spPr/>
        <p:txBody>
          <a:bodyPr/>
          <a:lstStyle>
            <a:lvl1pPr>
              <a:defRPr smtClean="0"/>
            </a:lvl1pPr>
          </a:lstStyle>
          <a:p>
            <a:pPr>
              <a:defRPr/>
            </a:pPr>
            <a:fld id="{F11665D7-AB13-40DE-8A23-DC475EF577D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8" descr="bygning.png"/>
          <p:cNvPicPr>
            <a:picLocks noChangeAspect="1"/>
          </p:cNvPicPr>
          <p:nvPr userDrawn="1"/>
        </p:nvPicPr>
        <p:blipFill>
          <a:blip r:embed="rId2" cstate="print"/>
          <a:srcRect l="7117" t="15781" r="8662"/>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144588" y="1009934"/>
            <a:ext cx="7542211" cy="3767018"/>
          </a:xfrm>
        </p:spPr>
        <p:txBody>
          <a:bodyPr>
            <a:normAutofit/>
          </a:bodyPr>
          <a:lstStyle>
            <a:lvl1pPr>
              <a:defRPr sz="2800"/>
            </a:lvl1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5" name="Footer Placeholder 4"/>
          <p:cNvSpPr>
            <a:spLocks noGrp="1"/>
          </p:cNvSpPr>
          <p:nvPr>
            <p:ph type="ftr" sz="quarter" idx="10"/>
          </p:nvPr>
        </p:nvSpPr>
        <p:spPr/>
        <p:txBody>
          <a:bodyPr rtlCol="0"/>
          <a:lstStyle>
            <a:lvl1pPr fontAlgn="auto">
              <a:spcBef>
                <a:spcPts val="0"/>
              </a:spcBef>
              <a:spcAft>
                <a:spcPts val="0"/>
              </a:spcAft>
              <a:defRPr>
                <a:solidFill>
                  <a:prstClr val="white"/>
                </a:solidFill>
                <a:latin typeface="Century Gothic"/>
                <a:ea typeface="+mn-ea"/>
                <a:cs typeface="Century Gothic"/>
              </a:defRPr>
            </a:lvl1pPr>
          </a:lstStyle>
          <a:p>
            <a:pPr>
              <a:defRPr/>
            </a:pPr>
            <a:r>
              <a:rPr lang="en-US"/>
              <a:t>Innovativ læring // Presentasjon 15. september 2011</a:t>
            </a:r>
          </a:p>
        </p:txBody>
      </p:sp>
      <p:sp>
        <p:nvSpPr>
          <p:cNvPr id="6" name="Slide Number Placeholder 5"/>
          <p:cNvSpPr>
            <a:spLocks noGrp="1"/>
          </p:cNvSpPr>
          <p:nvPr>
            <p:ph type="sldNum" sz="quarter" idx="11"/>
          </p:nvPr>
        </p:nvSpPr>
        <p:spPr/>
        <p:txBody>
          <a:bodyPr/>
          <a:lstStyle>
            <a:lvl1pPr>
              <a:defRPr smtClean="0">
                <a:solidFill>
                  <a:srgbClr val="FFFFFF"/>
                </a:solidFill>
              </a:defRPr>
            </a:lvl1pPr>
          </a:lstStyle>
          <a:p>
            <a:pPr>
              <a:defRPr/>
            </a:pPr>
            <a:fld id="{DB845D53-DBE2-4DAB-B307-91BF02E486A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Footer Placeholder 3"/>
          <p:cNvSpPr>
            <a:spLocks noGrp="1"/>
          </p:cNvSpPr>
          <p:nvPr>
            <p:ph type="ftr" sz="quarter" idx="10"/>
          </p:nvPr>
        </p:nvSpPr>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r>
              <a:rPr lang="en-US"/>
              <a:t>Innovativ læring // Presentasjon 15. september 2011</a:t>
            </a:r>
          </a:p>
        </p:txBody>
      </p:sp>
      <p:sp>
        <p:nvSpPr>
          <p:cNvPr id="4" name="Slide Number Placeholder 4"/>
          <p:cNvSpPr>
            <a:spLocks noGrp="1"/>
          </p:cNvSpPr>
          <p:nvPr>
            <p:ph type="sldNum" sz="quarter" idx="11"/>
          </p:nvPr>
        </p:nvSpPr>
        <p:spPr/>
        <p:txBody>
          <a:bodyPr/>
          <a:lstStyle>
            <a:lvl1pPr>
              <a:defRPr smtClean="0"/>
            </a:lvl1pPr>
          </a:lstStyle>
          <a:p>
            <a:pPr>
              <a:defRPr/>
            </a:pPr>
            <a:fld id="{4B69812F-5AB4-42B0-AFC9-FC16CCC0BC2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r>
              <a:rPr lang="en-US"/>
              <a:t>Innovativ læring // Presentasjon 15. september 2011</a:t>
            </a:r>
          </a:p>
        </p:txBody>
      </p:sp>
      <p:sp>
        <p:nvSpPr>
          <p:cNvPr id="3" name="Slide Number Placeholder 3"/>
          <p:cNvSpPr>
            <a:spLocks noGrp="1"/>
          </p:cNvSpPr>
          <p:nvPr>
            <p:ph type="sldNum" sz="quarter" idx="11"/>
          </p:nvPr>
        </p:nvSpPr>
        <p:spPr/>
        <p:txBody>
          <a:bodyPr/>
          <a:lstStyle>
            <a:lvl1pPr>
              <a:defRPr smtClean="0"/>
            </a:lvl1pPr>
          </a:lstStyle>
          <a:p>
            <a:pPr>
              <a:defRPr/>
            </a:pPr>
            <a:fld id="{8AFFCEF2-25A9-439B-BAC5-A5BC3CF11B6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1071563"/>
            <a:ext cx="8229600" cy="1143000"/>
          </a:xfrm>
          <a:prstGeom prst="rect">
            <a:avLst/>
          </a:prstGeo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2286000"/>
            <a:ext cx="4038600" cy="38401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2286000"/>
            <a:ext cx="4038600" cy="18430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4281488"/>
            <a:ext cx="4038600" cy="18446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dato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33E9326A-32D4-4813-B104-DF010F125DE7}" type="datetimeFigureOut">
              <a:rPr lang="nb-NO"/>
              <a:pPr>
                <a:defRPr/>
              </a:pPr>
              <a:t>05.12.2013</a:t>
            </a:fld>
            <a:endParaRPr lang="nb-NO"/>
          </a:p>
        </p:txBody>
      </p:sp>
      <p:sp>
        <p:nvSpPr>
          <p:cNvPr id="7" name="Plassholder for bunntekst 4"/>
          <p:cNvSpPr>
            <a:spLocks noGrp="1"/>
          </p:cNvSpPr>
          <p:nvPr>
            <p:ph type="ftr" sz="quarter" idx="11"/>
          </p:nvPr>
        </p:nvSpPr>
        <p:spPr>
          <a:xfrm>
            <a:off x="3124200" y="6356350"/>
            <a:ext cx="2895600" cy="365125"/>
          </a:xfrm>
        </p:spPr>
        <p:txBody>
          <a:bodyPr rtlCol="0"/>
          <a:lstStyle>
            <a:lvl1pPr fontAlgn="auto">
              <a:spcBef>
                <a:spcPts val="0"/>
              </a:spcBef>
              <a:spcAft>
                <a:spcPts val="0"/>
              </a:spcAft>
              <a:defRPr>
                <a:solidFill>
                  <a:prstClr val="black">
                    <a:tint val="75000"/>
                  </a:prstClr>
                </a:solidFill>
                <a:latin typeface="Century Gothic"/>
                <a:ea typeface="+mn-ea"/>
                <a:cs typeface="Century Gothic"/>
              </a:defRPr>
            </a:lvl1pPr>
          </a:lstStyle>
          <a:p>
            <a:pPr>
              <a:defRPr/>
            </a:pPr>
            <a:endParaRPr lang="nb-NO"/>
          </a:p>
        </p:txBody>
      </p:sp>
      <p:sp>
        <p:nvSpPr>
          <p:cNvPr id="8" name="Plassholder for lysbildenummer 5"/>
          <p:cNvSpPr>
            <a:spLocks noGrp="1"/>
          </p:cNvSpPr>
          <p:nvPr>
            <p:ph type="sldNum" sz="quarter" idx="12"/>
          </p:nvPr>
        </p:nvSpPr>
        <p:spPr>
          <a:xfrm>
            <a:off x="6553200" y="6356350"/>
            <a:ext cx="2133600" cy="365125"/>
          </a:xfrm>
        </p:spPr>
        <p:txBody>
          <a:bodyPr/>
          <a:lstStyle>
            <a:lvl1pPr>
              <a:defRPr smtClean="0"/>
            </a:lvl1pPr>
          </a:lstStyle>
          <a:p>
            <a:pPr>
              <a:defRPr/>
            </a:pPr>
            <a:fld id="{4F6329F9-A1D1-4359-B10C-865F722B1FF8}" type="slidenum">
              <a:rPr lang="nb-NO"/>
              <a:pPr>
                <a:defRPr/>
              </a:pPr>
              <a:t>‹#›</a:t>
            </a:fld>
            <a:endParaRPr lang="nb-NO"/>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killeark gult">
    <p:spTree>
      <p:nvGrpSpPr>
        <p:cNvPr id="1" name=""/>
        <p:cNvGrpSpPr/>
        <p:nvPr/>
      </p:nvGrpSpPr>
      <p:grpSpPr>
        <a:xfrm>
          <a:off x="0" y="0"/>
          <a:ext cx="0" cy="0"/>
          <a:chOff x="0" y="0"/>
          <a:chExt cx="0" cy="0"/>
        </a:xfrm>
      </p:grpSpPr>
      <p:sp>
        <p:nvSpPr>
          <p:cNvPr id="3" name="Rektangel 2"/>
          <p:cNvSpPr/>
          <p:nvPr userDrawn="1"/>
        </p:nvSpPr>
        <p:spPr>
          <a:xfrm>
            <a:off x="293688" y="317500"/>
            <a:ext cx="8569325" cy="622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87276" tIns="43638" rIns="87276" bIns="43638" anchor="ctr"/>
          <a:lstStyle/>
          <a:p>
            <a:pPr algn="ctr" eaLnBrk="1" hangingPunct="1">
              <a:defRPr/>
            </a:pPr>
            <a:endParaRPr lang="nb-NO" dirty="0">
              <a:solidFill>
                <a:prstClr val="white"/>
              </a:solidFill>
            </a:endParaRPr>
          </a:p>
        </p:txBody>
      </p:sp>
      <p:sp>
        <p:nvSpPr>
          <p:cNvPr id="10" name="Tittel 1"/>
          <p:cNvSpPr>
            <a:spLocks noGrp="1"/>
          </p:cNvSpPr>
          <p:nvPr>
            <p:ph type="title"/>
          </p:nvPr>
        </p:nvSpPr>
        <p:spPr>
          <a:xfrm>
            <a:off x="293078" y="317500"/>
            <a:ext cx="8569569" cy="6223002"/>
          </a:xfrm>
        </p:spPr>
        <p:txBody>
          <a:bodyPr wrap="square" bIns="171803" anchor="ctr">
            <a:noAutofit/>
          </a:bodyPr>
          <a:lstStyle>
            <a:lvl1pPr algn="ctr">
              <a:defRPr>
                <a:solidFill>
                  <a:schemeClr val="bg1"/>
                </a:solidFill>
                <a:latin typeface="+mn-lt"/>
                <a:cs typeface="Interstate-Light"/>
              </a:defRPr>
            </a:lvl1pPr>
          </a:lstStyle>
          <a:p>
            <a:r>
              <a:rPr lang="nb-NO"/>
              <a:t>Klikk for å redigere tittelstil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CC6E7BB-6568-4F96-A476-FC71E1431789}"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2E8C16BD-9C2A-4CB2-B0E2-A3E60F1EC7C7}"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3D5F50F3-3455-4BA5-981A-7EDE486DA831}"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74AC935F-C732-4FA3-9E55-748E98CD6B01}"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08EAF9CB-C50C-4C52-9A87-094E6239EFE3}"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7CE56ABF-AB05-4073-87CE-1C25FF5D273C}"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7D309D7-F0DC-4203-9C8A-5BD3BAD65D94}"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08E95B1-5A4E-4723-AB83-BEF39D071548}"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3" descr="slashslash_gray.png"/>
          <p:cNvPicPr>
            <a:picLocks noChangeAspect="1"/>
          </p:cNvPicPr>
          <p:nvPr/>
        </p:nvPicPr>
        <p:blipFill>
          <a:blip r:embed="rId15" cstate="print"/>
          <a:srcRect/>
          <a:stretch>
            <a:fillRect/>
          </a:stretch>
        </p:blipFill>
        <p:spPr bwMode="auto">
          <a:xfrm>
            <a:off x="252413" y="269875"/>
            <a:ext cx="815975" cy="814388"/>
          </a:xfrm>
          <a:prstGeom prst="rect">
            <a:avLst/>
          </a:prstGeom>
          <a:noFill/>
          <a:ln w="9525">
            <a:noFill/>
            <a:miter lim="800000"/>
            <a:headEnd/>
            <a:tailEnd/>
          </a:ln>
        </p:spPr>
      </p:pic>
      <p:sp>
        <p:nvSpPr>
          <p:cNvPr id="2" name="Title Placeholder 1"/>
          <p:cNvSpPr>
            <a:spLocks noGrp="1"/>
          </p:cNvSpPr>
          <p:nvPr>
            <p:ph type="title"/>
          </p:nvPr>
        </p:nvSpPr>
        <p:spPr>
          <a:xfrm>
            <a:off x="1144588" y="419100"/>
            <a:ext cx="7542212" cy="1477963"/>
          </a:xfrm>
          <a:prstGeom prst="rect">
            <a:avLst/>
          </a:prstGeom>
        </p:spPr>
        <p:txBody>
          <a:bodyPr vert="horz" lIns="91440" tIns="45720" rIns="91440" bIns="45720" rtlCol="0" anchor="t" anchorCtr="0">
            <a:normAutofit/>
          </a:bodyPr>
          <a:lstStyle/>
          <a:p>
            <a:r>
              <a:rPr lang="nb-NO" dirty="0" smtClean="0"/>
              <a:t>CLICK TO EDIT MASTER TITLE STYLE</a:t>
            </a:r>
            <a:endParaRPr lang="en-US" dirty="0"/>
          </a:p>
        </p:txBody>
      </p:sp>
      <p:sp>
        <p:nvSpPr>
          <p:cNvPr id="2052" name="Text Placeholder 2"/>
          <p:cNvSpPr>
            <a:spLocks noGrp="1"/>
          </p:cNvSpPr>
          <p:nvPr>
            <p:ph type="body" idx="1"/>
          </p:nvPr>
        </p:nvSpPr>
        <p:spPr bwMode="auto">
          <a:xfrm>
            <a:off x="1144588" y="1897063"/>
            <a:ext cx="7542212" cy="422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p:txBody>
      </p:sp>
      <p:sp>
        <p:nvSpPr>
          <p:cNvPr id="5" name="Footer Placeholder 4"/>
          <p:cNvSpPr>
            <a:spLocks noGrp="1"/>
          </p:cNvSpPr>
          <p:nvPr>
            <p:ph type="ftr" sz="quarter" idx="3"/>
          </p:nvPr>
        </p:nvSpPr>
        <p:spPr>
          <a:xfrm>
            <a:off x="3124200" y="6338888"/>
            <a:ext cx="53419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entury Gothic" pitchFamily="34" charset="0"/>
                <a:ea typeface="Century Gothic" pitchFamily="34" charset="0"/>
                <a:cs typeface="Century Gothic" pitchFamily="34" charset="0"/>
              </a:defRPr>
            </a:lvl1pPr>
          </a:lstStyle>
          <a:p>
            <a:pPr>
              <a:defRPr/>
            </a:pPr>
            <a:r>
              <a:rPr lang="en-US"/>
              <a:t>Innovativ læring // Presentasjon 15. september 2011</a:t>
            </a:r>
          </a:p>
        </p:txBody>
      </p:sp>
      <p:sp>
        <p:nvSpPr>
          <p:cNvPr id="6" name="Slide Number Placeholder 5"/>
          <p:cNvSpPr>
            <a:spLocks noGrp="1"/>
          </p:cNvSpPr>
          <p:nvPr>
            <p:ph type="sldNum" sz="quarter" idx="4"/>
          </p:nvPr>
        </p:nvSpPr>
        <p:spPr>
          <a:xfrm>
            <a:off x="8466138" y="6338888"/>
            <a:ext cx="35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latin typeface="Century Gothic" pitchFamily="34" charset="0"/>
                <a:cs typeface="Arial" pitchFamily="34" charset="0"/>
              </a:defRPr>
            </a:lvl1pPr>
          </a:lstStyle>
          <a:p>
            <a:pPr>
              <a:defRPr/>
            </a:pPr>
            <a:fld id="{464A502E-3193-45B8-9E95-511603E427CA}" type="slidenum">
              <a:rPr lang="en-US"/>
              <a:pPr>
                <a:defRPr/>
              </a:pPr>
              <a:t>‹#›</a:t>
            </a:fld>
            <a:endParaRPr lang="en-US"/>
          </a:p>
        </p:txBody>
      </p:sp>
      <p:pic>
        <p:nvPicPr>
          <p:cNvPr id="2055" name="Picture 7" descr="kuben-logo-gra.png"/>
          <p:cNvPicPr>
            <a:picLocks noChangeAspect="1"/>
          </p:cNvPicPr>
          <p:nvPr/>
        </p:nvPicPr>
        <p:blipFill>
          <a:blip r:embed="rId16" cstate="print"/>
          <a:srcRect/>
          <a:stretch>
            <a:fillRect/>
          </a:stretch>
        </p:blipFill>
        <p:spPr bwMode="auto">
          <a:xfrm>
            <a:off x="271463" y="6218238"/>
            <a:ext cx="95885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3000" kern="1200" cap="all">
          <a:solidFill>
            <a:schemeClr val="tx1"/>
          </a:solidFill>
          <a:latin typeface="Century Gothic"/>
          <a:ea typeface="Century Gothic" pitchFamily="34" charset="0"/>
          <a:cs typeface="Century Gothic"/>
        </a:defRPr>
      </a:lvl1pPr>
      <a:lvl2pPr algn="l" defTabSz="457200" rtl="0" eaLnBrk="0" fontAlgn="base" hangingPunct="0">
        <a:spcBef>
          <a:spcPct val="0"/>
        </a:spcBef>
        <a:spcAft>
          <a:spcPct val="0"/>
        </a:spcAft>
        <a:defRPr sz="3000">
          <a:solidFill>
            <a:schemeClr val="tx1"/>
          </a:solidFill>
          <a:latin typeface="Century Gothic" pitchFamily="34" charset="0"/>
          <a:ea typeface="Century Gothic" pitchFamily="34" charset="0"/>
          <a:cs typeface="Century Gothic" pitchFamily="34" charset="0"/>
        </a:defRPr>
      </a:lvl2pPr>
      <a:lvl3pPr algn="l" defTabSz="457200" rtl="0" eaLnBrk="0" fontAlgn="base" hangingPunct="0">
        <a:spcBef>
          <a:spcPct val="0"/>
        </a:spcBef>
        <a:spcAft>
          <a:spcPct val="0"/>
        </a:spcAft>
        <a:defRPr sz="3000">
          <a:solidFill>
            <a:schemeClr val="tx1"/>
          </a:solidFill>
          <a:latin typeface="Century Gothic" pitchFamily="34" charset="0"/>
          <a:ea typeface="Century Gothic" pitchFamily="34" charset="0"/>
          <a:cs typeface="Century Gothic" pitchFamily="34" charset="0"/>
        </a:defRPr>
      </a:lvl3pPr>
      <a:lvl4pPr algn="l" defTabSz="457200" rtl="0" eaLnBrk="0" fontAlgn="base" hangingPunct="0">
        <a:spcBef>
          <a:spcPct val="0"/>
        </a:spcBef>
        <a:spcAft>
          <a:spcPct val="0"/>
        </a:spcAft>
        <a:defRPr sz="3000">
          <a:solidFill>
            <a:schemeClr val="tx1"/>
          </a:solidFill>
          <a:latin typeface="Century Gothic" pitchFamily="34" charset="0"/>
          <a:ea typeface="Century Gothic" pitchFamily="34" charset="0"/>
          <a:cs typeface="Century Gothic" pitchFamily="34" charset="0"/>
        </a:defRPr>
      </a:lvl4pPr>
      <a:lvl5pPr algn="l" defTabSz="457200" rtl="0" eaLnBrk="0" fontAlgn="base" hangingPunct="0">
        <a:spcBef>
          <a:spcPct val="0"/>
        </a:spcBef>
        <a:spcAft>
          <a:spcPct val="0"/>
        </a:spcAft>
        <a:defRPr sz="3000">
          <a:solidFill>
            <a:schemeClr val="tx1"/>
          </a:solidFill>
          <a:latin typeface="Century Gothic" pitchFamily="34" charset="0"/>
          <a:ea typeface="Century Gothic" pitchFamily="34" charset="0"/>
          <a:cs typeface="Century Gothic" pitchFamily="34" charset="0"/>
        </a:defRPr>
      </a:lvl5pPr>
      <a:lvl6pPr marL="457200" algn="l" defTabSz="457200" rtl="0" fontAlgn="base">
        <a:spcBef>
          <a:spcPct val="0"/>
        </a:spcBef>
        <a:spcAft>
          <a:spcPct val="0"/>
        </a:spcAft>
        <a:defRPr sz="3000">
          <a:solidFill>
            <a:schemeClr val="tx1"/>
          </a:solidFill>
          <a:latin typeface="Century Gothic" pitchFamily="34" charset="0"/>
          <a:ea typeface="Century Gothic" pitchFamily="34" charset="0"/>
          <a:cs typeface="Century Gothic" pitchFamily="34" charset="0"/>
        </a:defRPr>
      </a:lvl6pPr>
      <a:lvl7pPr marL="914400" algn="l" defTabSz="457200" rtl="0" fontAlgn="base">
        <a:spcBef>
          <a:spcPct val="0"/>
        </a:spcBef>
        <a:spcAft>
          <a:spcPct val="0"/>
        </a:spcAft>
        <a:defRPr sz="3000">
          <a:solidFill>
            <a:schemeClr val="tx1"/>
          </a:solidFill>
          <a:latin typeface="Century Gothic" pitchFamily="34" charset="0"/>
          <a:ea typeface="Century Gothic" pitchFamily="34" charset="0"/>
          <a:cs typeface="Century Gothic" pitchFamily="34" charset="0"/>
        </a:defRPr>
      </a:lvl7pPr>
      <a:lvl8pPr marL="1371600" algn="l" defTabSz="457200" rtl="0" fontAlgn="base">
        <a:spcBef>
          <a:spcPct val="0"/>
        </a:spcBef>
        <a:spcAft>
          <a:spcPct val="0"/>
        </a:spcAft>
        <a:defRPr sz="3000">
          <a:solidFill>
            <a:schemeClr val="tx1"/>
          </a:solidFill>
          <a:latin typeface="Century Gothic" pitchFamily="34" charset="0"/>
          <a:ea typeface="Century Gothic" pitchFamily="34" charset="0"/>
          <a:cs typeface="Century Gothic" pitchFamily="34" charset="0"/>
        </a:defRPr>
      </a:lvl8pPr>
      <a:lvl9pPr marL="1828800" algn="l" defTabSz="457200" rtl="0" fontAlgn="base">
        <a:spcBef>
          <a:spcPct val="0"/>
        </a:spcBef>
        <a:spcAft>
          <a:spcPct val="0"/>
        </a:spcAft>
        <a:defRPr sz="3000">
          <a:solidFill>
            <a:schemeClr val="tx1"/>
          </a:solidFill>
          <a:latin typeface="Century Gothic" pitchFamily="34" charset="0"/>
          <a:ea typeface="Century Gothic" pitchFamily="34" charset="0"/>
          <a:cs typeface="Century Gothic" pitchFamily="34" charset="0"/>
        </a:defRPr>
      </a:lvl9pPr>
    </p:titleStyle>
    <p:bodyStyle>
      <a:lvl1pPr marL="342900" indent="-342900" algn="l" defTabSz="457200" rtl="0" eaLnBrk="0" fontAlgn="base" hangingPunct="0">
        <a:spcBef>
          <a:spcPts val="1200"/>
        </a:spcBef>
        <a:spcAft>
          <a:spcPct val="0"/>
        </a:spcAft>
        <a:buFont typeface="Arial" pitchFamily="34" charset="0"/>
        <a:defRPr sz="2000" kern="1200">
          <a:solidFill>
            <a:schemeClr val="tx1"/>
          </a:solidFill>
          <a:latin typeface="Century Gothic"/>
          <a:ea typeface="Century Gothic" pitchFamily="34" charset="0"/>
          <a:cs typeface="Century Gothic"/>
        </a:defRPr>
      </a:lvl1pPr>
      <a:lvl2pPr marL="355600" indent="-355600" algn="l" defTabSz="457200" rtl="0" eaLnBrk="0" fontAlgn="base" hangingPunct="0">
        <a:spcBef>
          <a:spcPts val="1200"/>
        </a:spcBef>
        <a:spcAft>
          <a:spcPct val="0"/>
        </a:spcAft>
        <a:buSzPct val="130000"/>
        <a:buBlip>
          <a:blip r:embed="rId17"/>
        </a:buBlip>
        <a:defRPr sz="2000" kern="1200">
          <a:solidFill>
            <a:schemeClr val="tx1"/>
          </a:solidFill>
          <a:latin typeface="Century Gothic"/>
          <a:ea typeface="Century Gothic" pitchFamily="34" charset="0"/>
          <a:cs typeface="Century Gothic"/>
        </a:defRPr>
      </a:lvl2pPr>
      <a:lvl3pPr marL="541338" indent="-185738" algn="l" defTabSz="457200" rtl="0" eaLnBrk="0" fontAlgn="base" hangingPunct="0">
        <a:spcBef>
          <a:spcPts val="400"/>
        </a:spcBef>
        <a:spcAft>
          <a:spcPct val="0"/>
        </a:spcAft>
        <a:buFont typeface="Lucida Grande"/>
        <a:buChar char="-"/>
        <a:defRPr sz="2000" kern="1200">
          <a:solidFill>
            <a:schemeClr val="tx1"/>
          </a:solidFill>
          <a:latin typeface="Century Gothic"/>
          <a:ea typeface="Century Gothic" pitchFamily="34" charset="0"/>
          <a:cs typeface="Century Gothic"/>
        </a:defRPr>
      </a:lvl3pPr>
      <a:lvl4pPr marL="804863" indent="-263525" algn="l" defTabSz="457200" rtl="0" eaLnBrk="0" fontAlgn="base" hangingPunct="0">
        <a:spcBef>
          <a:spcPts val="400"/>
        </a:spcBef>
        <a:spcAft>
          <a:spcPct val="0"/>
        </a:spcAft>
        <a:buFont typeface="Lucida Grande"/>
        <a:buChar char="-"/>
        <a:defRPr sz="1600" kern="1200">
          <a:solidFill>
            <a:schemeClr val="tx1"/>
          </a:solidFill>
          <a:latin typeface="Century Gothic"/>
          <a:ea typeface="Century Gothic" pitchFamily="34" charset="0"/>
          <a:cs typeface="Century Gothic"/>
        </a:defRPr>
      </a:lvl4pPr>
      <a:lvl5pPr marL="1074738" indent="-269875" algn="l" defTabSz="457200" rtl="0" eaLnBrk="0" fontAlgn="base" hangingPunct="0">
        <a:spcBef>
          <a:spcPts val="400"/>
        </a:spcBef>
        <a:spcAft>
          <a:spcPct val="0"/>
        </a:spcAft>
        <a:buFont typeface="Arial" pitchFamily="34" charset="0"/>
        <a:buChar char="»"/>
        <a:defRPr sz="1600" kern="1200">
          <a:solidFill>
            <a:schemeClr val="tx1"/>
          </a:solidFill>
          <a:latin typeface="Century Gothic"/>
          <a:ea typeface="Century Gothic" pitchFamily="34" charset="0"/>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hyperlink" Target="http://www.be.no/beweb/regler/veil/gofveil03/03gofveil.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jpeg"/><Relationship Id="rId4" Type="http://schemas.openxmlformats.org/officeDocument/2006/relationships/image" Target="../media/image10.jpe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http://www.viac.dk/" TargetMode="External"/><Relationship Id="rId2" Type="http://schemas.openxmlformats.org/officeDocument/2006/relationships/hyperlink" Target="http://www.kea.dk/" TargetMode="External"/><Relationship Id="rId1" Type="http://schemas.openxmlformats.org/officeDocument/2006/relationships/slideLayout" Target="../slideLayouts/slideLayout2.xml"/><Relationship Id="rId4" Type="http://schemas.openxmlformats.org/officeDocument/2006/relationships/hyperlink" Target="http://www.bi.no/"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passiv.no/_media/lindas.jpg?cache=" TargetMode="External"/><Relationship Id="rId5" Type="http://schemas.openxmlformats.org/officeDocument/2006/relationships/image" Target="../media/image40.jpeg"/><Relationship Id="rId4" Type="http://schemas.openxmlformats.org/officeDocument/2006/relationships/image" Target="../media/image37.jpe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youtube.com/watch?v=iIeWJhDn2wU" TargetMode="External"/><Relationship Id="rId1" Type="http://schemas.openxmlformats.org/officeDocument/2006/relationships/slideLayout" Target="../slideLayouts/slideLayout17.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utdanning.no/ordforklaring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10.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hyperlink" Target="http://www.aerospaceguide.net/spacehistory/yuri_gagarin.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nb-NO" smtClean="0"/>
              <a:t>Fagskolen</a:t>
            </a:r>
            <a:br>
              <a:rPr lang="nb-NO" smtClean="0"/>
            </a:br>
            <a:r>
              <a:rPr lang="nb-NO" smtClean="0"/>
              <a:t>Avtaler/ karriereveier /sømløse overganger</a:t>
            </a:r>
            <a:r>
              <a:rPr lang="nb-NO" sz="2400" smtClean="0"/>
              <a:t/>
            </a:r>
            <a:br>
              <a:rPr lang="nb-NO" sz="2400" smtClean="0"/>
            </a:br>
            <a:r>
              <a:rPr lang="nb-NO" sz="1600" smtClean="0"/>
              <a:t>.</a:t>
            </a:r>
            <a:br>
              <a:rPr lang="nb-NO" sz="1600" smtClean="0"/>
            </a:br>
            <a:r>
              <a:rPr lang="nb-NO" sz="1600" smtClean="0"/>
              <a:t>Undervisningsinspektør/KEM koordinator Even Leira</a:t>
            </a:r>
            <a:r>
              <a:rPr lang="nb-NO" sz="2400" smtClean="0"/>
              <a:t/>
            </a:r>
            <a:br>
              <a:rPr lang="nb-NO" sz="2400" smtClean="0"/>
            </a:br>
            <a:r>
              <a:rPr lang="nb-NO" sz="2400" smtClean="0"/>
              <a:t/>
            </a:r>
            <a:br>
              <a:rPr lang="nb-NO" sz="2400" smtClean="0"/>
            </a:br>
            <a:endParaRPr lang="nb-NO" sz="2400" smtClean="0"/>
          </a:p>
        </p:txBody>
      </p:sp>
      <p:pic>
        <p:nvPicPr>
          <p:cNvPr id="16387" name="Picture 2" descr="J:\1 Fagskolen i Oslo\Logoer\FiO_logo_stor_farge.jpg"/>
          <p:cNvPicPr>
            <a:picLocks noChangeAspect="1" noChangeArrowheads="1"/>
          </p:cNvPicPr>
          <p:nvPr/>
        </p:nvPicPr>
        <p:blipFill>
          <a:blip r:embed="rId2" cstate="print"/>
          <a:srcRect/>
          <a:stretch>
            <a:fillRect/>
          </a:stretch>
        </p:blipFill>
        <p:spPr bwMode="auto">
          <a:xfrm>
            <a:off x="214313" y="285750"/>
            <a:ext cx="901700" cy="1138238"/>
          </a:xfrm>
          <a:prstGeom prst="rect">
            <a:avLst/>
          </a:prstGeom>
          <a:noFill/>
          <a:ln w="9525">
            <a:noFill/>
            <a:miter lim="800000"/>
            <a:headEnd/>
            <a:tailEnd/>
          </a:ln>
        </p:spPr>
      </p:pic>
      <p:sp>
        <p:nvSpPr>
          <p:cNvPr id="16388" name="Undertittel 2"/>
          <p:cNvSpPr>
            <a:spLocks noGrp="1"/>
          </p:cNvSpPr>
          <p:nvPr>
            <p:ph type="subTitle" idx="1"/>
          </p:nvPr>
        </p:nvSpPr>
        <p:spPr>
          <a:xfrm>
            <a:off x="1371600" y="3789363"/>
            <a:ext cx="6400800" cy="1752600"/>
          </a:xfrm>
        </p:spPr>
        <p:txBody>
          <a:bodyPr/>
          <a:lstStyle/>
          <a:p>
            <a:endParaRPr lang="nb-NO"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dato 3"/>
          <p:cNvSpPr>
            <a:spLocks noGrp="1"/>
          </p:cNvSpPr>
          <p:nvPr>
            <p:ph type="dt" sz="quarter" idx="10"/>
          </p:nvPr>
        </p:nvSpPr>
        <p:spPr>
          <a:noFill/>
        </p:spPr>
        <p:txBody>
          <a:bodyPr/>
          <a:lstStyle/>
          <a:p>
            <a:endParaRPr lang="en-US" smtClean="0">
              <a:latin typeface="Arial" pitchFamily="34" charset="0"/>
            </a:endParaRPr>
          </a:p>
        </p:txBody>
      </p:sp>
      <p:sp>
        <p:nvSpPr>
          <p:cNvPr id="25603" name="Plassholder for bunntekst 4"/>
          <p:cNvSpPr>
            <a:spLocks noGrp="1"/>
          </p:cNvSpPr>
          <p:nvPr>
            <p:ph type="ftr" sz="quarter" idx="11"/>
          </p:nvPr>
        </p:nvSpPr>
        <p:spPr>
          <a:noFill/>
        </p:spPr>
        <p:txBody>
          <a:bodyPr/>
          <a:lstStyle/>
          <a:p>
            <a:endParaRPr lang="en-US" smtClean="0">
              <a:latin typeface="Arial" pitchFamily="34" charset="0"/>
            </a:endParaRPr>
          </a:p>
        </p:txBody>
      </p:sp>
      <p:sp>
        <p:nvSpPr>
          <p:cNvPr id="25604" name="Plassholder for lysbildenummer 5"/>
          <p:cNvSpPr>
            <a:spLocks noGrp="1"/>
          </p:cNvSpPr>
          <p:nvPr>
            <p:ph type="sldNum" sz="quarter" idx="12"/>
          </p:nvPr>
        </p:nvSpPr>
        <p:spPr>
          <a:noFill/>
        </p:spPr>
        <p:txBody>
          <a:bodyPr/>
          <a:lstStyle/>
          <a:p>
            <a:fld id="{7C1398BB-4687-48AB-8E65-B57EEDA46F8C}" type="slidenum">
              <a:rPr lang="en-US"/>
              <a:pPr/>
              <a:t>10</a:t>
            </a:fld>
            <a:endParaRPr lang="en-US"/>
          </a:p>
        </p:txBody>
      </p:sp>
      <p:sp>
        <p:nvSpPr>
          <p:cNvPr id="25605" name="Rectangle 2"/>
          <p:cNvSpPr>
            <a:spLocks noGrp="1" noChangeArrowheads="1"/>
          </p:cNvSpPr>
          <p:nvPr>
            <p:ph type="title"/>
          </p:nvPr>
        </p:nvSpPr>
        <p:spPr/>
        <p:txBody>
          <a:bodyPr/>
          <a:lstStyle/>
          <a:p>
            <a:pPr eaLnBrk="1" hangingPunct="1"/>
            <a:r>
              <a:rPr lang="nb-NO" smtClean="0">
                <a:solidFill>
                  <a:srgbClr val="0070C0"/>
                </a:solidFill>
              </a:rPr>
              <a:t>Mobilitet mellom utdanningssystemer</a:t>
            </a:r>
          </a:p>
        </p:txBody>
      </p:sp>
      <p:sp>
        <p:nvSpPr>
          <p:cNvPr id="3078" name="Rectangle 3"/>
          <p:cNvSpPr>
            <a:spLocks noGrp="1" noChangeArrowheads="1"/>
          </p:cNvSpPr>
          <p:nvPr>
            <p:ph type="body" idx="1"/>
          </p:nvPr>
        </p:nvSpPr>
        <p:spPr/>
        <p:txBody>
          <a:bodyPr/>
          <a:lstStyle/>
          <a:p>
            <a:pPr eaLnBrk="1" hangingPunct="1">
              <a:lnSpc>
                <a:spcPct val="80000"/>
              </a:lnSpc>
              <a:buFontTx/>
              <a:buNone/>
            </a:pPr>
            <a:endParaRPr lang="nb-NO" sz="1200" smtClean="0"/>
          </a:p>
          <a:p>
            <a:pPr eaLnBrk="1" hangingPunct="1">
              <a:lnSpc>
                <a:spcPct val="80000"/>
              </a:lnSpc>
              <a:buFontTx/>
              <a:buNone/>
            </a:pPr>
            <a:endParaRPr lang="nb-NO" sz="1200" smtClean="0"/>
          </a:p>
          <a:p>
            <a:pPr eaLnBrk="1" hangingPunct="1">
              <a:lnSpc>
                <a:spcPct val="80000"/>
              </a:lnSpc>
              <a:buFontTx/>
              <a:buNone/>
            </a:pPr>
            <a:r>
              <a:rPr lang="nb-NO" sz="2800" smtClean="0"/>
              <a:t>Hvilke formelle krav stiller utdanningsinstitusjoner  for høyere utdanning?</a:t>
            </a:r>
          </a:p>
          <a:p>
            <a:pPr eaLnBrk="1" hangingPunct="1">
              <a:lnSpc>
                <a:spcPct val="80000"/>
              </a:lnSpc>
              <a:buFontTx/>
              <a:buNone/>
            </a:pPr>
            <a:endParaRPr lang="nb-NO" sz="2800" smtClean="0"/>
          </a:p>
          <a:p>
            <a:pPr eaLnBrk="1" hangingPunct="1">
              <a:lnSpc>
                <a:spcPct val="80000"/>
              </a:lnSpc>
              <a:buFontTx/>
              <a:buNone/>
            </a:pPr>
            <a:endParaRPr lang="nb-NO" sz="2800" smtClean="0"/>
          </a:p>
          <a:p>
            <a:pPr eaLnBrk="1" hangingPunct="1">
              <a:lnSpc>
                <a:spcPct val="80000"/>
              </a:lnSpc>
              <a:buFontTx/>
              <a:buNone/>
            </a:pPr>
            <a:r>
              <a:rPr lang="nb-NO" sz="2800" smtClean="0"/>
              <a:t>(opptakskrav = Studiekompetanse, Studiepoeng)</a:t>
            </a:r>
          </a:p>
          <a:p>
            <a:pPr eaLnBrk="1" hangingPunct="1">
              <a:lnSpc>
                <a:spcPct val="80000"/>
              </a:lnSpc>
              <a:buFontTx/>
              <a:buNone/>
            </a:pPr>
            <a:endParaRPr lang="nb-NO" sz="1200" smtClean="0"/>
          </a:p>
        </p:txBody>
      </p:sp>
      <p:pic>
        <p:nvPicPr>
          <p:cNvPr id="25607" name="Picture 2" descr="J:\1 Fagskolen i Oslo\Logoer\FiO_logo_stor_farge.jpg"/>
          <p:cNvPicPr>
            <a:picLocks noChangeAspect="1" noChangeArrowheads="1"/>
          </p:cNvPicPr>
          <p:nvPr/>
        </p:nvPicPr>
        <p:blipFill>
          <a:blip r:embed="rId3" cstate="print"/>
          <a:srcRect/>
          <a:stretch>
            <a:fillRect/>
          </a:stretch>
        </p:blipFill>
        <p:spPr bwMode="auto">
          <a:xfrm>
            <a:off x="7885113" y="5516563"/>
            <a:ext cx="911225" cy="115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8">
                                            <p:txEl>
                                              <p:pRg st="2" end="2"/>
                                            </p:txEl>
                                          </p:spTgt>
                                        </p:tgtEl>
                                        <p:attrNameLst>
                                          <p:attrName>style.visibility</p:attrName>
                                        </p:attrNameLst>
                                      </p:cBhvr>
                                      <p:to>
                                        <p:strVal val="visible"/>
                                      </p:to>
                                    </p:set>
                                    <p:animEffect transition="in" filter="fade">
                                      <p:cBhvr>
                                        <p:cTn id="7" dur="2000"/>
                                        <p:tgtEl>
                                          <p:spTgt spid="307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
                                            <p:txEl>
                                              <p:pRg st="5" end="5"/>
                                            </p:txEl>
                                          </p:spTgt>
                                        </p:tgtEl>
                                        <p:attrNameLst>
                                          <p:attrName>style.visibility</p:attrName>
                                        </p:attrNameLst>
                                      </p:cBhvr>
                                      <p:to>
                                        <p:strVal val="visible"/>
                                      </p:to>
                                    </p:set>
                                    <p:animEffect transition="in" filter="fade">
                                      <p:cBhvr>
                                        <p:cTn id="12" dur="2000"/>
                                        <p:tgtEl>
                                          <p:spTgt spid="30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ChangeArrowheads="1"/>
          </p:cNvSpPr>
          <p:nvPr>
            <p:ph type="title" sz="quarter" idx="4294967295"/>
          </p:nvPr>
        </p:nvSpPr>
        <p:spPr>
          <a:xfrm>
            <a:off x="0" y="1073150"/>
            <a:ext cx="9144000" cy="669925"/>
          </a:xfrm>
        </p:spPr>
        <p:txBody>
          <a:bodyPr>
            <a:normAutofit fontScale="90000"/>
          </a:bodyPr>
          <a:lstStyle/>
          <a:p>
            <a:pPr eaLnBrk="1" hangingPunct="1">
              <a:defRPr/>
            </a:pPr>
            <a:r>
              <a:rPr lang="nb-NO" b="1" dirty="0" smtClean="0">
                <a:solidFill>
                  <a:srgbClr val="CC0000"/>
                </a:solidFill>
              </a:rPr>
              <a:t>ARBEIDSLIV: BA-BRANSJEN</a:t>
            </a:r>
            <a:br>
              <a:rPr lang="nb-NO" b="1" dirty="0" smtClean="0">
                <a:solidFill>
                  <a:srgbClr val="CC0000"/>
                </a:solidFill>
              </a:rPr>
            </a:br>
            <a:r>
              <a:rPr lang="nb-NO" b="1" dirty="0" smtClean="0">
                <a:solidFill>
                  <a:srgbClr val="CC0000"/>
                </a:solidFill>
              </a:rPr>
              <a:t>(</a:t>
            </a:r>
            <a:r>
              <a:rPr lang="nb-NO" b="1" dirty="0" err="1" smtClean="0">
                <a:solidFill>
                  <a:srgbClr val="CC0000"/>
                </a:solidFill>
              </a:rPr>
              <a:t>sertification</a:t>
            </a:r>
            <a:r>
              <a:rPr lang="nb-NO" b="1" dirty="0" smtClean="0">
                <a:solidFill>
                  <a:srgbClr val="CC0000"/>
                </a:solidFill>
              </a:rPr>
              <a:t>)</a:t>
            </a:r>
          </a:p>
        </p:txBody>
      </p:sp>
      <p:sp>
        <p:nvSpPr>
          <p:cNvPr id="446466" name="Rectangle 3"/>
          <p:cNvSpPr>
            <a:spLocks noGrp="1" noChangeArrowheads="1"/>
          </p:cNvSpPr>
          <p:nvPr>
            <p:ph sz="quarter" idx="1"/>
          </p:nvPr>
        </p:nvSpPr>
        <p:spPr>
          <a:xfrm>
            <a:off x="0" y="2579688"/>
            <a:ext cx="2314575" cy="1304925"/>
          </a:xfrm>
        </p:spPr>
        <p:txBody>
          <a:bodyPr>
            <a:normAutofit lnSpcReduction="10000"/>
          </a:bodyPr>
          <a:lstStyle/>
          <a:p>
            <a:pPr marL="457200" indent="-457200" eaLnBrk="1" hangingPunct="1">
              <a:buFontTx/>
              <a:buNone/>
              <a:defRPr/>
            </a:pPr>
            <a:r>
              <a:rPr lang="nb-NO" sz="2000" b="1" dirty="0" smtClean="0"/>
              <a:t>       Forskrift om godkjenning av foretak for ansvarsrett.</a:t>
            </a:r>
          </a:p>
        </p:txBody>
      </p:sp>
      <p:pic>
        <p:nvPicPr>
          <p:cNvPr id="26628" name="Picture 8" descr="Funksjon"/>
          <p:cNvPicPr>
            <a:picLocks noGrp="1" noChangeAspect="1" noChangeArrowheads="1"/>
          </p:cNvPicPr>
          <p:nvPr>
            <p:ph sz="quarter" idx="2"/>
          </p:nvPr>
        </p:nvPicPr>
        <p:blipFill>
          <a:blip r:embed="rId2" cstate="print"/>
          <a:srcRect/>
          <a:stretch>
            <a:fillRect/>
          </a:stretch>
        </p:blipFill>
        <p:spPr>
          <a:xfrm>
            <a:off x="2843213" y="3108325"/>
            <a:ext cx="5721350" cy="3475038"/>
          </a:xfrm>
        </p:spPr>
      </p:pic>
      <p:pic>
        <p:nvPicPr>
          <p:cNvPr id="26629" name="Picture 10" descr="VeilGOF"/>
          <p:cNvPicPr>
            <a:picLocks noGrp="1" noChangeAspect="1" noChangeArrowheads="1"/>
          </p:cNvPicPr>
          <p:nvPr>
            <p:ph sz="quarter" idx="3"/>
          </p:nvPr>
        </p:nvPicPr>
        <p:blipFill>
          <a:blip r:embed="rId3" cstate="print"/>
          <a:srcRect/>
          <a:stretch>
            <a:fillRect/>
          </a:stretch>
        </p:blipFill>
        <p:spPr>
          <a:xfrm>
            <a:off x="2757488" y="1933575"/>
            <a:ext cx="6035675" cy="1262063"/>
          </a:xfrm>
        </p:spPr>
      </p:pic>
      <p:pic>
        <p:nvPicPr>
          <p:cNvPr id="26630" name="Picture 12" descr="GOF-forside">
            <a:hlinkClick r:id="rId4"/>
          </p:cNvPr>
          <p:cNvPicPr>
            <a:picLocks noGrp="1" noChangeAspect="1" noChangeArrowheads="1"/>
          </p:cNvPicPr>
          <p:nvPr>
            <p:ph sz="quarter" idx="4"/>
          </p:nvPr>
        </p:nvPicPr>
        <p:blipFill>
          <a:blip r:embed="rId5" cstate="print"/>
          <a:srcRect/>
          <a:stretch>
            <a:fillRect/>
          </a:stretch>
        </p:blipFill>
        <p:spPr>
          <a:xfrm>
            <a:off x="401638" y="4121150"/>
            <a:ext cx="1803400" cy="2187575"/>
          </a:xfrm>
        </p:spPr>
      </p:pic>
      <p:sp>
        <p:nvSpPr>
          <p:cNvPr id="26631" name="TekstSylinder 8"/>
          <p:cNvSpPr txBox="1">
            <a:spLocks noChangeArrowheads="1"/>
          </p:cNvSpPr>
          <p:nvPr/>
        </p:nvSpPr>
        <p:spPr bwMode="auto">
          <a:xfrm>
            <a:off x="2306638" y="4706938"/>
            <a:ext cx="938212" cy="246062"/>
          </a:xfrm>
          <a:prstGeom prst="rect">
            <a:avLst/>
          </a:prstGeom>
          <a:noFill/>
          <a:ln w="9525">
            <a:noFill/>
            <a:miter lim="800000"/>
            <a:headEnd/>
            <a:tailEnd/>
          </a:ln>
        </p:spPr>
        <p:txBody>
          <a:bodyPr>
            <a:spAutoFit/>
          </a:bodyPr>
          <a:lstStyle/>
          <a:p>
            <a:pPr eaLnBrk="1" hangingPunct="1">
              <a:spcBef>
                <a:spcPct val="20000"/>
              </a:spcBef>
            </a:pPr>
            <a:r>
              <a:rPr lang="nb-NO" sz="10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dato 3"/>
          <p:cNvSpPr>
            <a:spLocks noGrp="1"/>
          </p:cNvSpPr>
          <p:nvPr>
            <p:ph type="dt" sz="quarter" idx="10"/>
          </p:nvPr>
        </p:nvSpPr>
        <p:spPr>
          <a:noFill/>
        </p:spPr>
        <p:txBody>
          <a:bodyPr/>
          <a:lstStyle/>
          <a:p>
            <a:endParaRPr lang="en-US" smtClean="0">
              <a:latin typeface="Arial" pitchFamily="34" charset="0"/>
            </a:endParaRPr>
          </a:p>
        </p:txBody>
      </p:sp>
      <p:sp>
        <p:nvSpPr>
          <p:cNvPr id="27651" name="Plassholder for bunntekst 4"/>
          <p:cNvSpPr>
            <a:spLocks noGrp="1"/>
          </p:cNvSpPr>
          <p:nvPr>
            <p:ph type="ftr" sz="quarter" idx="11"/>
          </p:nvPr>
        </p:nvSpPr>
        <p:spPr>
          <a:noFill/>
        </p:spPr>
        <p:txBody>
          <a:bodyPr/>
          <a:lstStyle/>
          <a:p>
            <a:endParaRPr lang="en-US" smtClean="0">
              <a:latin typeface="Arial" pitchFamily="34" charset="0"/>
            </a:endParaRPr>
          </a:p>
        </p:txBody>
      </p:sp>
      <p:sp>
        <p:nvSpPr>
          <p:cNvPr id="27652" name="Plassholder for lysbildenummer 5"/>
          <p:cNvSpPr>
            <a:spLocks noGrp="1"/>
          </p:cNvSpPr>
          <p:nvPr>
            <p:ph type="sldNum" sz="quarter" idx="12"/>
          </p:nvPr>
        </p:nvSpPr>
        <p:spPr>
          <a:noFill/>
        </p:spPr>
        <p:txBody>
          <a:bodyPr/>
          <a:lstStyle/>
          <a:p>
            <a:fld id="{BF7F4CFC-27A3-45DF-8F13-33F2C73B4F27}" type="slidenum">
              <a:rPr lang="en-US"/>
              <a:pPr/>
              <a:t>12</a:t>
            </a:fld>
            <a:endParaRPr lang="en-US"/>
          </a:p>
        </p:txBody>
      </p:sp>
      <p:sp>
        <p:nvSpPr>
          <p:cNvPr id="27653" name="Rectangle 2"/>
          <p:cNvSpPr>
            <a:spLocks noGrp="1" noChangeArrowheads="1"/>
          </p:cNvSpPr>
          <p:nvPr>
            <p:ph type="title"/>
          </p:nvPr>
        </p:nvSpPr>
        <p:spPr/>
        <p:txBody>
          <a:bodyPr/>
          <a:lstStyle/>
          <a:p>
            <a:pPr eaLnBrk="1" hangingPunct="1"/>
            <a:r>
              <a:rPr lang="nb-NO" smtClean="0">
                <a:solidFill>
                  <a:srgbClr val="0070C0"/>
                </a:solidFill>
              </a:rPr>
              <a:t>Hva krever næringslivet?</a:t>
            </a:r>
          </a:p>
        </p:txBody>
      </p:sp>
      <p:sp>
        <p:nvSpPr>
          <p:cNvPr id="3078" name="Rectangle 3"/>
          <p:cNvSpPr>
            <a:spLocks noGrp="1" noChangeArrowheads="1"/>
          </p:cNvSpPr>
          <p:nvPr>
            <p:ph type="body" idx="1"/>
          </p:nvPr>
        </p:nvSpPr>
        <p:spPr/>
        <p:txBody>
          <a:bodyPr/>
          <a:lstStyle/>
          <a:p>
            <a:pPr eaLnBrk="1" hangingPunct="1">
              <a:lnSpc>
                <a:spcPct val="80000"/>
              </a:lnSpc>
              <a:buFontTx/>
              <a:buNone/>
            </a:pPr>
            <a:endParaRPr lang="nb-NO" sz="1200" smtClean="0"/>
          </a:p>
          <a:p>
            <a:pPr eaLnBrk="1" hangingPunct="1">
              <a:lnSpc>
                <a:spcPct val="80000"/>
              </a:lnSpc>
              <a:buFontTx/>
              <a:buNone/>
            </a:pPr>
            <a:endParaRPr lang="nb-NO" sz="1200" smtClean="0"/>
          </a:p>
          <a:p>
            <a:pPr eaLnBrk="1" hangingPunct="1">
              <a:lnSpc>
                <a:spcPct val="80000"/>
              </a:lnSpc>
              <a:buFontTx/>
              <a:buNone/>
            </a:pPr>
            <a:endParaRPr lang="nb-NO" sz="1200" smtClean="0"/>
          </a:p>
          <a:p>
            <a:pPr eaLnBrk="1" hangingPunct="1">
              <a:lnSpc>
                <a:spcPct val="80000"/>
              </a:lnSpc>
              <a:buFontTx/>
              <a:buNone/>
            </a:pPr>
            <a:r>
              <a:rPr lang="nb-NO" sz="2800" smtClean="0"/>
              <a:t>Hvilke formelle krav stiller myndighetene til faglige ledere? </a:t>
            </a:r>
          </a:p>
          <a:p>
            <a:pPr eaLnBrk="1" hangingPunct="1">
              <a:lnSpc>
                <a:spcPct val="80000"/>
              </a:lnSpc>
              <a:buFontTx/>
              <a:buNone/>
            </a:pPr>
            <a:endParaRPr lang="nb-NO" sz="2800" smtClean="0"/>
          </a:p>
          <a:p>
            <a:pPr eaLnBrk="1" hangingPunct="1">
              <a:lnSpc>
                <a:spcPct val="80000"/>
              </a:lnSpc>
              <a:buFontTx/>
              <a:buNone/>
            </a:pPr>
            <a:r>
              <a:rPr lang="nb-NO" sz="2800" smtClean="0"/>
              <a:t>(”opptakskrav” = Myndighetskrav =  Praktisk kompetanse)</a:t>
            </a:r>
          </a:p>
          <a:p>
            <a:pPr eaLnBrk="1" hangingPunct="1">
              <a:lnSpc>
                <a:spcPct val="80000"/>
              </a:lnSpc>
              <a:buFontTx/>
              <a:buNone/>
            </a:pPr>
            <a:endParaRPr lang="nb-NO" sz="1200" smtClean="0"/>
          </a:p>
          <a:p>
            <a:pPr eaLnBrk="1" hangingPunct="1">
              <a:lnSpc>
                <a:spcPct val="80000"/>
              </a:lnSpc>
              <a:buFontTx/>
              <a:buNone/>
            </a:pPr>
            <a:endParaRPr lang="nb-NO" sz="1200" smtClean="0"/>
          </a:p>
          <a:p>
            <a:pPr eaLnBrk="1" hangingPunct="1">
              <a:lnSpc>
                <a:spcPct val="80000"/>
              </a:lnSpc>
              <a:buFontTx/>
              <a:buNone/>
            </a:pPr>
            <a:endParaRPr lang="nb-NO" sz="1200" smtClean="0"/>
          </a:p>
          <a:p>
            <a:pPr algn="ctr" eaLnBrk="1" hangingPunct="1">
              <a:lnSpc>
                <a:spcPct val="80000"/>
              </a:lnSpc>
              <a:buFontTx/>
              <a:buNone/>
            </a:pPr>
            <a:endParaRPr lang="nb-NO" sz="1200" smtClean="0"/>
          </a:p>
          <a:p>
            <a:pPr algn="ctr" eaLnBrk="1" hangingPunct="1">
              <a:lnSpc>
                <a:spcPct val="80000"/>
              </a:lnSpc>
              <a:buFontTx/>
              <a:buNone/>
            </a:pPr>
            <a:endParaRPr lang="nb-NO" sz="2400" smtClean="0"/>
          </a:p>
          <a:p>
            <a:pPr algn="ctr" eaLnBrk="1" hangingPunct="1">
              <a:lnSpc>
                <a:spcPct val="80000"/>
              </a:lnSpc>
              <a:buFontTx/>
              <a:buNone/>
            </a:pPr>
            <a:r>
              <a:rPr lang="nb-NO" sz="2400" smtClean="0"/>
              <a:t>	Ja takk , begge deler !!!!!!!</a:t>
            </a:r>
          </a:p>
          <a:p>
            <a:pPr eaLnBrk="1" hangingPunct="1">
              <a:lnSpc>
                <a:spcPct val="80000"/>
              </a:lnSpc>
              <a:buFontTx/>
              <a:buNone/>
            </a:pPr>
            <a:endParaRPr lang="nb-NO" sz="1200" smtClean="0"/>
          </a:p>
        </p:txBody>
      </p:sp>
      <p:pic>
        <p:nvPicPr>
          <p:cNvPr id="27655" name="Picture 2" descr="J:\1 Fagskolen i Oslo\Logoer\FiO_logo_stor_farge.jpg"/>
          <p:cNvPicPr>
            <a:picLocks noChangeAspect="1" noChangeArrowheads="1"/>
          </p:cNvPicPr>
          <p:nvPr/>
        </p:nvPicPr>
        <p:blipFill>
          <a:blip r:embed="rId3" cstate="print"/>
          <a:srcRect/>
          <a:stretch>
            <a:fillRect/>
          </a:stretch>
        </p:blipFill>
        <p:spPr bwMode="auto">
          <a:xfrm>
            <a:off x="7885113" y="5516563"/>
            <a:ext cx="911225" cy="115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8">
                                            <p:txEl>
                                              <p:pRg st="3" end="3"/>
                                            </p:txEl>
                                          </p:spTgt>
                                        </p:tgtEl>
                                        <p:attrNameLst>
                                          <p:attrName>style.visibility</p:attrName>
                                        </p:attrNameLst>
                                      </p:cBhvr>
                                      <p:to>
                                        <p:strVal val="visible"/>
                                      </p:to>
                                    </p:set>
                                    <p:animEffect transition="in" filter="fade">
                                      <p:cBhvr>
                                        <p:cTn id="7" dur="2000"/>
                                        <p:tgtEl>
                                          <p:spTgt spid="307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
                                            <p:txEl>
                                              <p:pRg st="5" end="5"/>
                                            </p:txEl>
                                          </p:spTgt>
                                        </p:tgtEl>
                                        <p:attrNameLst>
                                          <p:attrName>style.visibility</p:attrName>
                                        </p:attrNameLst>
                                      </p:cBhvr>
                                      <p:to>
                                        <p:strVal val="visible"/>
                                      </p:to>
                                    </p:set>
                                    <p:animEffect transition="in" filter="fade">
                                      <p:cBhvr>
                                        <p:cTn id="12" dur="2000"/>
                                        <p:tgtEl>
                                          <p:spTgt spid="3078">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
                                            <p:txEl>
                                              <p:pRg st="11" end="11"/>
                                            </p:txEl>
                                          </p:spTgt>
                                        </p:tgtEl>
                                        <p:attrNameLst>
                                          <p:attrName>style.visibility</p:attrName>
                                        </p:attrNameLst>
                                      </p:cBhvr>
                                      <p:to>
                                        <p:strVal val="visible"/>
                                      </p:to>
                                    </p:set>
                                    <p:animEffect transition="in" filter="fade">
                                      <p:cBhvr>
                                        <p:cTn id="17" dur="2000"/>
                                        <p:tgtEl>
                                          <p:spTgt spid="307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tel 1"/>
          <p:cNvSpPr>
            <a:spLocks noGrp="1"/>
          </p:cNvSpPr>
          <p:nvPr>
            <p:ph type="title"/>
          </p:nvPr>
        </p:nvSpPr>
        <p:spPr/>
        <p:txBody>
          <a:bodyPr/>
          <a:lstStyle/>
          <a:p>
            <a:r>
              <a:rPr lang="nb-NO" sz="2800" smtClean="0"/>
              <a:t>Klarer de Norske utdanningssystemene å møte utfordringene?</a:t>
            </a:r>
          </a:p>
        </p:txBody>
      </p:sp>
      <p:pic>
        <p:nvPicPr>
          <p:cNvPr id="28675" name="Picture 5"/>
          <p:cNvPicPr>
            <a:picLocks noChangeAspect="1" noChangeArrowheads="1"/>
          </p:cNvPicPr>
          <p:nvPr/>
        </p:nvPicPr>
        <p:blipFill>
          <a:blip r:embed="rId2" cstate="print"/>
          <a:srcRect/>
          <a:stretch>
            <a:fillRect/>
          </a:stretch>
        </p:blipFill>
        <p:spPr bwMode="auto">
          <a:xfrm>
            <a:off x="3419475" y="3973513"/>
            <a:ext cx="1728788" cy="968375"/>
          </a:xfrm>
          <a:prstGeom prst="rect">
            <a:avLst/>
          </a:prstGeom>
          <a:noFill/>
          <a:ln w="9525">
            <a:noFill/>
            <a:miter lim="800000"/>
            <a:headEnd/>
            <a:tailEnd/>
          </a:ln>
        </p:spPr>
      </p:pic>
      <p:pic>
        <p:nvPicPr>
          <p:cNvPr id="28676" name="Bilde 1" descr="FiO_logo_stor_farge"/>
          <p:cNvPicPr>
            <a:picLocks noChangeAspect="1" noChangeArrowheads="1"/>
          </p:cNvPicPr>
          <p:nvPr/>
        </p:nvPicPr>
        <p:blipFill>
          <a:blip r:embed="rId3" cstate="print"/>
          <a:srcRect/>
          <a:stretch>
            <a:fillRect/>
          </a:stretch>
        </p:blipFill>
        <p:spPr bwMode="auto">
          <a:xfrm>
            <a:off x="1763713" y="1268413"/>
            <a:ext cx="1285875" cy="1628775"/>
          </a:xfrm>
          <a:prstGeom prst="rect">
            <a:avLst/>
          </a:prstGeom>
          <a:noFill/>
          <a:ln w="9525">
            <a:noFill/>
            <a:miter lim="800000"/>
            <a:headEnd/>
            <a:tailEnd/>
          </a:ln>
        </p:spPr>
      </p:pic>
      <p:pic>
        <p:nvPicPr>
          <p:cNvPr id="28677" name="Billede 1" descr="logo_int.jpg"/>
          <p:cNvPicPr>
            <a:picLocks noChangeAspect="1" noChangeArrowheads="1"/>
          </p:cNvPicPr>
          <p:nvPr/>
        </p:nvPicPr>
        <p:blipFill>
          <a:blip r:embed="rId4" cstate="print"/>
          <a:srcRect/>
          <a:stretch>
            <a:fillRect/>
          </a:stretch>
        </p:blipFill>
        <p:spPr bwMode="auto">
          <a:xfrm>
            <a:off x="5795963" y="1844675"/>
            <a:ext cx="1905000" cy="838200"/>
          </a:xfrm>
          <a:prstGeom prst="rect">
            <a:avLst/>
          </a:prstGeom>
          <a:noFill/>
          <a:ln w="9525">
            <a:noFill/>
            <a:miter lim="800000"/>
            <a:headEnd/>
            <a:tailEnd/>
          </a:ln>
        </p:spPr>
      </p:pic>
      <p:sp>
        <p:nvSpPr>
          <p:cNvPr id="2867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endParaRPr lang="nb-NO"/>
          </a:p>
        </p:txBody>
      </p:sp>
      <p:sp>
        <p:nvSpPr>
          <p:cNvPr id="28679" name="Rectangle 4"/>
          <p:cNvSpPr>
            <a:spLocks noChangeArrowheads="1"/>
          </p:cNvSpPr>
          <p:nvPr/>
        </p:nvSpPr>
        <p:spPr bwMode="auto">
          <a:xfrm>
            <a:off x="0" y="2085975"/>
            <a:ext cx="9144000" cy="457200"/>
          </a:xfrm>
          <a:prstGeom prst="rect">
            <a:avLst/>
          </a:prstGeom>
          <a:noFill/>
          <a:ln w="9525">
            <a:noFill/>
            <a:miter lim="800000"/>
            <a:headEnd/>
            <a:tailEnd/>
          </a:ln>
        </p:spPr>
        <p:txBody>
          <a:bodyPr wrap="none" anchor="ctr">
            <a:spAutoFit/>
          </a:bodyPr>
          <a:lstStyle/>
          <a:p>
            <a:pPr algn="ctr"/>
            <a:r>
              <a:rPr lang="da-DK" sz="2600" b="1">
                <a:cs typeface="Times New Roman" pitchFamily="18" charset="0"/>
              </a:rPr>
              <a:t>                       </a:t>
            </a:r>
            <a:endParaRPr lang="da-DK"/>
          </a:p>
        </p:txBody>
      </p:sp>
      <p:sp>
        <p:nvSpPr>
          <p:cNvPr id="28680" name="Rectangle 5"/>
          <p:cNvSpPr>
            <a:spLocks noChangeArrowheads="1"/>
          </p:cNvSpPr>
          <p:nvPr/>
        </p:nvSpPr>
        <p:spPr bwMode="auto">
          <a:xfrm>
            <a:off x="2717800" y="2371725"/>
            <a:ext cx="3708400" cy="3292475"/>
          </a:xfrm>
          <a:prstGeom prst="rect">
            <a:avLst/>
          </a:prstGeom>
          <a:noFill/>
          <a:ln w="9525">
            <a:noFill/>
            <a:miter lim="800000"/>
            <a:headEnd/>
            <a:tailEnd/>
          </a:ln>
        </p:spPr>
        <p:txBody>
          <a:bodyPr wrap="none" anchor="ctr">
            <a:spAutoFit/>
          </a:bodyPr>
          <a:lstStyle/>
          <a:p>
            <a:pPr algn="ctr"/>
            <a:endParaRPr lang="da-DK" sz="2600" b="1">
              <a:cs typeface="Times New Roman" pitchFamily="18" charset="0"/>
            </a:endParaRPr>
          </a:p>
          <a:p>
            <a:pPr algn="ctr"/>
            <a:endParaRPr lang="da-DK" sz="2600" b="1">
              <a:cs typeface="Times New Roman" pitchFamily="18" charset="0"/>
            </a:endParaRPr>
          </a:p>
          <a:p>
            <a:pPr algn="ctr"/>
            <a:endParaRPr lang="da-DK" sz="2600" b="1">
              <a:cs typeface="Times New Roman" pitchFamily="18" charset="0"/>
            </a:endParaRPr>
          </a:p>
          <a:p>
            <a:pPr algn="ctr"/>
            <a:endParaRPr lang="da-DK" sz="2600" b="1">
              <a:cs typeface="Times New Roman" pitchFamily="18" charset="0"/>
            </a:endParaRPr>
          </a:p>
          <a:p>
            <a:pPr algn="ctr"/>
            <a:endParaRPr lang="da-DK" sz="2600" b="1">
              <a:cs typeface="Times New Roman" pitchFamily="18" charset="0"/>
            </a:endParaRPr>
          </a:p>
          <a:p>
            <a:pPr algn="ctr"/>
            <a:endParaRPr lang="da-DK" sz="2600" b="1">
              <a:cs typeface="Times New Roman" pitchFamily="18" charset="0"/>
            </a:endParaRPr>
          </a:p>
          <a:p>
            <a:pPr algn="ctr"/>
            <a:endParaRPr lang="da-DK" sz="2600" b="1">
              <a:cs typeface="Times New Roman" pitchFamily="18" charset="0"/>
            </a:endParaRPr>
          </a:p>
          <a:p>
            <a:pPr algn="ctr"/>
            <a:r>
              <a:rPr lang="da-DK" sz="2600" b="1">
                <a:cs typeface="Times New Roman" pitchFamily="18" charset="0"/>
              </a:rPr>
              <a:t>SAMARBEIDSAVTALE</a:t>
            </a:r>
            <a:endParaRPr lang="da-D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lstStyle/>
          <a:p>
            <a:r>
              <a:rPr lang="nb-NO" smtClean="0"/>
              <a:t>KEA-FIO Avtalen</a:t>
            </a:r>
          </a:p>
        </p:txBody>
      </p:sp>
      <p:sp>
        <p:nvSpPr>
          <p:cNvPr id="29699" name="Plassholder for innhold 2"/>
          <p:cNvSpPr>
            <a:spLocks noGrp="1"/>
          </p:cNvSpPr>
          <p:nvPr>
            <p:ph idx="1"/>
          </p:nvPr>
        </p:nvSpPr>
        <p:spPr/>
        <p:txBody>
          <a:bodyPr/>
          <a:lstStyle/>
          <a:p>
            <a:r>
              <a:rPr lang="nb-NO" smtClean="0"/>
              <a:t>Karriereveier i yrkesfagene</a:t>
            </a:r>
          </a:p>
        </p:txBody>
      </p:sp>
      <p:pic>
        <p:nvPicPr>
          <p:cNvPr id="29700" name="Picture 2" descr="\\adm-file21\vgs\Skole\Sofienberg Tekniske Fagskole vgs\1 Fagskolen i Oslo\KEM Fordypning\KEM DOK etter01.03.11\SKOLE\Skoleprosjekt\FLIBA\KEA avtale\Avtale 08.05.12\Skærmbillede 2012-11-27 kl. 11.19.23.png"/>
          <p:cNvPicPr>
            <a:picLocks noChangeAspect="1" noChangeArrowheads="1"/>
          </p:cNvPicPr>
          <p:nvPr/>
        </p:nvPicPr>
        <p:blipFill>
          <a:blip r:embed="rId2" cstate="print"/>
          <a:srcRect/>
          <a:stretch>
            <a:fillRect/>
          </a:stretch>
        </p:blipFill>
        <p:spPr bwMode="auto">
          <a:xfrm>
            <a:off x="0" y="1114425"/>
            <a:ext cx="8675688" cy="489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p:cNvSpPr>
            <a:spLocks noGrp="1"/>
          </p:cNvSpPr>
          <p:nvPr>
            <p:ph type="title"/>
          </p:nvPr>
        </p:nvSpPr>
        <p:spPr>
          <a:xfrm>
            <a:off x="468313" y="260350"/>
            <a:ext cx="8229600" cy="1143000"/>
          </a:xfrm>
        </p:spPr>
        <p:txBody>
          <a:bodyPr/>
          <a:lstStyle/>
          <a:p>
            <a:r>
              <a:rPr lang="nb-NO" sz="2800" smtClean="0"/>
              <a:t>Kan prosjekter løse utfordringene?</a:t>
            </a:r>
            <a:br>
              <a:rPr lang="nb-NO" sz="2800" smtClean="0"/>
            </a:br>
            <a:r>
              <a:rPr lang="nb-NO" sz="2800" smtClean="0"/>
              <a:t>Bli bedre kjent!</a:t>
            </a:r>
          </a:p>
        </p:txBody>
      </p:sp>
      <p:pic>
        <p:nvPicPr>
          <p:cNvPr id="30723" name="Picture 10" descr="logo lavenergi.jpg"/>
          <p:cNvPicPr>
            <a:picLocks noGrp="1" noChangeAspect="1"/>
          </p:cNvPicPr>
          <p:nvPr>
            <p:ph idx="1"/>
          </p:nvPr>
        </p:nvPicPr>
        <p:blipFill>
          <a:blip r:embed="rId2" cstate="print"/>
          <a:srcRect/>
          <a:stretch>
            <a:fillRect/>
          </a:stretch>
        </p:blipFill>
        <p:spPr>
          <a:xfrm>
            <a:off x="3492500" y="4437063"/>
            <a:ext cx="1903413" cy="668337"/>
          </a:xfrm>
          <a:noFill/>
        </p:spPr>
      </p:pic>
      <p:pic>
        <p:nvPicPr>
          <p:cNvPr id="30724" name="Picture 5"/>
          <p:cNvPicPr>
            <a:picLocks noChangeAspect="1" noChangeArrowheads="1"/>
          </p:cNvPicPr>
          <p:nvPr/>
        </p:nvPicPr>
        <p:blipFill>
          <a:blip r:embed="rId3" cstate="print"/>
          <a:srcRect/>
          <a:stretch>
            <a:fillRect/>
          </a:stretch>
        </p:blipFill>
        <p:spPr bwMode="auto">
          <a:xfrm>
            <a:off x="3046413" y="1735138"/>
            <a:ext cx="1728787" cy="968375"/>
          </a:xfrm>
          <a:prstGeom prst="rect">
            <a:avLst/>
          </a:prstGeom>
          <a:noFill/>
          <a:ln w="9525">
            <a:noFill/>
            <a:miter lim="800000"/>
            <a:headEnd/>
            <a:tailEnd/>
          </a:ln>
        </p:spPr>
      </p:pic>
      <p:pic>
        <p:nvPicPr>
          <p:cNvPr id="30725" name="Bilde 1" descr="FiO_logo_stor_farge"/>
          <p:cNvPicPr>
            <a:picLocks noChangeAspect="1" noChangeArrowheads="1"/>
          </p:cNvPicPr>
          <p:nvPr/>
        </p:nvPicPr>
        <p:blipFill>
          <a:blip r:embed="rId4" cstate="print"/>
          <a:srcRect/>
          <a:stretch>
            <a:fillRect/>
          </a:stretch>
        </p:blipFill>
        <p:spPr bwMode="auto">
          <a:xfrm>
            <a:off x="360363" y="1044575"/>
            <a:ext cx="1285875" cy="1628775"/>
          </a:xfrm>
          <a:prstGeom prst="rect">
            <a:avLst/>
          </a:prstGeom>
          <a:noFill/>
          <a:ln w="9525">
            <a:noFill/>
            <a:miter lim="800000"/>
            <a:headEnd/>
            <a:tailEnd/>
          </a:ln>
        </p:spPr>
      </p:pic>
      <p:pic>
        <p:nvPicPr>
          <p:cNvPr id="30726" name="Billede 1" descr="logo_int.jpg"/>
          <p:cNvPicPr>
            <a:picLocks noChangeAspect="1" noChangeArrowheads="1"/>
          </p:cNvPicPr>
          <p:nvPr/>
        </p:nvPicPr>
        <p:blipFill>
          <a:blip r:embed="rId5" cstate="print"/>
          <a:srcRect/>
          <a:stretch>
            <a:fillRect/>
          </a:stretch>
        </p:blipFill>
        <p:spPr bwMode="auto">
          <a:xfrm>
            <a:off x="6311900" y="1895475"/>
            <a:ext cx="1905000" cy="838200"/>
          </a:xfrm>
          <a:prstGeom prst="rect">
            <a:avLst/>
          </a:prstGeom>
          <a:noFill/>
          <a:ln w="9525">
            <a:noFill/>
            <a:miter lim="800000"/>
            <a:headEnd/>
            <a:tailEnd/>
          </a:ln>
        </p:spPr>
      </p:pic>
      <p:sp>
        <p:nvSpPr>
          <p:cNvPr id="3072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endParaRPr lang="nb-NO"/>
          </a:p>
        </p:txBody>
      </p:sp>
      <p:sp>
        <p:nvSpPr>
          <p:cNvPr id="30728" name="Rectangle 4"/>
          <p:cNvSpPr>
            <a:spLocks noChangeArrowheads="1"/>
          </p:cNvSpPr>
          <p:nvPr/>
        </p:nvSpPr>
        <p:spPr bwMode="auto">
          <a:xfrm>
            <a:off x="0" y="2085975"/>
            <a:ext cx="9144000" cy="457200"/>
          </a:xfrm>
          <a:prstGeom prst="rect">
            <a:avLst/>
          </a:prstGeom>
          <a:noFill/>
          <a:ln w="9525">
            <a:noFill/>
            <a:miter lim="800000"/>
            <a:headEnd/>
            <a:tailEnd/>
          </a:ln>
        </p:spPr>
        <p:txBody>
          <a:bodyPr wrap="none" anchor="ctr">
            <a:spAutoFit/>
          </a:bodyPr>
          <a:lstStyle/>
          <a:p>
            <a:pPr algn="ctr"/>
            <a:r>
              <a:rPr lang="da-DK" sz="2600" b="1">
                <a:cs typeface="Times New Roman" pitchFamily="18" charset="0"/>
              </a:rPr>
              <a:t>                       </a:t>
            </a:r>
            <a:endParaRPr lang="da-DK"/>
          </a:p>
        </p:txBody>
      </p:sp>
      <p:sp>
        <p:nvSpPr>
          <p:cNvPr id="18441" name="Rectangle 5"/>
          <p:cNvSpPr>
            <a:spLocks noChangeArrowheads="1"/>
          </p:cNvSpPr>
          <p:nvPr/>
        </p:nvSpPr>
        <p:spPr bwMode="auto">
          <a:xfrm>
            <a:off x="1474788" y="3663950"/>
            <a:ext cx="6194425" cy="708025"/>
          </a:xfrm>
          <a:prstGeom prst="rect">
            <a:avLst/>
          </a:prstGeom>
          <a:noFill/>
          <a:ln w="9525">
            <a:noFill/>
            <a:miter lim="800000"/>
            <a:headEnd/>
            <a:tailEnd/>
          </a:ln>
        </p:spPr>
        <p:txBody>
          <a:bodyPr wrap="none" anchor="ctr">
            <a:spAutoFit/>
          </a:bodyPr>
          <a:lstStyle/>
          <a:p>
            <a:pPr algn="ctr">
              <a:defRPr/>
            </a:pPr>
            <a:r>
              <a:rPr lang="da-DK" sz="4000" b="1" dirty="0">
                <a:solidFill>
                  <a:schemeClr val="tx1">
                    <a:lumMod val="95000"/>
                    <a:lumOff val="5000"/>
                  </a:schemeClr>
                </a:solidFill>
                <a:latin typeface="Arial Black" pitchFamily="34" charset="0"/>
                <a:cs typeface="Times New Roman" pitchFamily="18" charset="0"/>
              </a:rPr>
              <a:t>SAMARBEIDSAVTALE</a:t>
            </a:r>
            <a:endParaRPr lang="da-DK" sz="4000" dirty="0">
              <a:solidFill>
                <a:schemeClr val="tx1">
                  <a:lumMod val="95000"/>
                  <a:lumOff val="5000"/>
                </a:schemeClr>
              </a:solidFill>
              <a:latin typeface="Arial Black" pitchFamily="34" charset="0"/>
            </a:endParaRPr>
          </a:p>
        </p:txBody>
      </p:sp>
      <p:pic>
        <p:nvPicPr>
          <p:cNvPr id="30730" name="Picture 3"/>
          <p:cNvPicPr>
            <a:picLocks noChangeAspect="1" noChangeArrowheads="1"/>
          </p:cNvPicPr>
          <p:nvPr/>
        </p:nvPicPr>
        <p:blipFill>
          <a:blip r:embed="rId6" cstate="print"/>
          <a:srcRect/>
          <a:stretch>
            <a:fillRect/>
          </a:stretch>
        </p:blipFill>
        <p:spPr bwMode="auto">
          <a:xfrm>
            <a:off x="3851275" y="5373688"/>
            <a:ext cx="1152525" cy="1090612"/>
          </a:xfrm>
          <a:prstGeom prst="rect">
            <a:avLst/>
          </a:prstGeom>
          <a:noFill/>
          <a:ln w="9525">
            <a:noFill/>
            <a:miter lim="800000"/>
            <a:headEnd/>
            <a:tailEnd/>
          </a:ln>
        </p:spPr>
      </p:pic>
      <p:pic>
        <p:nvPicPr>
          <p:cNvPr id="12" name="Picture 27" descr="Oslo logo.jpg"/>
          <p:cNvPicPr>
            <a:picLocks noChangeAspect="1"/>
          </p:cNvPicPr>
          <p:nvPr/>
        </p:nvPicPr>
        <p:blipFill>
          <a:blip r:embed="rId7" cstate="print"/>
          <a:srcRect/>
          <a:stretch>
            <a:fillRect/>
          </a:stretch>
        </p:blipFill>
        <p:spPr bwMode="auto">
          <a:xfrm>
            <a:off x="1187450" y="5240338"/>
            <a:ext cx="709613" cy="838200"/>
          </a:xfrm>
          <a:prstGeom prst="rect">
            <a:avLst/>
          </a:prstGeom>
          <a:noFill/>
          <a:ln w="9525">
            <a:noFill/>
            <a:miter lim="800000"/>
            <a:headEnd/>
            <a:tailEnd/>
          </a:ln>
        </p:spPr>
      </p:pic>
      <p:sp>
        <p:nvSpPr>
          <p:cNvPr id="30732" name="Rektangel 12"/>
          <p:cNvSpPr>
            <a:spLocks noChangeArrowheads="1"/>
          </p:cNvSpPr>
          <p:nvPr/>
        </p:nvSpPr>
        <p:spPr bwMode="auto">
          <a:xfrm>
            <a:off x="250825" y="6165850"/>
            <a:ext cx="2789238" cy="368300"/>
          </a:xfrm>
          <a:prstGeom prst="rect">
            <a:avLst/>
          </a:prstGeom>
          <a:noFill/>
          <a:ln w="9525">
            <a:noFill/>
            <a:miter lim="800000"/>
            <a:headEnd/>
            <a:tailEnd/>
          </a:ln>
        </p:spPr>
        <p:txBody>
          <a:bodyPr>
            <a:spAutoFit/>
          </a:bodyPr>
          <a:lstStyle/>
          <a:p>
            <a:pPr eaLnBrk="1" hangingPunct="1"/>
            <a:r>
              <a:rPr lang="nb-NO">
                <a:solidFill>
                  <a:srgbClr val="43443D"/>
                </a:solidFill>
              </a:rPr>
              <a:t>Sogn videregående skole</a:t>
            </a:r>
          </a:p>
        </p:txBody>
      </p:sp>
      <p:pic>
        <p:nvPicPr>
          <p:cNvPr id="14" name="Picture 24" descr="AHO logo til vest-1.jpg"/>
          <p:cNvPicPr>
            <a:picLocks noChangeAspect="1"/>
          </p:cNvPicPr>
          <p:nvPr/>
        </p:nvPicPr>
        <p:blipFill>
          <a:blip r:embed="rId8" cstate="print"/>
          <a:srcRect b="25555"/>
          <a:stretch>
            <a:fillRect/>
          </a:stretch>
        </p:blipFill>
        <p:spPr bwMode="auto">
          <a:xfrm>
            <a:off x="5867400" y="5805488"/>
            <a:ext cx="2349500" cy="547687"/>
          </a:xfrm>
          <a:prstGeom prst="rect">
            <a:avLst/>
          </a:prstGeom>
          <a:noFill/>
          <a:ln w="9525">
            <a:noFill/>
            <a:miter lim="800000"/>
            <a:headEnd/>
            <a:tailEnd/>
          </a:ln>
        </p:spPr>
      </p:pic>
      <p:pic>
        <p:nvPicPr>
          <p:cNvPr id="30734" name="Bilde 1" descr="via_logo"/>
          <p:cNvPicPr>
            <a:picLocks noChangeAspect="1" noChangeArrowheads="1"/>
          </p:cNvPicPr>
          <p:nvPr/>
        </p:nvPicPr>
        <p:blipFill>
          <a:blip r:embed="rId9" cstate="print"/>
          <a:srcRect/>
          <a:stretch>
            <a:fillRect/>
          </a:stretch>
        </p:blipFill>
        <p:spPr bwMode="auto">
          <a:xfrm>
            <a:off x="6588125" y="4562475"/>
            <a:ext cx="1990725" cy="666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41">
                                            <p:txEl>
                                              <p:pRg st="0" end="0"/>
                                            </p:txEl>
                                          </p:spTgt>
                                        </p:tgtEl>
                                        <p:attrNameLst>
                                          <p:attrName>style.visibility</p:attrName>
                                        </p:attrNameLst>
                                      </p:cBhvr>
                                      <p:to>
                                        <p:strVal val="visible"/>
                                      </p:to>
                                    </p:set>
                                    <p:animEffect transition="in" filter="fade">
                                      <p:cBhvr>
                                        <p:cTn id="15" dur="20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p:cNvSpPr>
            <a:spLocks noGrp="1"/>
          </p:cNvSpPr>
          <p:nvPr>
            <p:ph type="title"/>
          </p:nvPr>
        </p:nvSpPr>
        <p:spPr/>
        <p:txBody>
          <a:bodyPr/>
          <a:lstStyle/>
          <a:p>
            <a:r>
              <a:rPr lang="nb-NO" smtClean="0">
                <a:solidFill>
                  <a:srgbClr val="00B050"/>
                </a:solidFill>
              </a:rPr>
              <a:t>Nye avtaler under arbeid;</a:t>
            </a:r>
          </a:p>
        </p:txBody>
      </p:sp>
      <p:sp>
        <p:nvSpPr>
          <p:cNvPr id="3" name="Plassholder for innhold 2"/>
          <p:cNvSpPr>
            <a:spLocks noGrp="1"/>
          </p:cNvSpPr>
          <p:nvPr>
            <p:ph idx="1"/>
          </p:nvPr>
        </p:nvSpPr>
        <p:spPr>
          <a:xfrm>
            <a:off x="468313" y="1628775"/>
            <a:ext cx="8229600" cy="4525963"/>
          </a:xfrm>
        </p:spPr>
        <p:txBody>
          <a:bodyPr/>
          <a:lstStyle/>
          <a:p>
            <a:pPr>
              <a:defRPr/>
            </a:pPr>
            <a:r>
              <a:rPr lang="nb-NO" dirty="0" smtClean="0"/>
              <a:t>Teknisk "Top-Up Bachelor"  </a:t>
            </a:r>
          </a:p>
          <a:p>
            <a:pPr marL="0" indent="0">
              <a:buFontTx/>
              <a:buNone/>
              <a:defRPr/>
            </a:pPr>
            <a:r>
              <a:rPr lang="nb-NO" sz="1800" dirty="0" smtClean="0">
                <a:hlinkClick r:id="rId2"/>
              </a:rPr>
              <a:t>www.kea.dk</a:t>
            </a:r>
            <a:endParaRPr lang="nb-NO" sz="1800" dirty="0" smtClean="0"/>
          </a:p>
          <a:p>
            <a:pPr marL="0" indent="0">
              <a:buFontTx/>
              <a:buNone/>
              <a:defRPr/>
            </a:pPr>
            <a:endParaRPr lang="nb-NO" sz="1800" dirty="0" smtClean="0"/>
          </a:p>
          <a:p>
            <a:pPr>
              <a:defRPr/>
            </a:pPr>
            <a:r>
              <a:rPr lang="nb-NO" dirty="0" smtClean="0"/>
              <a:t>Helsefag?</a:t>
            </a:r>
          </a:p>
          <a:p>
            <a:pPr marL="0" indent="0">
              <a:buFontTx/>
              <a:buNone/>
              <a:defRPr/>
            </a:pPr>
            <a:r>
              <a:rPr lang="nb-NO" sz="2000" dirty="0" smtClean="0">
                <a:hlinkClick r:id="rId3"/>
              </a:rPr>
              <a:t>www.viac.dk</a:t>
            </a:r>
            <a:endParaRPr lang="nb-NO" sz="2000" dirty="0" smtClean="0"/>
          </a:p>
          <a:p>
            <a:pPr>
              <a:defRPr/>
            </a:pPr>
            <a:endParaRPr lang="nb-NO" dirty="0" smtClean="0"/>
          </a:p>
          <a:p>
            <a:pPr>
              <a:defRPr/>
            </a:pPr>
            <a:r>
              <a:rPr lang="nb-NO" dirty="0" smtClean="0"/>
              <a:t>Økonomi, Salg, Markedsføring</a:t>
            </a:r>
          </a:p>
          <a:p>
            <a:pPr marL="0" indent="0">
              <a:buFontTx/>
              <a:buNone/>
              <a:defRPr/>
            </a:pPr>
            <a:r>
              <a:rPr lang="nb-NO" sz="2000" dirty="0" smtClean="0">
                <a:hlinkClick r:id="rId4"/>
              </a:rPr>
              <a:t>www.bi.no</a:t>
            </a:r>
            <a:r>
              <a:rPr lang="nb-NO" sz="2000" dirty="0" smtClean="0"/>
              <a:t>      ( via BNL)</a:t>
            </a:r>
          </a:p>
          <a:p>
            <a:pPr marL="0" indent="0">
              <a:buFontTx/>
              <a:buNone/>
              <a:defRPr/>
            </a:pPr>
            <a:endParaRPr lang="nb-NO" dirty="0" smtClean="0"/>
          </a:p>
          <a:p>
            <a:pPr>
              <a:defRPr/>
            </a:pPr>
            <a:endParaRPr lang="nb-NO" dirty="0" smtClean="0"/>
          </a:p>
          <a:p>
            <a:pPr marL="0" indent="0">
              <a:buFontTx/>
              <a:buNone/>
              <a:defRPr/>
            </a:pPr>
            <a:endParaRPr lang="nb-NO" dirty="0"/>
          </a:p>
          <a:p>
            <a:pPr marL="0" indent="0">
              <a:buFontTx/>
              <a:buNone/>
              <a:defRPr/>
            </a:pPr>
            <a:endParaRPr lang="nb-NO" dirty="0" smtClean="0"/>
          </a:p>
          <a:p>
            <a:pPr marL="0" indent="0">
              <a:buFontTx/>
              <a:buNone/>
              <a:defRPr/>
            </a:pPr>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lstStyle/>
          <a:p>
            <a:r>
              <a:rPr lang="nb-NO" smtClean="0"/>
              <a:t>Energieffektive – Passivhus</a:t>
            </a:r>
            <a:br>
              <a:rPr lang="nb-NO" smtClean="0"/>
            </a:br>
            <a:r>
              <a:rPr lang="nb-NO" smtClean="0"/>
              <a:t>Osloprosjektet.</a:t>
            </a:r>
          </a:p>
        </p:txBody>
      </p:sp>
      <p:pic>
        <p:nvPicPr>
          <p:cNvPr id="32771" name="Picture 2" descr="J:\1 Fagskolen i Oslo\Logoer\FiO_logo_stor_farge.jpg"/>
          <p:cNvPicPr>
            <a:picLocks noChangeAspect="1" noChangeArrowheads="1"/>
          </p:cNvPicPr>
          <p:nvPr/>
        </p:nvPicPr>
        <p:blipFill>
          <a:blip r:embed="rId2" cstate="print"/>
          <a:srcRect/>
          <a:stretch>
            <a:fillRect/>
          </a:stretch>
        </p:blipFill>
        <p:spPr bwMode="auto">
          <a:xfrm>
            <a:off x="7451725" y="1268413"/>
            <a:ext cx="1254125" cy="1584325"/>
          </a:xfrm>
          <a:prstGeom prst="rect">
            <a:avLst/>
          </a:prstGeom>
          <a:noFill/>
          <a:ln w="9525">
            <a:noFill/>
            <a:miter lim="800000"/>
            <a:headEnd/>
            <a:tailEnd/>
          </a:ln>
        </p:spPr>
      </p:pic>
      <p:pic>
        <p:nvPicPr>
          <p:cNvPr id="8" name="Picture 24" descr="AHO logo til vest-1.jpg"/>
          <p:cNvPicPr>
            <a:picLocks noChangeAspect="1"/>
          </p:cNvPicPr>
          <p:nvPr/>
        </p:nvPicPr>
        <p:blipFill>
          <a:blip r:embed="rId3" cstate="print"/>
          <a:srcRect b="25555"/>
          <a:stretch>
            <a:fillRect/>
          </a:stretch>
        </p:blipFill>
        <p:spPr bwMode="auto">
          <a:xfrm>
            <a:off x="4211638" y="1773238"/>
            <a:ext cx="2349500" cy="547687"/>
          </a:xfrm>
          <a:prstGeom prst="rect">
            <a:avLst/>
          </a:prstGeom>
          <a:noFill/>
          <a:ln w="9525">
            <a:noFill/>
            <a:miter lim="800000"/>
            <a:headEnd/>
            <a:tailEnd/>
          </a:ln>
        </p:spPr>
      </p:pic>
      <p:pic>
        <p:nvPicPr>
          <p:cNvPr id="9" name="Picture 27" descr="Oslo logo.jpg"/>
          <p:cNvPicPr>
            <a:picLocks noChangeAspect="1"/>
          </p:cNvPicPr>
          <p:nvPr/>
        </p:nvPicPr>
        <p:blipFill>
          <a:blip r:embed="rId4" cstate="print"/>
          <a:srcRect/>
          <a:stretch>
            <a:fillRect/>
          </a:stretch>
        </p:blipFill>
        <p:spPr bwMode="auto">
          <a:xfrm>
            <a:off x="1187450" y="5229225"/>
            <a:ext cx="709613" cy="838200"/>
          </a:xfrm>
          <a:prstGeom prst="rect">
            <a:avLst/>
          </a:prstGeom>
          <a:noFill/>
          <a:ln w="9525">
            <a:noFill/>
            <a:miter lim="800000"/>
            <a:headEnd/>
            <a:tailEnd/>
          </a:ln>
        </p:spPr>
      </p:pic>
      <p:sp>
        <p:nvSpPr>
          <p:cNvPr id="10" name="TextBox 29"/>
          <p:cNvSpPr txBox="1">
            <a:spLocks noChangeArrowheads="1"/>
          </p:cNvSpPr>
          <p:nvPr/>
        </p:nvSpPr>
        <p:spPr bwMode="auto">
          <a:xfrm>
            <a:off x="349250" y="6072188"/>
            <a:ext cx="2819400" cy="369887"/>
          </a:xfrm>
          <a:prstGeom prst="rect">
            <a:avLst/>
          </a:prstGeom>
          <a:noFill/>
          <a:ln w="9525">
            <a:noFill/>
            <a:miter lim="800000"/>
            <a:headEnd/>
            <a:tailEnd/>
          </a:ln>
        </p:spPr>
        <p:txBody>
          <a:bodyPr>
            <a:spAutoFit/>
          </a:bodyPr>
          <a:lstStyle/>
          <a:p>
            <a:pPr eaLnBrk="1" hangingPunct="1"/>
            <a:r>
              <a:rPr lang="nb-NO">
                <a:solidFill>
                  <a:srgbClr val="43443D"/>
                </a:solidFill>
              </a:rPr>
              <a:t>Sogn videregående skole</a:t>
            </a:r>
          </a:p>
        </p:txBody>
      </p:sp>
      <p:pic>
        <p:nvPicPr>
          <p:cNvPr id="32775" name="Bilde 4" descr="bilde 23.JPG"/>
          <p:cNvPicPr>
            <a:picLocks noGrp="1" noChangeAspect="1"/>
          </p:cNvPicPr>
          <p:nvPr>
            <p:ph idx="1"/>
          </p:nvPr>
        </p:nvPicPr>
        <p:blipFill>
          <a:blip r:embed="rId5" cstate="print"/>
          <a:srcRect/>
          <a:stretch>
            <a:fillRect/>
          </a:stretch>
        </p:blipFill>
        <p:spPr>
          <a:xfrm>
            <a:off x="323850" y="1484313"/>
            <a:ext cx="3265488" cy="2447925"/>
          </a:xfrm>
          <a:noFill/>
        </p:spPr>
      </p:pic>
      <p:pic>
        <p:nvPicPr>
          <p:cNvPr id="32776" name="Picture 6" descr="lindas.jpg">
            <a:hlinkClick r:id="rId6"/>
          </p:cNvPr>
          <p:cNvPicPr>
            <a:picLocks noChangeAspect="1" noChangeArrowheads="1"/>
          </p:cNvPicPr>
          <p:nvPr/>
        </p:nvPicPr>
        <p:blipFill>
          <a:blip r:embed="rId7" cstate="print"/>
          <a:srcRect/>
          <a:stretch>
            <a:fillRect/>
          </a:stretch>
        </p:blipFill>
        <p:spPr bwMode="auto">
          <a:xfrm>
            <a:off x="4140200" y="3213100"/>
            <a:ext cx="4319588" cy="3240088"/>
          </a:xfrm>
          <a:prstGeom prst="rect">
            <a:avLst/>
          </a:prstGeom>
          <a:noFill/>
          <a:ln w="9525">
            <a:noFill/>
            <a:miter lim="800000"/>
            <a:headEnd/>
            <a:tailEnd/>
          </a:ln>
        </p:spPr>
      </p:pic>
      <p:pic>
        <p:nvPicPr>
          <p:cNvPr id="32777" name="Picture 10" descr="logo lavenergi.jpg"/>
          <p:cNvPicPr>
            <a:picLocks noChangeAspect="1"/>
          </p:cNvPicPr>
          <p:nvPr/>
        </p:nvPicPr>
        <p:blipFill>
          <a:blip r:embed="rId8" cstate="print"/>
          <a:srcRect/>
          <a:stretch>
            <a:fillRect/>
          </a:stretch>
        </p:blipFill>
        <p:spPr bwMode="auto">
          <a:xfrm>
            <a:off x="5219700" y="2492375"/>
            <a:ext cx="1905000" cy="671513"/>
          </a:xfrm>
          <a:prstGeom prst="rect">
            <a:avLst/>
          </a:prstGeom>
          <a:noFill/>
          <a:ln w="9525">
            <a:noFill/>
            <a:miter lim="800000"/>
            <a:headEnd/>
            <a:tailEnd/>
          </a:ln>
        </p:spPr>
      </p:pic>
      <p:pic>
        <p:nvPicPr>
          <p:cNvPr id="32778" name="Picture 3"/>
          <p:cNvPicPr>
            <a:picLocks noChangeAspect="1" noChangeArrowheads="1"/>
          </p:cNvPicPr>
          <p:nvPr/>
        </p:nvPicPr>
        <p:blipFill>
          <a:blip r:embed="rId9" cstate="print"/>
          <a:srcRect/>
          <a:stretch>
            <a:fillRect/>
          </a:stretch>
        </p:blipFill>
        <p:spPr bwMode="auto">
          <a:xfrm>
            <a:off x="2484438" y="4221163"/>
            <a:ext cx="1150937" cy="109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tel 1"/>
          <p:cNvSpPr>
            <a:spLocks noGrp="1"/>
          </p:cNvSpPr>
          <p:nvPr>
            <p:ph type="title"/>
          </p:nvPr>
        </p:nvSpPr>
        <p:spPr/>
        <p:txBody>
          <a:bodyPr/>
          <a:lstStyle/>
          <a:p>
            <a:endParaRPr lang="nb-NO" smtClean="0"/>
          </a:p>
        </p:txBody>
      </p:sp>
      <p:pic>
        <p:nvPicPr>
          <p:cNvPr id="33795" name="Picture 2"/>
          <p:cNvPicPr>
            <a:picLocks noChangeAspect="1" noChangeArrowheads="1"/>
          </p:cNvPicPr>
          <p:nvPr/>
        </p:nvPicPr>
        <p:blipFill>
          <a:blip r:embed="rId2" cstate="print"/>
          <a:srcRect/>
          <a:stretch>
            <a:fillRect/>
          </a:stretch>
        </p:blipFill>
        <p:spPr bwMode="auto">
          <a:xfrm>
            <a:off x="323850" y="333375"/>
            <a:ext cx="6391275" cy="3600450"/>
          </a:xfrm>
          <a:prstGeom prst="rect">
            <a:avLst/>
          </a:prstGeom>
          <a:noFill/>
          <a:ln w="9525">
            <a:noFill/>
            <a:miter lim="800000"/>
            <a:headEnd/>
            <a:tailEnd/>
          </a:ln>
        </p:spPr>
      </p:pic>
      <p:pic>
        <p:nvPicPr>
          <p:cNvPr id="33796" name="Picture 3"/>
          <p:cNvPicPr>
            <a:picLocks noChangeAspect="1" noChangeArrowheads="1"/>
          </p:cNvPicPr>
          <p:nvPr/>
        </p:nvPicPr>
        <p:blipFill>
          <a:blip r:embed="rId3" cstate="print"/>
          <a:srcRect/>
          <a:stretch>
            <a:fillRect/>
          </a:stretch>
        </p:blipFill>
        <p:spPr bwMode="auto">
          <a:xfrm>
            <a:off x="4140200" y="3644900"/>
            <a:ext cx="4643438" cy="2933700"/>
          </a:xfrm>
          <a:prstGeom prst="rect">
            <a:avLst/>
          </a:prstGeom>
          <a:noFill/>
          <a:ln w="9525">
            <a:noFill/>
            <a:miter lim="800000"/>
            <a:headEnd/>
            <a:tailEnd/>
          </a:ln>
        </p:spPr>
      </p:pic>
      <p:pic>
        <p:nvPicPr>
          <p:cNvPr id="33797" name="Picture 4"/>
          <p:cNvPicPr>
            <a:picLocks noGrp="1" noChangeAspect="1" noChangeArrowheads="1"/>
          </p:cNvPicPr>
          <p:nvPr>
            <p:ph idx="1"/>
          </p:nvPr>
        </p:nvPicPr>
        <p:blipFill>
          <a:blip r:embed="rId4" cstate="print"/>
          <a:srcRect/>
          <a:stretch>
            <a:fillRect/>
          </a:stretch>
        </p:blipFill>
        <p:spPr>
          <a:xfrm>
            <a:off x="250825" y="4076700"/>
            <a:ext cx="1228725" cy="1628775"/>
          </a:xfrm>
          <a:noFill/>
        </p:spPr>
      </p:pic>
      <p:pic>
        <p:nvPicPr>
          <p:cNvPr id="33798" name="Picture 5"/>
          <p:cNvPicPr>
            <a:picLocks noChangeAspect="1" noChangeArrowheads="1"/>
          </p:cNvPicPr>
          <p:nvPr/>
        </p:nvPicPr>
        <p:blipFill>
          <a:blip r:embed="rId5" cstate="print"/>
          <a:srcRect/>
          <a:stretch>
            <a:fillRect/>
          </a:stretch>
        </p:blipFill>
        <p:spPr bwMode="auto">
          <a:xfrm>
            <a:off x="1331913" y="4365625"/>
            <a:ext cx="2640012" cy="224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r>
              <a:rPr lang="nb-NO" dirty="0" smtClean="0"/>
              <a:t>OSLOPROSJEKTET</a:t>
            </a:r>
            <a:br>
              <a:rPr lang="nb-NO" dirty="0" smtClean="0"/>
            </a:br>
            <a:r>
              <a:rPr lang="nb-NO" dirty="0" err="1" smtClean="0"/>
              <a:t>PAssivhusbrakka</a:t>
            </a:r>
            <a:endParaRPr lang="nb-NO" dirty="0"/>
          </a:p>
        </p:txBody>
      </p:sp>
      <p:sp>
        <p:nvSpPr>
          <p:cNvPr id="34819" name="Plassholder for innhold 2"/>
          <p:cNvSpPr>
            <a:spLocks noGrp="1"/>
          </p:cNvSpPr>
          <p:nvPr>
            <p:ph idx="1"/>
          </p:nvPr>
        </p:nvSpPr>
        <p:spPr>
          <a:xfrm>
            <a:off x="1187450" y="1916113"/>
            <a:ext cx="7542213" cy="4229100"/>
          </a:xfrm>
        </p:spPr>
        <p:txBody>
          <a:bodyPr/>
          <a:lstStyle/>
          <a:p>
            <a:r>
              <a:rPr lang="nb-NO" b="1" smtClean="0">
                <a:latin typeface="Century Gothic" pitchFamily="34" charset="0"/>
                <a:cs typeface="Century Gothic" pitchFamily="34" charset="0"/>
              </a:rPr>
              <a:t> Alle Tekniske Fag  (BIM) ( 2 min)</a:t>
            </a:r>
            <a:endParaRPr lang="nb-NO" smtClean="0">
              <a:latin typeface="Century Gothic" pitchFamily="34" charset="0"/>
              <a:cs typeface="Century Gothic" pitchFamily="34" charset="0"/>
            </a:endParaRPr>
          </a:p>
          <a:p>
            <a:r>
              <a:rPr lang="nb-NO" u="sng" smtClean="0">
                <a:latin typeface="Century Gothic" pitchFamily="34" charset="0"/>
                <a:cs typeface="Century Gothic" pitchFamily="34" charset="0"/>
                <a:hlinkClick r:id="rId2"/>
              </a:rPr>
              <a:t>http://www.youtube.com/watch?v=iIeWJhDn2wU</a:t>
            </a:r>
            <a:endParaRPr lang="nb-NO" u="sng" smtClean="0">
              <a:latin typeface="Century Gothic" pitchFamily="34" charset="0"/>
              <a:cs typeface="Century Gothic" pitchFamily="34" charset="0"/>
            </a:endParaRPr>
          </a:p>
          <a:p>
            <a:endParaRPr lang="nb-NO" u="sng" smtClean="0">
              <a:latin typeface="Century Gothic" pitchFamily="34" charset="0"/>
              <a:cs typeface="Century Gothic" pitchFamily="34" charset="0"/>
            </a:endParaRPr>
          </a:p>
          <a:p>
            <a:r>
              <a:rPr lang="nb-NO" smtClean="0">
                <a:latin typeface="Century Gothic" pitchFamily="34" charset="0"/>
                <a:cs typeface="Century Gothic" pitchFamily="34" charset="0"/>
              </a:rPr>
              <a:t> </a:t>
            </a:r>
          </a:p>
          <a:p>
            <a:endParaRPr lang="nb-NO" smtClean="0">
              <a:latin typeface="Century Gothic" pitchFamily="34" charset="0"/>
              <a:cs typeface="Century Gothic" pitchFamily="34" charset="0"/>
            </a:endParaRPr>
          </a:p>
        </p:txBody>
      </p:sp>
      <p:sp>
        <p:nvSpPr>
          <p:cNvPr id="34820" name="Plassholder for bunntekst 3"/>
          <p:cNvSpPr>
            <a:spLocks noGrp="1"/>
          </p:cNvSpPr>
          <p:nvPr>
            <p:ph type="ftr" sz="quarter" idx="10"/>
          </p:nvPr>
        </p:nvSpPr>
        <p:spPr bwMode="auto">
          <a:noFill/>
          <a:ln>
            <a:miter lim="800000"/>
            <a:headEnd/>
            <a:tailEnd/>
          </a:ln>
        </p:spPr>
        <p:txBody>
          <a:bodyPr/>
          <a:lstStyle/>
          <a:p>
            <a:pPr fontAlgn="base">
              <a:spcBef>
                <a:spcPct val="0"/>
              </a:spcBef>
              <a:spcAft>
                <a:spcPct val="0"/>
              </a:spcAft>
            </a:pPr>
            <a:endParaRPr lang="en-US" smtClean="0">
              <a:solidFill>
                <a:srgbClr val="898989"/>
              </a:solidFill>
              <a:latin typeface="Century Gothic" pitchFamily="34" charset="0"/>
              <a:cs typeface="Arial" pitchFamily="34" charset="0"/>
            </a:endParaRPr>
          </a:p>
        </p:txBody>
      </p:sp>
      <p:sp>
        <p:nvSpPr>
          <p:cNvPr id="34821" name="Plassholder for lysbildenummer 4"/>
          <p:cNvSpPr>
            <a:spLocks noGrp="1"/>
          </p:cNvSpPr>
          <p:nvPr>
            <p:ph type="sldNum" sz="quarter" idx="11"/>
          </p:nvPr>
        </p:nvSpPr>
        <p:spPr bwMode="auto">
          <a:noFill/>
          <a:ln>
            <a:miter lim="800000"/>
            <a:headEnd/>
            <a:tailEnd/>
          </a:ln>
        </p:spPr>
        <p:txBody>
          <a:bodyPr/>
          <a:lstStyle/>
          <a:p>
            <a:fld id="{A666B242-19EC-4DD3-ABFA-9A75C4DFC473}" type="slidenum">
              <a:rPr lang="en-US"/>
              <a:pPr/>
              <a:t>19</a:t>
            </a:fld>
            <a:endParaRPr lang="en-US"/>
          </a:p>
        </p:txBody>
      </p:sp>
      <p:sp>
        <p:nvSpPr>
          <p:cNvPr id="34822" name="AutoShape 7" descr="data:image/jpeg;base64,/9j/4AAQSkZJRgABAQAAAQABAAD/2wCEAAkGBhQSERUUExQWFRUVGBwaGBgYFxoaGBwaGBwYHBkXGh0XHCYeGiAjHBcYHy8gIycpLCwsGh4xNTAqNSYrLCoBCQoKDgwOGg8PGiwkHyQsLCwsLCwtLCwsLCwpLCwsLCwvKSwsLCwsLCwsLCwsLCwsLCwsLCwsLCwsLCwsLCwsLP/AABEIALcBEwMBIgACEQEDEQH/xAAcAAABBQEBAQAAAAAAAAAAAAAGAAMEBQcCAQj/xABEEAACAQIEAwYDBQYFAgUFAAABAhEAAwQSITEFBkETIlFhcYEykaEHQrHB8BQjUmLR4TNygpLxFUMWU6Ky0iQ0c7PD/8QAGgEAAwEBAQEAAAAAAAAAAAAAAgMEAQAFBv/EADIRAAICAgEDAwEFCAMBAAAAAAECABEDIRIEMUETIlHwMmFxgZEUUqGxwdHh8SNCYgX/2gAMAwEAAhEDEQA/ANGt4k7RBqVavnwry5hQ362rpECAZw0fxBSQPNsug9a8Md9T1SRO8pGw9p/D9f3W4/5qV+xiJ3B2M1w+EHQe3j/f9ejBFcxI9r4h/f8AOpwNR1XXbapCmlt3gvuertUXiVrMkGpUVHxx7tC3aYn2hBG8zKSCBUa5dPhV9xDDZlkbj61RXI86nuempuR2ut4UN8dwp7Vb0HuCCBJ0YGDp0kEe/hRKSPP6U2cNLSBrEEHqOny1+ZrceT025CE+MOvEwa4GjotyyFPfllJMjUgZR6ADTT6mpt7hz5cpj11/pRBgOW2zdr1A+EdI8Cf7CrjEcuFmIyMmUDfKZGu2Unwp7dW9Fk7eZL6GIaeCGGQqoXwpwuassbwzJpH0FVrqB4fSoi/I3PQQAAATgsa5zH9TXTEeVNGP0a2FO+0Nedof1NN6T/elnFbOjq3j5/M16MU3ifmaaDD9EUjcH6IrtzKEk28QxMZmHicx0A3O9PHHsTOZh4DMfYb/AFpmynd828xsNvmRPsPGptjhhb/kVhaoNCNWsTcZgqs5JMAZjqT03o64daFhAjtLRLHU6/rSoXAuAiz+8YS50QeE7n9dJq7S1HmTqT51RjU1c8/PlDHiO0aPEE8foa5/6gnj9KkuK8y02jJrT4/j/iZzzDdBxN2OpEfIVCRDIABJJgDck+ArSLGBts1wtbQnPuVBJ7q+IqqODsYRnuES7lo0AgEk5VH3R4nr8gEMnEXL16i/aBOOFcKW0ge9AIg5dxm8T/E3gNh0k941XMnFb1wFUzInhlMt6mdB5RV7y1if2hnuMAchATwWQZjz86iczcfs4Rf3hLOx/d2kGa45nZV9YEnTWmLjsCJ5+833Eh8A5aVLZvYlgigZmLGNBqcxPwgUS8vcbs4q0Xw/+ErFAcuUHLElQdYk6VmfErt/GXFGKBbUdlgLRJUEbNfYfERvHT+TWdI5W4fds2At7KGJJCpAVFMAIIEaR08dzvVNACpLkJbZglzVwa1cxdxmwb3ScsuDcgwqj7qxpEe1KtBz0q7mRqGMhA7QTsc5WZKu0EbxrBG+2ulEeAx4IDKZVhI8x70GHDNmKsjSDuIPyNW2CuXE0OYjwO4+dTK5B3KXxKw1Ci3A1t+pTb1K+B+h8t66F5SJHyIgg+BFQ8NLDzr25bM67+dVl+SyE4xdXOrpE7fWu6YAPWpE6Uk94RFT2o3EPh9xUmovET3PcVhGp2P7QlerdKqeK4WO8Bod/I/3qetzWDp4a06QGBB671KRU9Aa3BZz5V7ZxGXofpXnErLW3IJ06HxFVr3/ADHzFCVuUBoXcM42i/Fp8utX1/iqdml6ZWSjf3+Q+dZa9/zH+4f1ppsZH3h86LGpUMvgiIyYUchoacS4qhOmvvQ7icSD0qobFj+Jfn/ammxQ/iX50pcFShWCihLB8T5fSmmxPkagnED+JfnXJvfzL86cMc3mJNOKnpSF31qB238y/MUu181/3D+tFwmcxLDtRXtohmidOp8hvVabx8V/3D+tdriYGhXXfvL7Df3+XhXemZhcQkw+JXNJA8tdB4D2GlFvAbCMMw2Xes24bZuX7q2rcFmP8QMDqxg7AVrGCwaYe0qD4U69WbqT7/qBS/QF2YjNl9vEdzJV6/lGY7nRR4Clg2JQE7mfxoI5u5qKyiEdoRr3gMg6bnc/3o14aZtp/lH4CqFsm/EjyJwUfMkGkRXrCvXWnVJ4zh4Bf/N+QoXHAXxWIuF+7aDsJ6sAdh+v6UUYbRn/AMw/BRQ1jeHYjiF+7YuOcPg7bZStskXcR4y+mS3oQVXU+PSuVOQ34jPUKXX3SHxTnRbYbD8NVGNvS5iH/wDtrJ82H+Lc/kWfpFD3CeCXLrNcRnLPpcxt3/FfeVsr/wBtNTovpI+GizHciYdkVFUoiDKttXZUA8gpEHz3Nc3UayuVdMogA6iBtXM+vbGIg7mW/AeD2cKhFsAH71xviaPE/kNPKrPD3w8kTG2v41S4SWUFjJ+nsKscPdyaRqdawMBswWx/E5xdoZzp+opVYPbE7ClREQRkoSrCgtPjU7iGBLQV3HTx96Zu4FgJWHHlE+x2P0rmxiHUDcDwYUohk1kEMnkQUPaR0xOQw0g+B/WtWFrGKw8aYvutwQwj1/rUTC8KhpzErO3l60af+Tc1qb7QoyebhmI6TT0U0VXN3ennNOiirZijPajcQPd9/wCtSjXFy2Dus+5H4V3G9TFNG4NYph/CfkK5wuOkwZB8+v8Aer67w9T92Pc/1qm4pw5kgoqtrGpYEeB+L0pbdOfmVrmBnHE8ALyR1GqnwPh6UD4hYJBBBGhB3o4wdx476wesbEeIqHxrhJud+2qFj8WadR0OlTgFW4mPD61ALE4hUBJ0AqobmK0TAnU79B9aKOYuTrt6w09miocxKzJA3UaamCfeKornK1hrRRLWRirQ7EB1ZdiQTME9OoqtFxge6AWyMfZEbgpi49HfAuF2bhto+DQDLBft3Y6LvGUAyR5b1VcR4G4uMFs2smpWM56Aw0N5xNAK5VN9TUEzdpy3bZvhRnMSQomB4mpWK4Be7bKtshWDkfFAylRB0MTm08gaJ+A4VrFoAyrNOYD5KwkToAPnTDQnIS5oQMcx6ee48jXOeinjnL7Xbpa0JBAJmfi2J2jWAdPPxquPKl/+EfOu0ZxatGU4JmPGvWDiZUiDHjr7GrDF8v3raM7LCqCS3hA39t694HmN21keXLqEzAZM+YZCY1iYmjC6gFppPJHLX7LZz3BF64JefuJuE9ep8/GBUXnPm4WFypBuEd1f4R/G35Dr7Gr3HYsswtpuxPeiRMEy0HYR4+FZvheVMTev3mcK9wM2XtDCvlbLnbKGhdiE67GANZQQx32/nOVfJ7/ylG5Kg3Lnedu8obUmf+4/l4D73pvuvCjNu3/kH4CsIxfCMQXftEacxBbeTMSNdj0208K3bg3+FbH8i/gtUVsRGY2JNda9uEASSAPOvW/pXl+0HBUjTT3iD+VNqS3GrKd9/VfwFR7/AAxWYtJEsCQNyVYEanYeQ39ql2lh3/0n9fKolxgrNOpzTrtPlQH2rDAJOvunTmoeLtqwgiRXbXCfShnnHmz9iRStvtGfNBJhRlAOsa6z9DUwtjQlQHHZhPhrWkKNPpUyzgwT3tdNqD+ROb7uNkuLSgAyqE5pnqDMCI66/gc4ff2pqJ7qMRkc1YnrV7Xr717VJXcmuVuEsZWJBPtVmFncUzh1HiKfdxFMxqeN+JuQ2ZEvYAE6GPKqnGsttiG+ILm6/CdJ28RtV1cE0G8Z5rsvfu4dSTcsZQ7QAAbmoSSZOg9NYmZpL40+1VSnASWCmO2eNJpDakkLuJI3AmiSzdkAjUGgf9r7NS9wjIskxqQIloAEnbbei3hmNtXbatZdHt7KyMGWB5ikqtSnqANSfm9qi8SxXZgGJBMbxUo1A4we76Sfl/zXPYU1JcYBYXHbTK6ysEeRpnFDKjEkrodRuN9pqFhMUxunMuVTIAA2KhO9mjvAkXB8qfxF05Dl3mBOvz6UvXn6/hG8TG8ZeAJBZ/QR+dMW7w6bedeXsQ4aPyH9KHed+bhgbbQA964ItqdhtNxo6L4dTA8SBZOZ4qN/X3Q1PAWe0v8AiGGzWiMyqNdWMCIrPeI8PureOULcRoZXVpmRsAQN5iZiPehNsbcxOZyTcfQlnILKp8oAAG+UfwiKm4fh9wLkW5dUQCqqzC2QQxjQjUwZ03IFXY+mKiiYj9po2BNI5f4nYzKP2mznWVKG4A+YSpEGJ7wIkaGKuUwzh1HfVNQSrgdNyNzBmsZw+AUKCVBRASVZEZMukzmEg6DxOmngCnkHn5FLYW+3cQHsXJzEi2NUJ6yAXX1K9BKM/TEDmu5uLLyPH5hLxbivY3YZsSNDot1Mpk6GIkbaTQ7c5ja4zdp2gy/CQ0mN8syJn0FM8VuPfZ7iI7SZhVLEA7bT+ppyzwa850tPqeoy/wDvipwANz67D0HT4095353FZ5nvKwykpbEQmbfqTIGhPjJ2+ZXwbmAYg5Yde4FY5hoJ+OSAfpQTxPh1yzcCXEK5tjoVgRsRp86uuRWjFsZn90YHTRk/Ci9MN2mdb02D9nORB2GiPrc65z/bWtZMLZxLDU3HJQKbYDSq5ipJOmw1G29ZZh8ZkUuLxEbQzBhHVYHyIPoa2/mD7T8PgmyOHuXf/LSNB0LsxAWdDGp1mKyK/wAw2GxHbjAoG7TtADfcpJcvGVEQEZid58NoFen06cFqp8XlYk95qvJGDx1uyExSXCSB+87RGbLAIBBIIeSVJ12G5q44LiV/aLtsHEArMrcy5AO58AAzddJ8TQtwL7aFvutq9Y7JmMK6PnSYnvZgpUabifOKMOHcew966yW71m5cVe8EdGcCRvlMxJ+oqbNgCkvUYmTkOMruIYwJLPcvd1tEYprqYgKJj32ok4Rqqmdxm6dQKBOJ8ykM/dsGGYd5FJ0PWaOeG3ZS22mtsGANNQNqQicWBMa59tS0jWl2gJiRPhOvyqDxfGlLDsNGgx4zsAPOhHAY5mde44DiZMCNTofPSqGchgAIGLp/UUsTVQ5T429F/OvLmEUHNGpPX8qYwGKV2cqZELJ8xmmfpXeJxigkE7frrpWsVCG4ni3KhK7FPEk6ATQhzbwUYlUUvlysWPdzEgqwjy3+lEOPxNtwynvq24iQfyqLgsIVQJbtnKBEsSfmSZPrNeb6oU6O56Ixmtys5D5VXDOXDlpXfbw+nXej/BnU1QWOEvEFso8E7v13qzwOGFkHIB3tzqT6kk607HmJcEiTZUWqBlk41pVFbEHxpVbzUybgYK3uDMZJI1336/6q6tXEwaNdulUtrAMDUsxAUCTqSTEVftgz/CfkayT7Y+Knt8Phln93N1x/Owy2/cKHP+sVJj6bk4BEtydQeHeQ+OfajiLtxuy/c280wsG5B8WOx/yx69aDbHGnsXe0slpMhxcUFWXTQ66669PI707ZtgSzTDHQ9J0MCN9GB06EUr1u22ULDSQJGYRI1HeA66V6oxqBVakHNru9yXjOdr1621rs7doXAVZwZOXTMASJEgwY11qbyXzQeG3GcKLyXYVwCynuH4lzCCYY6EeAkUOYLBz4zJ2+LuKTpGv/ADUm6ixEsGAmGJ9TAjXbpr5VoxqBQE45GY2TPpHgvGbWKtLetNmVhodiPFWHQg7insaoI8dayL7HeMlMVfw5PddM4HTNbZUJHjKsvsgrWb+IGnrUOZQtgyjHsgic3nKgkrt1ArxsuUECSNY6nTaoXMvMi4WyXylnYqttYIDPcIVQTEAAmTGoAOhoGN3ilr/6o4m1fUHM9pQApUfEEMaGNtfWesoxE7sfX3xy2fENeMY1cJhr2JugsUUtA01MBUXwliBPnXzxxbitzFXjcuEvduGAADudFRF1IHQKPqSSdw5hxpxfC7uVSGu2CwUnrGZQNtyBWO8nY1LWK7VpOWzdKKASWdVzKoPQkK0HyjrVfS8QrFRsRGYMWAY6Md4HdKqAdxuOojuw3gQQNPEUT2bvdXoIG3tH4Ch+5w25mdhbPfJYjKwGZyWKwZPXx/CnMNxS6qxl70wUeVOsRpuI0OvSatB5RWTE2LTR+7ZIR5nVngHu6BVgADVhGYgbamdtBzE8MvYG9aOISMy5lIYMCCIJEa6ZoIP96tsZin7AOpVswIfWSJYrmAb2WQPnvUjm3tMV/wBPw6IXvJhLcxqWe6qHL7BM0z97pFY12B4NzMbFDzHcEES54HzelhMzBou6owUnNlJVojwYEa1eJzN266lrS+nePvBAoGsYQWWW0571kZSD0bVrgHSM7PEbiKt0xoivPyIFNVPsemwr1a+q7bPx4P8AGO8V4kvaQrllAH3yxA66k+ImqLmjB3WWyVS4yXQ5GVWbMqZAWIX7studNKscThlcTl18etEnLfM1/DYK0lnBteC9pmdmyJDOzALlVidDqTA160eIhSDB/wDqDJj6b0h2ND8huZ5y/wAn4rGGbNsMswXZgqLGhDT3p02UHcUbWvsPvEScXbB8BZYj5m4Pwq9w32i4awoN9LtpnLEp2btGvRlWCNY6egpH7aMEDHZ4hh/EEUD5M4b6VWHdtgT5Eoq6MCOYvsmxVlCUa3iFG4XuPqQB3X0P+72qV9l3BMVYx9i5cw9xLV0OhcgaAozCROZQWRRqBrAoqu/avgnEfvFI2z2zB91LR7xXVj7U8ItubQuuyQApQpmmdZbYePXyoXdyCCJyot6MP7uNtLoAWI31/OaVm7mytESDp6Ej8qz7l77Qbd26FxAW12hOR83dk7KZ2nYHqTR6cUsLl2Gn5zUIL8veKEqIWqXZkjH4cXLLI2gIOvhGoPsRPtWZYLmCzbGYOzzqgEd4HUEbabVe84c4W868PVWe7iRlaJGVHDKDPXM2mmyhjMgA0uE5Yt8MsDF3z2l4CUzASB0VQZCEDdhrJ0iQKtCoaY/7i1ysgKj/AFDHlLmG1dzW+7buIFD2z3WDZnJ0bfcEkTqaJEwgE946mda+Tcfj2vXbjvrndnI3EsxJifCQPYVpfIv2pthibeJJbDqu/eZ7cDcSSWEbjpEjrLPSHeTs5J7zaLmFkEZiJG4GopLhfP6f3p624YAgggiQfEHauq4IPiBzMhvgGJ+If7T/APKu7ODgiTMetSopVwwpd1N9RqqV9zHkEgAfWlU02F/hHypUs4cl/ahh0/dlNxXmkWFk2yTMRmg7T4eFfOPNPGWxOKu3m0LsW9BEBfZYHtW8c1MLoEbMfxUCvnjiKlXZeqkqfUStdgcsWBN1CyoFAIFTjCNIB9vbf86k5e7t1/AH+3zr2xa7MQc076MQB5GNz/TrT923In21JO87liY2qqJntkLmE/wk7TuTOkjp50zxG73TqYBJGpgQsaSf5iK7ur3h5L0PhOoNMYxC67meu2o3I2mZjcxWiYZM5Q4k1nGYe7/OqHX7rnI0+gafYVvhaT7D6f2mvnjhGGa49m2p1dgAR0lt/aCfat8/bRbBY6k5co8T+tPnUHVpyIAlnTNQNyLx0gxnIKq4aJ9QCR71UXbdt7brlKxmyySRLQomfbY03j8DdlJlg2drnjnOWJ9BIA6AUyuGYtbWWMGdSTAHr5xU4SmqWo//ABk1L3iHCUuWbaLey5QuUzKsBAkwddBWccR5KfC4tSGT9nYzmV8uUE962PvaSIO0bmaMUvPh0dbNk4hi4ZLRcLlzt34aDCyc2U7a9Ii04hgzFq5ctqHQfdJZVLRIkgEjSM0dNqPCjY2IHYyXKyuLPeVeB4HbjKBbgwQSoJjqD40Mc08s22v5bHaCNGt22gwToQrKQRvOXbqNDBlhX7KBm7saNofkfypnCYLLct3NQwe5cM/F3j3RHgAB8hT8QYXcPqGQqOImb8xct3sELDMjBHtxNwKR2s3CVyjUd0ZhpHnNLhnD3W6t5HcW8qt2urOpZSAsAEmFBExEQPIaZzbxfBMipjjnE5gFnNI0BATXrHhBNUuA5mt3wzWLQs2rZRFSBOVVgMyrIEZoyqdgTPQMZzxtZMiryppS8Y5WiWtXbl69KEqyNLdqygNnIAJlpJ16zFDuC5xvWpHZ4e7BIPaW2Oxj7lxRGlahi+LscOSrZiqkygg92e6C2hYjQeHrWNcX4T+zXTbV+0QGFbb2I8enqDW4/ePdG5XbCaxsRfejUKsV9oGJvWDbWxg0lSP3WHIcbjQtcIB84NabwFslu0thkazBAJJLdevX/msYs2Itg5ZMSQxgTqQTHTYeUnxrTuV7ttbNtRcLKupJIWCSWMgCAJJA8hud6XmF1UPp3JvkblT9rKu62C4UOuaVVphYGpO+8aR1NAOA4Sl0MWvpaK9GVzmEfEpG/URvp50TcTxPa4zEXM5dHdRb1+6iRI8iZPmNaGeL8Oawcy622Oh6rOyn8j+i9QQKkuUhjcjYbABrgE90EFpgaAiRrKjSdTPoaLuEcDtX7ha1auLbTu3LRuh2DjKQUuEDMjqSRIBBVvaDylyzexNprgIRGcjMZJYLp3QDqA2bXTXxqVfwbcNxdlwzth27rknYmQZA0EaEHwzULq5BqdibGpF/nCnmblpDhTbw+GKuChVswLEsR3ZmZ119KMcJY7CwidZk+pH/AAPas+514whwLKtxpOXKZAbMGBEZegjepH2ec0Xb+GKYm4XKvFtm+Jly6y33oPUyd52qbgWW/iVZXVW4iVvB8el3jnaXxkCO+aZygW0NsCCfhOh2+8PGrfnviLYwPE5f+2vkpke7EfgOlUK2R/1PEEwyh1nx6Fx66L8/KrLieqMR5wPwFUgVUjJ7wEx2FjIQndadWkd770wYEGu+FrOeev5b1xjcQTbFtgezS6W0n+cDcRs3n9aWCaDKkmNx+Rp6xRm0cN+1G3hcHhVvWrrvlS0WTJBZRlLasNDln3qen2v4Ykg2b4j/APHH/wCysyxmAuYjDWBagFXmWI0AzCfMjSr7k/ke4LjXcUyugINtRsxGudgQIHgOvpvG+QgkAixf85QmMasd5qOD5st3ED5LiAiQGCgx4mG0Ea15wLnCxjHuJZzns4kkAKZmCuuuxrOecGu4n91aOSz99hmDP/KCBov4+mhs/sj4K+Hu38xlWCZfiJgdpuXGu4rMefkQLE3JhCiwJp0+X4Uq9mlVskgfxmzGXUEAnb+1Y19pHBFs3rV23I7cuWGkB0NvvDqCxeSPfqa1VC2TU6T3R0A8qque+GWXwBN3RrJDIeoumFC+EMWAMzp5wR5uJgjfjL8ill/CY6b8aGuhiRlMfrQ1INtXuFbaypJy5j3onTNHdmN40ru/wV1kdmRPUEH8K9KpFI927BJ8j+JphrhI0q2Xgt5jOSJB3MaEnyNQcRgiH7LZycvlJMDUxW1XeZLbkTBZ8SG6WVkepBUfTMfatB4lxEqqNOgZT5EA/wBqhcrcFTDWigOZvvN1JOk+Q6AeHjUjmpezwjR0I6ToSB+e4qQH1GLCVEcAAZ1zhzEuEayzfA7spI6dyQ0DfWB6E1VcO48L6PctMQocIGiCTGZis6xBifXyNDf2kcTDphkJkgMx+SKD7609yshHD7ZH3rx6x/3CpPsCD7Vr41vn5nLlbicfiaDy5bAXr4k+J6knfrv/AHq7v3h8J8JnxEgfn9TUHhFj92Mv3fDx/oRpXWPyI5PdUELrt1JPX0o8K6JgZD4jN7DqDqBJXQx1Bb+oNT3sqEJ8BPyH9qj4kdogyggqRDEEfQiSNPChrnLmE4fDsiyXuKVVhAyzoW+un6NPr9Im5mnEuKdvda6TOY6f5dgPlXeAxL2bd67bbKwyLsCCGzkggyD3Ub51W4iFQR5RRDwC2sWu01tjtMVdXSTbswiLB6O6Mnn2lcB4mR/iXF7gu9kNOztZrkzHaiz2jKu0ZX7ubfumI60uHIIg67b+I/vUzDW7uS7iTbt3F75uFkDS1wHPl0LKAbhZhKgqGEkgVW4OSJ8a5VA0JrMW2ZcoocAyQ3iP1+orvsHyECTJjYfkKr7lwoPCZK+q6/KCfmaIrl+z2Ic4kNdK5lRQScxGiGNvDWlt7df3/pHIVO2v8pFa13jA0WZ9SDH0qDi1N1Db6vCj1JhT8zVk7KqsAGBOUnNpqAwaPEEkEGuOWsGTi7LMVyFHcQZP7t8mo6d4mPHKfCjrwYDEdxDi1bGHsKijRFCge0D8vf6tcYw63LBDAEEHT06/SlzDxEIiz1ddY8Dm9enTx9a8Zi6d3YA6yPereNCpDe7lFjeU8MroMkgzALMRsTEExU3GYdEtgKAI2A0jL19tKkY20Q6u+gXN18oA+tVl67mtO8dDl8CBO3j3gR7Us1D3KXgeKDZm+8WbOfFpkk+uaau710FY8qAOAY4W7jFy0QBABMmRr4bfjR3g1uYi2XsWmKAlTcbKEDAA5SM2Yk5l2Ea1EdSpfcagO+HOckrIVmkdDBMfOBT1m1rmBI/Wxp7HYYrpER8SNqZPUH7w8x5zXtnBtGiN8jHz2qhFgN8TQeReF3LqJcdwLKFwFEd4q7CCT90Eep+dVvOH2hNcvNhsK5ti18dzKJc/wqG2QeMd7ppvYckX5sPYLLuWKhpbK0TMTAJBkeJ+d8/BLbamCT5oT/6lNeTmYY8rAj6M9LFbopB+79JlNxsQ7dobrs25IBExpspynTyrRPsTxNxr+KDuzwlojNOkm9sDtt9KsRy1a8D7LZP/APOrrkvBi3dcLbKKQDJCCTBBP7tR0CjXwFdiyBmAqdlBCGGVKlSr0p5kDEw0uqDp+X6+tUH2q4C8cIvZWmbNdXtezQscoV8pYKCYDZdekCr/ABH7QCWw622bY57hQQY2ItP+AqNafGqt58UbSqttii27ly4S0HVsyoABGwGs7iNfOAIex4+vxl52KmQctYYm6SViPER7a0S3xGvSg3C8bu22JD5pJJkaEk6mDtPhNXeF4q+LS5ZTKLzKwQawZXVuoAH5V6a1IjLjBYntFBHXb08aGeYcA7YghFYkgEET4AbjbUb1Y8t8VtOmjgRA106dJpYTmLtrusIp0VZ7xOpk+w9td6HI9ITDROTAQuwKyG8xHyqbzAQ2FDxmhkJEgSMwneh/Bcdwzfu2urJ01ByGdIzEZTUuzxAq/YliADIAEkjxMjQD8q8hOoKNwKnt51c9j9k9VeQI13rdQJ5i4FfxuIAwtrOqLqZUCSdQST0/rWg8L5aTCYK2tzKTaUFhMqXMszSd+8TGlQ+L8zCyUy90ggs8bKN+6NTm0UDxYeE07g+ZLGKOQsSx2DrAPp0nyo8nUMqWVJr47D8TBPSY+YAar+dk/gNal3y5j0uopXIysNwwJBG401BB0PhVVxXF3UxbJ2WaFVgZmRqMwkb6ERrtuZoa5Y4mmEx963MWLtwBYAyh4AJPUSYHgCPerz7W+HG7hrd+2QDh82YhiDkfLoCN+8q6VfgPJR9+55/UKEcj4JH6S8wmIZkY3EdSdR3fL9fOs7+0HGB3VRAIPwyJgbfUnagxMaz6FmI6yxM/M1Ku4IZQVgEfL6U89qkveRsZaAgmI138qveYFNoiwjCBaspcnr2aqygf6yXPmV8KsrXJhuYRWZlFxxmCNOULAnMw2MMOkdPOm+M8iPatftDYjtQSA0jvfwhpzmdgNdaUMyE0DHHp8gFkagvYFvMRcdoKnRCRJ0gHcsNzA8KlWFy6dNhStqlvbfx3NTuD3bBuMcRmhbbMijTPcEBEJGoHeLf6TTvs7MSNxq5ge0UQe8pPkO9oR+GtOYW1cUg5FPqYPpoK8x2W2qm27HQfF1PmBAGo+tW/K4GKc2cwkjvmSpUEROmoI0A86USRswwof2yFiheusALSszaBVbXrsTApzg/Db2DvIb1lka4YEldQxA+IMRIOXQkGBUfi1q/w/GZVfPEm3cI0KmRPekBhqDHrsasRzReu5DdK3ezftAGAHeVWC6gQACQSI1iDWcmO1hBEReJsGHDhMRZgFQ41VoDR4yJ6iRFUWIx6281rPZVxoykFW/E6RVJwHHXUJcsWlizKdpJJaI2JJPl5UTG9h8VluPbDFSQJJBHiDl38QD4jxp2TqAicjF4umbI/FZR8Rx63AR8Tn4cjTr5AkiiPjhtkI6goBZtqU0gMqgFRpsNB01BNNNwrC4U/tCoiNlhjJIAMaqSY3gba/ShziPH+1dSqt2YOp2OmxjqOsGDpQrlDrym5MBxNwME+JWVS+6rsv47t7CQPaivl9L6Ye32N7ItxUd0YZkLwO9uCDG+usDwFC/GbIFxouLczrmlQQBmkEGeum2nSr7Ac3WlVUysCqgRGgjSAeo0oCLE4GjYj/NFq7ms3LjIzGQMqFANJOzZjImdegFWXKXClugu4DlXCmQJhlU9BOhb8arsZx6ziERWJTISQxUnUzppHiflTVjEYu1ZvDCCe1g3GXvG2MgQFCp7pOU6nUR502wq3AILGa5e4BaIS5btoGUEEhcpyEa7dZCyOsA7imOwHmP8AUR+NA3KH2g3MPiAmJulrDQCzb226XJ3yzo0zG+kGSznzit/BAX7VhL1htHGYo1tuhJAYFG6aCDprIrysvTsxB7n6+Z6GPOoseJNFidix9waueXbUOdZ08APHwrMMN9reGY/vrF235gLcUfJgx/20e8hczYbGM/7PcLZAMwKupGbNGjKN4O07UGLC6ZBYMLJlVkNGGlKlSr1Z5sgYbDItsFlExJkeOwql5jtn9ixV1SEyWbhQwIkKSdPDSPc9aIcZZzLHh6/lUDjWE7XBX7Qjv2XTXaWUgH5mlEbjgx468z5gcyZ8dfnRL9nXCrl7EXTanNbsucw+7mVlB9ZI+tD16yVYqwMqSCekgkHp41pX2JEAYyQT2gRYAkwM/wAviP0phICkwFFtM+5d4lbs9sr6ZjCgKTtmHTbemuGcJN5mI3RDl6d5tB9Aw96ryf3rdYYj1AMT+dGnJlhilwsIDP3fOBBPp09jQOaWxDxjkwBgyjTH56e3lV/jr118PbNoZXIVQfJTEyZ6Dz0irrB/ZzcvXLjLdS3aDmDlLPrqRGgAkkAz0qXxPlxMLbRRd7WCSZgMJM7A7TNJ6kBlV/gz0OidsfqIPKkf5/S4G47lq5astde6bjsVz+AAJiOuhMdN9q44XdLFbaaPOaZ2Cnf5x86PGwVu9ZK3M4QwTk0bQzGxmT5UP4nlhcFilLuSLyEW1iO6TLBiOoIXaB3hW4clqbk2VCCCL+t/5lTj8IbQgqNiBI0II3+s0W8r4y5jsDdtXmypBsjKASYQDO2YakkzG21U3MYVrYAjyqVy1bCJkR2UGDuTqdyR7x7CnZzSCu8DAAXPLtBLiHKT2BnSXRTD9SI0z+anr4em0vDYIMh00I9qLuYcKq8PvamQU18ZuJ+M1Q2cUtvCsdJIP10renYlbMXlUBtSHjeY7t2yLbQI0LDQsATG22m8by3QwPOF4rGYwDBrcC2utxlLNG4AJOuo20PnVzY5ftG2uYSwHiR9FIp/hGFWxcBTQEzB6eNCyhEsCFzdm2YAcS4Rdwt9rN7VhqCCSrKZhh6wd9oqbhUBKkxoevhRxz7wYXXw10GQCbbCOjAuGnyKRHXN5auYLhVk6G2sR/CNflR4/duKIqUvE+XRk7rSxEgaAEETH686f5K5ONucQ7MrkEW1U/CDoS3RvQ6CJ32kLZC/u9zbgA9fL6RRBy5fDWdNwzA+oNdnsKIWLvcB+P8ADb73h+0srIAcjIMuYaZhBJK7Cd/I710liylpngiBA13PQaz5VK5lxi3MUya/ugFPqQGP0YD2qFewbXiLa6BbbufAZRI+Zge9DjNCa/uNmOYDhB7LMJzDc6z+NW3BOBt/j5jmOXKPuwN2K9WJnfbyqu4VfDWSNCxkRB6geVGfCbZGHtho0UTWZdJNxWHsQD5wtYnOCcxsKBoplQwmWYAAiZ8xMmdYqnNz4cugI26yN9fCCDWn3ImNKF+euEIotvaVVJJzZQBO3ePz39KDG1iFku7MrcVyyThmvicyiTvqBvQ1goNw+Y/pRphseP2K4JWcjCNCdQI3nrpQjgrRe6iFiCRG8bdNPSqD2k8u8HYAQkgGWGhAPrup0IJ6j3o95H4cXw5uFV7zQIUDRQPDzJoMs4J7LLkaJInWQR1kGfnFan9mtwthrobdbxGo/lSIisyLzx1Dxni9yuxXKVht7KDzCgH6Ve8DVex/Zbgz28pQK+oKEQbZ8o28vSr9sID0ph+GDeo/RcdjKOanuJknM32aCzc/d5mtnVDE/wClo1kemuhog+xzghw9/Enoy2xHmpu//Kj25ZBGV9VP0PiPOuuF8P7K56jfx/U0as10YDAVcuKVKlVMmlceMW+p+hqv4rxJiuW1lIb4pBmPKpA4MP8AzNfQVH4hgOytM+ecomI9PA1G/qlSJYvpgzBeOcQD3MQSAG7VwQNsysVMA+OWfMknrVz9mPOdrALiFurcbtSgXswDEB8xbMw0Gnjv5UOY/BOb95whZWu3HB02dmYTrp8VR8NgiZIdNTGXMJ+mn1qtQeFScn3SrssC58JNHfK2JlQoneR6bae4J96FE4QQxlkXXqw09tz+tqKuDcAF2HRw4QBMuYqNANe6dT70GVSUh4TTQ84ILjsyI+SQCfMD/mmeYsNZS21sd+4d2/hI2/vQ1exTYdtAIGjQYjrGaZPTTQedVvEOP3b8phbbHoXMf+kTHuT7V5r43v2rZ/eJ0Py8T2Ony4gt5GoD/qBs/n5hFwXGAoucnKDBI6efzqu5zu4cCEuMzKe4WJgHqF029Jqu4bwS/aw9xbgcEqw+IyJmCCOvvQ29nUMxYt0zEk6jbUnwmnY8Xvuwa+7cmfqQMZABF/fr89f2kh8QSNTP5UQcBxIlD/KJ9tKGGIO1WHBpLDyPifwFejnS0B+J5uJqYiX/ADzi8uGVB/3Lgn/KgJ/9wSg51zZFB3dfkCCfoDU7ma8zXFUkkKum+5Ou/oKjYNQHXTz3MbR0160ONSEnObaGatoNelNNd761X3eMWk0Z4MA/eP5fSotnjy3r9tACqmQGOhJAkAAbA67+VEV5LxnBuJuGPODDsLBEmbg9P8N96iWbsVUc2cW7FbFoOXecxRidFysAZ6Enb0NQrfN40HYn2Yf0rcS8dGY7A9o3xPi5s3rhC5gxIBnQMsDX5T86j8G5mu2DcIacyOQDqvaQSpj16Uy/Dblxv3l0BXuMwE6rM9CADoYmal8V4AttbTWWznNLmRGUAyR5TlHvQ3Y3O3eoNnGPnNxnYudWZjJPmZ/QrYeUuEKmGS4w/e3ram5PSR8I8BqaCbvK1llzWyTlAJUkQYJLb9CI8t/GrfD8YxJC5nuGG1+6MuvUCI2oGII1CUEHcZ4PyxlXXEXoGhAyCY01JUnpRjnAQ6AadKqOHDOtxQTLbbz3uuuvWpY5ecqMxaIAj0O/x7nrSBycbPaVOFSqHeNW74zamqTnDBXMVdtCww/do0jMRJcjbSD8I3q+OCKFgAoWZEyWg9NP61zYwYGIgdUDGRGpLa/KKBeSDU0KuRqMEFwWJtWby3QSxAyzl0AzZgMu+YHx0yjzkUN7K6v4Gf6/Stm5g4eexBgzGsedZDzHhjbutoMp1Hh+Hv71bvzImA8S5scSzPPn+Faj9l2IDNibYI3RhrqZDT9MvzrEMJi4IB+ew9dqO+ReIMmMJmD2SkEfy5F/PXxowfaRB83N0GHPlXvYelN2OIqVBYgGNRTgxqfxfjQQvdOWwk15h8MykSQQJ+tPC+p6172o0HjtQlQTyncmqp3Spl8UoME/Q17W8hM4n4lWnF06o4/0g1H4hxSyUKw5noEIPjuYUfOpJYCqrjlp3T92oJkSJGo6jWoi7HUrCgTDuZsAGxV+4idzPpt100jQ6ztTFzl64Fi4jWiykqHEE+Bg6gbb7xWq4fldu0FxhlIIOpDQRtAAyiN6srvAVcy4zHxOpqnmAtRHAk3MQs8AvCC6lUJAzGCNfNSY96vuFWL2HtXHQM6g65GEjpG++1abc5RtMpEFZ/h/vpXmE5SS3sTHhlXX5CgDk6aFwrtM4bF9oma4lwHfLBLGfpP0qx4RzTYsIFFu6vjmtkyfPLNaA3AbZ+6K9XgVsbKPlWFrFQgpu4Gf+N7Da6j1S4PxFU927gi0huux2HzrSX4Ep6D5VCxfL4AJyz6ClXx8QyL7zIP+lhH0uC9IBBCwFO0akztPSiLg+WzcIYBSYMM0mIG+g8+lW1jhz3GTJbbO25ZGAU+G2g9atMPyO053gudTodfWSdvKrWak3J1Hu1AjmGyWvZlEiBPkdfLaB+NROGqoujP3Y1AjejfivKd5GNy2CZgFQJmDuAPr6Cob8oXMQys1plyjfLE+Xj4n50K5PYZxX3QS5uwqsbdxCFMZSBMnqCI001+lUqnK1s/wup8NiDrWlf8Ahu4O7btOjeJtkg+5gUxiPszuuVbuJEEiJP0MD01owQBZgUSagxzgk4kNI79tCsawAIj1kMferTkjlUX7qvddVRGmPvMRBA3gDb5RFWPG+TnU9oyKQFAMDLt6CI11qbwHh9tioKLJ99fEHpvtWpkB7TipHeEnEuXbbMFyDYHNAkD+XTQ0m4F2YYoqEN4gHTwnf2qdZ4MBH9T/AFqQvDABufOCawsvaEFPeBC4Kxh2OexAM7ONj5Hb505ieY8E0Kr20baDAPpRJiuVLD/FbU+1QL/2f4cj/DT/AGip3JIqo1dGAHHuJXEIKDullYldJykECR0kCijBc1XriAgZgdp7p95H1617i/s5CgiyirPQaD3G1S7HBL/Z9k9qRpr3ZgGdI8xM1iGlM19kRl8RfMuUQkCQucAmBOk/nQ/jOZby3kuMVtgt3l6ZQsBWYgnTRtI60R4nlx1BCpr45QfympHDeFXLiZL1qADrIGukaframIQx0Nf1gsSou/8AUoeKfaJbuyloBpH8TfmkUG4nDtirylCsggkM0L3TJExJ06RMVqGL+zi3cG0emn1FRMDyRiLJyqiMnQh9fcMNfXeisltwKoQI5i4ILdlLiLmOaWdREKQYXX7x0Op+6P4qJvs94S9zVtwcqsRHcEEjz1G3TWixeT7ly2UuFQpEGe8YEaAKQF2G0bDwok4XwdbNsIp0Hz11/OnqABRgNZ2JI7AE6/hXv7CnhHpSvWGA7utLguJuQVujURBjffr12FIYryoiMHKruL9hHQsPf+tP4fDsGBLTHjHX0qbnFI3B+hXe2CWMgXcIxJMjX1pU9c4hBiD/ALW/pXlAfT+IwHJIhtVy1qlSpNRsZNoV52VKlWTp7lr0LSpUU6d9nXhtUqVdNnhSvMlKlWwZ2EpdnSpVtzIuzrw26VKtudPCldLaHhSpVsydMlNDDKDIVQfGBNKlWgzJ1lFKKVKunTwLXYSlSrZ097OuhaFKlXTJ72VILSpUYmTqlSpVsydCu1FKlXXMjgavQaVKuubPQ1dq9KlRTJ7Fe0qVdMn/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nb-NO">
              <a:solidFill>
                <a:srgbClr val="000000"/>
              </a:solidFill>
              <a:cs typeface="Arial" pitchFamily="34" charset="0"/>
            </a:endParaRPr>
          </a:p>
        </p:txBody>
      </p:sp>
      <p:sp>
        <p:nvSpPr>
          <p:cNvPr id="34823" name="AutoShape 9" descr="data:image/jpeg;base64,/9j/4AAQSkZJRgABAQAAAQABAAD/2wCEAAkGBhQSERUUExQWFRUVGBwaGBgYFxoaGBwaGBwYHBkXGh0XHCYeGiAjHBcYHy8gIycpLCwsGh4xNTAqNSYrLCoBCQoKDgwOGg8PGiwkHyQsLCwsLCwtLCwsLCwpLCwsLCwvKSwsLCwsLCwsLCwsLCwsLCwsLCwsLCwsLCwsLCwsLP/AABEIALcBEwMBIgACEQEDEQH/xAAcAAABBQEBAQAAAAAAAAAAAAAGAAMEBQcCAQj/xABEEAACAQIEAwYDBQYFAgUFAAABAhEAAwQSITEFBkETIlFhcYEykaEHQrHB8BQjUmLR4TNygpLxFUMWU6Ky0iQ0c7PD/8QAGgEAAwEBAQEAAAAAAAAAAAAAAgMEAQAFBv/EADIRAAICAgEDAwEFCAMBAAAAAAECABEDIRIEMUETIlHwMmFxgZEUUqGxwdHh8SNCYgX/2gAMAwEAAhEDEQA/ANGt4k7RBqVavnwry5hQ362rpECAZw0fxBSQPNsug9a8Md9T1SRO8pGw9p/D9f3W4/5qV+xiJ3B2M1w+EHQe3j/f9ejBFcxI9r4h/f8AOpwNR1XXbapCmlt3gvuertUXiVrMkGpUVHxx7tC3aYn2hBG8zKSCBUa5dPhV9xDDZlkbj61RXI86nuempuR2ut4UN8dwp7Vb0HuCCBJ0YGDp0kEe/hRKSPP6U2cNLSBrEEHqOny1+ZrceT025CE+MOvEwa4GjotyyFPfllJMjUgZR6ADTT6mpt7hz5cpj11/pRBgOW2zdr1A+EdI8Cf7CrjEcuFmIyMmUDfKZGu2Unwp7dW9Fk7eZL6GIaeCGGQqoXwpwuassbwzJpH0FVrqB4fSoi/I3PQQAAATgsa5zH9TXTEeVNGP0a2FO+0Nedof1NN6T/elnFbOjq3j5/M16MU3ifmaaDD9EUjcH6IrtzKEk28QxMZmHicx0A3O9PHHsTOZh4DMfYb/AFpmynd828xsNvmRPsPGptjhhb/kVhaoNCNWsTcZgqs5JMAZjqT03o64daFhAjtLRLHU6/rSoXAuAiz+8YS50QeE7n9dJq7S1HmTqT51RjU1c8/PlDHiO0aPEE8foa5/6gnj9KkuK8y02jJrT4/j/iZzzDdBxN2OpEfIVCRDIABJJgDck+ArSLGBts1wtbQnPuVBJ7q+IqqODsYRnuES7lo0AgEk5VH3R4nr8gEMnEXL16i/aBOOFcKW0ge9AIg5dxm8T/E3gNh0k941XMnFb1wFUzInhlMt6mdB5RV7y1if2hnuMAchATwWQZjz86iczcfs4Rf3hLOx/d2kGa45nZV9YEnTWmLjsCJ5+833Eh8A5aVLZvYlgigZmLGNBqcxPwgUS8vcbs4q0Xw/+ErFAcuUHLElQdYk6VmfErt/GXFGKBbUdlgLRJUEbNfYfERvHT+TWdI5W4fds2At7KGJJCpAVFMAIIEaR08dzvVNACpLkJbZglzVwa1cxdxmwb3ScsuDcgwqj7qxpEe1KtBz0q7mRqGMhA7QTsc5WZKu0EbxrBG+2ulEeAx4IDKZVhI8x70GHDNmKsjSDuIPyNW2CuXE0OYjwO4+dTK5B3KXxKw1Ci3A1t+pTb1K+B+h8t66F5SJHyIgg+BFQ8NLDzr25bM67+dVl+SyE4xdXOrpE7fWu6YAPWpE6Uk94RFT2o3EPh9xUmovET3PcVhGp2P7QlerdKqeK4WO8Bod/I/3qetzWDp4a06QGBB671KRU9Aa3BZz5V7ZxGXofpXnErLW3IJ06HxFVr3/ADHzFCVuUBoXcM42i/Fp8utX1/iqdml6ZWSjf3+Q+dZa9/zH+4f1ppsZH3h86LGpUMvgiIyYUchoacS4qhOmvvQ7icSD0qobFj+Jfn/ammxQ/iX50pcFShWCihLB8T5fSmmxPkagnED+JfnXJvfzL86cMc3mJNOKnpSF31qB238y/MUu181/3D+tFwmcxLDtRXtohmidOp8hvVabx8V/3D+tdriYGhXXfvL7Df3+XhXemZhcQkw+JXNJA8tdB4D2GlFvAbCMMw2Xes24bZuX7q2rcFmP8QMDqxg7AVrGCwaYe0qD4U69WbqT7/qBS/QF2YjNl9vEdzJV6/lGY7nRR4Clg2JQE7mfxoI5u5qKyiEdoRr3gMg6bnc/3o14aZtp/lH4CqFsm/EjyJwUfMkGkRXrCvXWnVJ4zh4Bf/N+QoXHAXxWIuF+7aDsJ6sAdh+v6UUYbRn/AMw/BRQ1jeHYjiF+7YuOcPg7bZStskXcR4y+mS3oQVXU+PSuVOQ34jPUKXX3SHxTnRbYbD8NVGNvS5iH/wDtrJ82H+Lc/kWfpFD3CeCXLrNcRnLPpcxt3/FfeVsr/wBtNTovpI+GizHciYdkVFUoiDKttXZUA8gpEHz3Nc3UayuVdMogA6iBtXM+vbGIg7mW/AeD2cKhFsAH71xviaPE/kNPKrPD3w8kTG2v41S4SWUFjJ+nsKscPdyaRqdawMBswWx/E5xdoZzp+opVYPbE7ClREQRkoSrCgtPjU7iGBLQV3HTx96Zu4FgJWHHlE+x2P0rmxiHUDcDwYUohk1kEMnkQUPaR0xOQw0g+B/WtWFrGKw8aYvutwQwj1/rUTC8KhpzErO3l60af+Tc1qb7QoyebhmI6TT0U0VXN3ennNOiirZijPajcQPd9/wCtSjXFy2Dus+5H4V3G9TFNG4NYph/CfkK5wuOkwZB8+v8Aer67w9T92Pc/1qm4pw5kgoqtrGpYEeB+L0pbdOfmVrmBnHE8ALyR1GqnwPh6UD4hYJBBBGhB3o4wdx476wesbEeIqHxrhJud+2qFj8WadR0OlTgFW4mPD61ALE4hUBJ0AqobmK0TAnU79B9aKOYuTrt6w09miocxKzJA3UaamCfeKornK1hrRRLWRirQ7EB1ZdiQTME9OoqtFxge6AWyMfZEbgpi49HfAuF2bhto+DQDLBft3Y6LvGUAyR5b1VcR4G4uMFs2smpWM56Aw0N5xNAK5VN9TUEzdpy3bZvhRnMSQomB4mpWK4Be7bKtshWDkfFAylRB0MTm08gaJ+A4VrFoAyrNOYD5KwkToAPnTDQnIS5oQMcx6ee48jXOeinjnL7Xbpa0JBAJmfi2J2jWAdPPxquPKl/+EfOu0ZxatGU4JmPGvWDiZUiDHjr7GrDF8v3raM7LCqCS3hA39t694HmN21keXLqEzAZM+YZCY1iYmjC6gFppPJHLX7LZz3BF64JefuJuE9ep8/GBUXnPm4WFypBuEd1f4R/G35Dr7Gr3HYsswtpuxPeiRMEy0HYR4+FZvheVMTev3mcK9wM2XtDCvlbLnbKGhdiE67GANZQQx32/nOVfJ7/ylG5Kg3Lnedu8obUmf+4/l4D73pvuvCjNu3/kH4CsIxfCMQXftEacxBbeTMSNdj0208K3bg3+FbH8i/gtUVsRGY2JNda9uEASSAPOvW/pXl+0HBUjTT3iD+VNqS3GrKd9/VfwFR7/AAxWYtJEsCQNyVYEanYeQ39ql2lh3/0n9fKolxgrNOpzTrtPlQH2rDAJOvunTmoeLtqwgiRXbXCfShnnHmz9iRStvtGfNBJhRlAOsa6z9DUwtjQlQHHZhPhrWkKNPpUyzgwT3tdNqD+ROb7uNkuLSgAyqE5pnqDMCI66/gc4ff2pqJ7qMRkc1YnrV7Xr717VJXcmuVuEsZWJBPtVmFncUzh1HiKfdxFMxqeN+JuQ2ZEvYAE6GPKqnGsttiG+ILm6/CdJ28RtV1cE0G8Z5rsvfu4dSTcsZQ7QAAbmoSSZOg9NYmZpL40+1VSnASWCmO2eNJpDakkLuJI3AmiSzdkAjUGgf9r7NS9wjIskxqQIloAEnbbei3hmNtXbatZdHt7KyMGWB5ikqtSnqANSfm9qi8SxXZgGJBMbxUo1A4we76Sfl/zXPYU1JcYBYXHbTK6ysEeRpnFDKjEkrodRuN9pqFhMUxunMuVTIAA2KhO9mjvAkXB8qfxF05Dl3mBOvz6UvXn6/hG8TG8ZeAJBZ/QR+dMW7w6bedeXsQ4aPyH9KHed+bhgbbQA964ItqdhtNxo6L4dTA8SBZOZ4qN/X3Q1PAWe0v8AiGGzWiMyqNdWMCIrPeI8PureOULcRoZXVpmRsAQN5iZiPehNsbcxOZyTcfQlnILKp8oAAG+UfwiKm4fh9wLkW5dUQCqqzC2QQxjQjUwZ03IFXY+mKiiYj9po2BNI5f4nYzKP2mznWVKG4A+YSpEGJ7wIkaGKuUwzh1HfVNQSrgdNyNzBmsZw+AUKCVBRASVZEZMukzmEg6DxOmngCnkHn5FLYW+3cQHsXJzEi2NUJ6yAXX1K9BKM/TEDmu5uLLyPH5hLxbivY3YZsSNDot1Mpk6GIkbaTQ7c5ja4zdp2gy/CQ0mN8syJn0FM8VuPfZ7iI7SZhVLEA7bT+ppyzwa850tPqeoy/wDvipwANz67D0HT4095353FZ5nvKwykpbEQmbfqTIGhPjJ2+ZXwbmAYg5Yde4FY5hoJ+OSAfpQTxPh1yzcCXEK5tjoVgRsRp86uuRWjFsZn90YHTRk/Ci9MN2mdb02D9nORB2GiPrc65z/bWtZMLZxLDU3HJQKbYDSq5ipJOmw1G29ZZh8ZkUuLxEbQzBhHVYHyIPoa2/mD7T8PgmyOHuXf/LSNB0LsxAWdDGp1mKyK/wAw2GxHbjAoG7TtADfcpJcvGVEQEZid58NoFen06cFqp8XlYk95qvJGDx1uyExSXCSB+87RGbLAIBBIIeSVJ12G5q44LiV/aLtsHEArMrcy5AO58AAzddJ8TQtwL7aFvutq9Y7JmMK6PnSYnvZgpUabifOKMOHcew966yW71m5cVe8EdGcCRvlMxJ+oqbNgCkvUYmTkOMruIYwJLPcvd1tEYprqYgKJj32ok4Rqqmdxm6dQKBOJ8ykM/dsGGYd5FJ0PWaOeG3ZS22mtsGANNQNqQicWBMa59tS0jWl2gJiRPhOvyqDxfGlLDsNGgx4zsAPOhHAY5mde44DiZMCNTofPSqGchgAIGLp/UUsTVQ5T429F/OvLmEUHNGpPX8qYwGKV2cqZELJ8xmmfpXeJxigkE7frrpWsVCG4ni3KhK7FPEk6ATQhzbwUYlUUvlysWPdzEgqwjy3+lEOPxNtwynvq24iQfyqLgsIVQJbtnKBEsSfmSZPrNeb6oU6O56Ixmtys5D5VXDOXDlpXfbw+nXej/BnU1QWOEvEFso8E7v13qzwOGFkHIB3tzqT6kk607HmJcEiTZUWqBlk41pVFbEHxpVbzUybgYK3uDMZJI1336/6q6tXEwaNdulUtrAMDUsxAUCTqSTEVftgz/CfkayT7Y+Knt8Phln93N1x/Owy2/cKHP+sVJj6bk4BEtydQeHeQ+OfajiLtxuy/c280wsG5B8WOx/yx69aDbHGnsXe0slpMhxcUFWXTQ66669PI707ZtgSzTDHQ9J0MCN9GB06EUr1u22ULDSQJGYRI1HeA66V6oxqBVakHNru9yXjOdr1621rs7doXAVZwZOXTMASJEgwY11qbyXzQeG3GcKLyXYVwCynuH4lzCCYY6EeAkUOYLBz4zJ2+LuKTpGv/ADUm6ixEsGAmGJ9TAjXbpr5VoxqBQE45GY2TPpHgvGbWKtLetNmVhodiPFWHQg7insaoI8dayL7HeMlMVfw5PddM4HTNbZUJHjKsvsgrWb+IGnrUOZQtgyjHsgic3nKgkrt1ArxsuUECSNY6nTaoXMvMi4WyXylnYqttYIDPcIVQTEAAmTGoAOhoGN3ilr/6o4m1fUHM9pQApUfEEMaGNtfWesoxE7sfX3xy2fENeMY1cJhr2JugsUUtA01MBUXwliBPnXzxxbitzFXjcuEvduGAADudFRF1IHQKPqSSdw5hxpxfC7uVSGu2CwUnrGZQNtyBWO8nY1LWK7VpOWzdKKASWdVzKoPQkK0HyjrVfS8QrFRsRGYMWAY6Md4HdKqAdxuOojuw3gQQNPEUT2bvdXoIG3tH4Ch+5w25mdhbPfJYjKwGZyWKwZPXx/CnMNxS6qxl70wUeVOsRpuI0OvSatB5RWTE2LTR+7ZIR5nVngHu6BVgADVhGYgbamdtBzE8MvYG9aOISMy5lIYMCCIJEa6ZoIP96tsZin7AOpVswIfWSJYrmAb2WQPnvUjm3tMV/wBPw6IXvJhLcxqWe6qHL7BM0z97pFY12B4NzMbFDzHcEES54HzelhMzBou6owUnNlJVojwYEa1eJzN266lrS+nePvBAoGsYQWWW0571kZSD0bVrgHSM7PEbiKt0xoivPyIFNVPsemwr1a+q7bPx4P8AGO8V4kvaQrllAH3yxA66k+ImqLmjB3WWyVS4yXQ5GVWbMqZAWIX7studNKscThlcTl18etEnLfM1/DYK0lnBteC9pmdmyJDOzALlVidDqTA160eIhSDB/wDqDJj6b0h2ND8huZ5y/wAn4rGGbNsMswXZgqLGhDT3p02UHcUbWvsPvEScXbB8BZYj5m4Pwq9w32i4awoN9LtpnLEp2btGvRlWCNY6egpH7aMEDHZ4hh/EEUD5M4b6VWHdtgT5Eoq6MCOYvsmxVlCUa3iFG4XuPqQB3X0P+72qV9l3BMVYx9i5cw9xLV0OhcgaAozCROZQWRRqBrAoqu/avgnEfvFI2z2zB91LR7xXVj7U8ItubQuuyQApQpmmdZbYePXyoXdyCCJyot6MP7uNtLoAWI31/OaVm7mytESDp6Ej8qz7l77Qbd26FxAW12hOR83dk7KZ2nYHqTR6cUsLl2Gn5zUIL8veKEqIWqXZkjH4cXLLI2gIOvhGoPsRPtWZYLmCzbGYOzzqgEd4HUEbabVe84c4W868PVWe7iRlaJGVHDKDPXM2mmyhjMgA0uE5Yt8MsDF3z2l4CUzASB0VQZCEDdhrJ0iQKtCoaY/7i1ysgKj/AFDHlLmG1dzW+7buIFD2z3WDZnJ0bfcEkTqaJEwgE946mda+Tcfj2vXbjvrndnI3EsxJifCQPYVpfIv2pthibeJJbDqu/eZ7cDcSSWEbjpEjrLPSHeTs5J7zaLmFkEZiJG4GopLhfP6f3p624YAgggiQfEHauq4IPiBzMhvgGJ+If7T/APKu7ODgiTMetSopVwwpd1N9RqqV9zHkEgAfWlU02F/hHypUs4cl/ahh0/dlNxXmkWFk2yTMRmg7T4eFfOPNPGWxOKu3m0LsW9BEBfZYHtW8c1MLoEbMfxUCvnjiKlXZeqkqfUStdgcsWBN1CyoFAIFTjCNIB9vbf86k5e7t1/AH+3zr2xa7MQc076MQB5GNz/TrT923In21JO87liY2qqJntkLmE/wk7TuTOkjp50zxG73TqYBJGpgQsaSf5iK7ur3h5L0PhOoNMYxC67meu2o3I2mZjcxWiYZM5Q4k1nGYe7/OqHX7rnI0+gafYVvhaT7D6f2mvnjhGGa49m2p1dgAR0lt/aCfat8/bRbBY6k5co8T+tPnUHVpyIAlnTNQNyLx0gxnIKq4aJ9QCR71UXbdt7brlKxmyySRLQomfbY03j8DdlJlg2drnjnOWJ9BIA6AUyuGYtbWWMGdSTAHr5xU4SmqWo//ABk1L3iHCUuWbaLey5QuUzKsBAkwddBWccR5KfC4tSGT9nYzmV8uUE962PvaSIO0bmaMUvPh0dbNk4hi4ZLRcLlzt34aDCyc2U7a9Ii04hgzFq5ctqHQfdJZVLRIkgEjSM0dNqPCjY2IHYyXKyuLPeVeB4HbjKBbgwQSoJjqD40Mc08s22v5bHaCNGt22gwToQrKQRvOXbqNDBlhX7KBm7saNofkfypnCYLLct3NQwe5cM/F3j3RHgAB8hT8QYXcPqGQqOImb8xct3sELDMjBHtxNwKR2s3CVyjUd0ZhpHnNLhnD3W6t5HcW8qt2urOpZSAsAEmFBExEQPIaZzbxfBMipjjnE5gFnNI0BATXrHhBNUuA5mt3wzWLQs2rZRFSBOVVgMyrIEZoyqdgTPQMZzxtZMiryppS8Y5WiWtXbl69KEqyNLdqygNnIAJlpJ16zFDuC5xvWpHZ4e7BIPaW2Oxj7lxRGlahi+LscOSrZiqkygg92e6C2hYjQeHrWNcX4T+zXTbV+0QGFbb2I8enqDW4/ePdG5XbCaxsRfejUKsV9oGJvWDbWxg0lSP3WHIcbjQtcIB84NabwFslu0thkazBAJJLdevX/msYs2Itg5ZMSQxgTqQTHTYeUnxrTuV7ttbNtRcLKupJIWCSWMgCAJJA8hud6XmF1UPp3JvkblT9rKu62C4UOuaVVphYGpO+8aR1NAOA4Sl0MWvpaK9GVzmEfEpG/URvp50TcTxPa4zEXM5dHdRb1+6iRI8iZPmNaGeL8Oawcy622Oh6rOyn8j+i9QQKkuUhjcjYbABrgE90EFpgaAiRrKjSdTPoaLuEcDtX7ha1auLbTu3LRuh2DjKQUuEDMjqSRIBBVvaDylyzexNprgIRGcjMZJYLp3QDqA2bXTXxqVfwbcNxdlwzth27rknYmQZA0EaEHwzULq5BqdibGpF/nCnmblpDhTbw+GKuChVswLEsR3ZmZ119KMcJY7CwidZk+pH/AAPas+514whwLKtxpOXKZAbMGBEZegjepH2ec0Xb+GKYm4XKvFtm+Jly6y33oPUyd52qbgWW/iVZXVW4iVvB8el3jnaXxkCO+aZygW0NsCCfhOh2+8PGrfnviLYwPE5f+2vkpke7EfgOlUK2R/1PEEwyh1nx6Fx66L8/KrLieqMR5wPwFUgVUjJ7wEx2FjIQndadWkd770wYEGu+FrOeev5b1xjcQTbFtgezS6W0n+cDcRs3n9aWCaDKkmNx+Rp6xRm0cN+1G3hcHhVvWrrvlS0WTJBZRlLasNDln3qen2v4Ykg2b4j/APHH/wCysyxmAuYjDWBagFXmWI0AzCfMjSr7k/ke4LjXcUyugINtRsxGudgQIHgOvpvG+QgkAixf85QmMasd5qOD5st3ED5LiAiQGCgx4mG0Ea15wLnCxjHuJZzns4kkAKZmCuuuxrOecGu4n91aOSz99hmDP/KCBov4+mhs/sj4K+Hu38xlWCZfiJgdpuXGu4rMefkQLE3JhCiwJp0+X4Uq9mlVskgfxmzGXUEAnb+1Y19pHBFs3rV23I7cuWGkB0NvvDqCxeSPfqa1VC2TU6T3R0A8qque+GWXwBN3RrJDIeoumFC+EMWAMzp5wR5uJgjfjL8ill/CY6b8aGuhiRlMfrQ1INtXuFbaypJy5j3onTNHdmN40ru/wV1kdmRPUEH8K9KpFI927BJ8j+JphrhI0q2Xgt5jOSJB3MaEnyNQcRgiH7LZycvlJMDUxW1XeZLbkTBZ8SG6WVkepBUfTMfatB4lxEqqNOgZT5EA/wBqhcrcFTDWigOZvvN1JOk+Q6AeHjUjmpezwjR0I6ToSB+e4qQH1GLCVEcAAZ1zhzEuEayzfA7spI6dyQ0DfWB6E1VcO48L6PctMQocIGiCTGZis6xBifXyNDf2kcTDphkJkgMx+SKD7609yshHD7ZH3rx6x/3CpPsCD7Vr41vn5nLlbicfiaDy5bAXr4k+J6knfrv/AHq7v3h8J8JnxEgfn9TUHhFj92Mv3fDx/oRpXWPyI5PdUELrt1JPX0o8K6JgZD4jN7DqDqBJXQx1Bb+oNT3sqEJ8BPyH9qj4kdogyggqRDEEfQiSNPChrnLmE4fDsiyXuKVVhAyzoW+un6NPr9Im5mnEuKdvda6TOY6f5dgPlXeAxL2bd67bbKwyLsCCGzkggyD3Ub51W4iFQR5RRDwC2sWu01tjtMVdXSTbswiLB6O6Mnn2lcB4mR/iXF7gu9kNOztZrkzHaiz2jKu0ZX7ubfumI60uHIIg67b+I/vUzDW7uS7iTbt3F75uFkDS1wHPl0LKAbhZhKgqGEkgVW4OSJ8a5VA0JrMW2ZcoocAyQ3iP1+orvsHyECTJjYfkKr7lwoPCZK+q6/KCfmaIrl+z2Ic4kNdK5lRQScxGiGNvDWlt7df3/pHIVO2v8pFa13jA0WZ9SDH0qDi1N1Db6vCj1JhT8zVk7KqsAGBOUnNpqAwaPEEkEGuOWsGTi7LMVyFHcQZP7t8mo6d4mPHKfCjrwYDEdxDi1bGHsKijRFCge0D8vf6tcYw63LBDAEEHT06/SlzDxEIiz1ddY8Dm9enTx9a8Zi6d3YA6yPereNCpDe7lFjeU8MroMkgzALMRsTEExU3GYdEtgKAI2A0jL19tKkY20Q6u+gXN18oA+tVl67mtO8dDl8CBO3j3gR7Us1D3KXgeKDZm+8WbOfFpkk+uaau710FY8qAOAY4W7jFy0QBABMmRr4bfjR3g1uYi2XsWmKAlTcbKEDAA5SM2Yk5l2Ea1EdSpfcagO+HOckrIVmkdDBMfOBT1m1rmBI/Wxp7HYYrpER8SNqZPUH7w8x5zXtnBtGiN8jHz2qhFgN8TQeReF3LqJcdwLKFwFEd4q7CCT90Eep+dVvOH2hNcvNhsK5ti18dzKJc/wqG2QeMd7ppvYckX5sPYLLuWKhpbK0TMTAJBkeJ+d8/BLbamCT5oT/6lNeTmYY8rAj6M9LFbopB+79JlNxsQ7dobrs25IBExpspynTyrRPsTxNxr+KDuzwlojNOkm9sDtt9KsRy1a8D7LZP/APOrrkvBi3dcLbKKQDJCCTBBP7tR0CjXwFdiyBmAqdlBCGGVKlSr0p5kDEw0uqDp+X6+tUH2q4C8cIvZWmbNdXtezQscoV8pYKCYDZdekCr/ABH7QCWw622bY57hQQY2ItP+AqNafGqt58UbSqttii27ly4S0HVsyoABGwGs7iNfOAIex4+vxl52KmQctYYm6SViPER7a0S3xGvSg3C8bu22JD5pJJkaEk6mDtPhNXeF4q+LS5ZTKLzKwQawZXVuoAH5V6a1IjLjBYntFBHXb08aGeYcA7YghFYkgEET4AbjbUb1Y8t8VtOmjgRA106dJpYTmLtrusIp0VZ7xOpk+w9td6HI9ITDROTAQuwKyG8xHyqbzAQ2FDxmhkJEgSMwneh/Bcdwzfu2urJ01ByGdIzEZTUuzxAq/YliADIAEkjxMjQD8q8hOoKNwKnt51c9j9k9VeQI13rdQJ5i4FfxuIAwtrOqLqZUCSdQST0/rWg8L5aTCYK2tzKTaUFhMqXMszSd+8TGlQ+L8zCyUy90ggs8bKN+6NTm0UDxYeE07g+ZLGKOQsSx2DrAPp0nyo8nUMqWVJr47D8TBPSY+YAar+dk/gNal3y5j0uopXIysNwwJBG401BB0PhVVxXF3UxbJ2WaFVgZmRqMwkb6ERrtuZoa5Y4mmEx963MWLtwBYAyh4AJPUSYHgCPerz7W+HG7hrd+2QDh82YhiDkfLoCN+8q6VfgPJR9+55/UKEcj4JH6S8wmIZkY3EdSdR3fL9fOs7+0HGB3VRAIPwyJgbfUnagxMaz6FmI6yxM/M1Ku4IZQVgEfL6U89qkveRsZaAgmI138qveYFNoiwjCBaspcnr2aqygf6yXPmV8KsrXJhuYRWZlFxxmCNOULAnMw2MMOkdPOm+M8iPatftDYjtQSA0jvfwhpzmdgNdaUMyE0DHHp8gFkagvYFvMRcdoKnRCRJ0gHcsNzA8KlWFy6dNhStqlvbfx3NTuD3bBuMcRmhbbMijTPcEBEJGoHeLf6TTvs7MSNxq5ge0UQe8pPkO9oR+GtOYW1cUg5FPqYPpoK8x2W2qm27HQfF1PmBAGo+tW/K4GKc2cwkjvmSpUEROmoI0A86USRswwof2yFiheusALSszaBVbXrsTApzg/Db2DvIb1lka4YEldQxA+IMRIOXQkGBUfi1q/w/GZVfPEm3cI0KmRPekBhqDHrsasRzReu5DdK3ezftAGAHeVWC6gQACQSI1iDWcmO1hBEReJsGHDhMRZgFQ41VoDR4yJ6iRFUWIx6281rPZVxoykFW/E6RVJwHHXUJcsWlizKdpJJaI2JJPl5UTG9h8VluPbDFSQJJBHiDl38QD4jxp2TqAicjF4umbI/FZR8Rx63AR8Tn4cjTr5AkiiPjhtkI6goBZtqU0gMqgFRpsNB01BNNNwrC4U/tCoiNlhjJIAMaqSY3gba/ShziPH+1dSqt2YOp2OmxjqOsGDpQrlDrym5MBxNwME+JWVS+6rsv47t7CQPaivl9L6Ye32N7ItxUd0YZkLwO9uCDG+usDwFC/GbIFxouLczrmlQQBmkEGeum2nSr7Ac3WlVUysCqgRGgjSAeo0oCLE4GjYj/NFq7ms3LjIzGQMqFANJOzZjImdegFWXKXClugu4DlXCmQJhlU9BOhb8arsZx6ziERWJTISQxUnUzppHiflTVjEYu1ZvDCCe1g3GXvG2MgQFCp7pOU6nUR502wq3AILGa5e4BaIS5btoGUEEhcpyEa7dZCyOsA7imOwHmP8AUR+NA3KH2g3MPiAmJulrDQCzb226XJ3yzo0zG+kGSznzit/BAX7VhL1htHGYo1tuhJAYFG6aCDprIrysvTsxB7n6+Z6GPOoseJNFidix9waueXbUOdZ08APHwrMMN9reGY/vrF235gLcUfJgx/20e8hczYbGM/7PcLZAMwKupGbNGjKN4O07UGLC6ZBYMLJlVkNGGlKlSr1Z5sgYbDItsFlExJkeOwql5jtn9ixV1SEyWbhQwIkKSdPDSPc9aIcZZzLHh6/lUDjWE7XBX7Qjv2XTXaWUgH5mlEbjgx468z5gcyZ8dfnRL9nXCrl7EXTanNbsucw+7mVlB9ZI+tD16yVYqwMqSCekgkHp41pX2JEAYyQT2gRYAkwM/wAviP0phICkwFFtM+5d4lbs9sr6ZjCgKTtmHTbemuGcJN5mI3RDl6d5tB9Aw96ryf3rdYYj1AMT+dGnJlhilwsIDP3fOBBPp09jQOaWxDxjkwBgyjTH56e3lV/jr118PbNoZXIVQfJTEyZ6Dz0irrB/ZzcvXLjLdS3aDmDlLPrqRGgAkkAz0qXxPlxMLbRRd7WCSZgMJM7A7TNJ6kBlV/gz0OidsfqIPKkf5/S4G47lq5astde6bjsVz+AAJiOuhMdN9q44XdLFbaaPOaZ2Cnf5x86PGwVu9ZK3M4QwTk0bQzGxmT5UP4nlhcFilLuSLyEW1iO6TLBiOoIXaB3hW4clqbk2VCCCL+t/5lTj8IbQgqNiBI0II3+s0W8r4y5jsDdtXmypBsjKASYQDO2YakkzG21U3MYVrYAjyqVy1bCJkR2UGDuTqdyR7x7CnZzSCu8DAAXPLtBLiHKT2BnSXRTD9SI0z+anr4em0vDYIMh00I9qLuYcKq8PvamQU18ZuJ+M1Q2cUtvCsdJIP10renYlbMXlUBtSHjeY7t2yLbQI0LDQsATG22m8by3QwPOF4rGYwDBrcC2utxlLNG4AJOuo20PnVzY5ftG2uYSwHiR9FIp/hGFWxcBTQEzB6eNCyhEsCFzdm2YAcS4Rdwt9rN7VhqCCSrKZhh6wd9oqbhUBKkxoevhRxz7wYXXw10GQCbbCOjAuGnyKRHXN5auYLhVk6G2sR/CNflR4/duKIqUvE+XRk7rSxEgaAEETH686f5K5ONucQ7MrkEW1U/CDoS3RvQ6CJ32kLZC/u9zbgA9fL6RRBy5fDWdNwzA+oNdnsKIWLvcB+P8ADb73h+0srIAcjIMuYaZhBJK7Cd/I710liylpngiBA13PQaz5VK5lxi3MUya/ugFPqQGP0YD2qFewbXiLa6BbbufAZRI+Zge9DjNCa/uNmOYDhB7LMJzDc6z+NW3BOBt/j5jmOXKPuwN2K9WJnfbyqu4VfDWSNCxkRB6geVGfCbZGHtho0UTWZdJNxWHsQD5wtYnOCcxsKBoplQwmWYAAiZ8xMmdYqnNz4cugI26yN9fCCDWn3ImNKF+euEIotvaVVJJzZQBO3ePz39KDG1iFku7MrcVyyThmvicyiTvqBvQ1goNw+Y/pRphseP2K4JWcjCNCdQI3nrpQjgrRe6iFiCRG8bdNPSqD2k8u8HYAQkgGWGhAPrup0IJ6j3o95H4cXw5uFV7zQIUDRQPDzJoMs4J7LLkaJInWQR1kGfnFan9mtwthrobdbxGo/lSIisyLzx1Dxni9yuxXKVht7KDzCgH6Ve8DVex/Zbgz28pQK+oKEQbZ8o28vSr9sID0ph+GDeo/RcdjKOanuJknM32aCzc/d5mtnVDE/wClo1kemuhog+xzghw9/Enoy2xHmpu//Kj25ZBGV9VP0PiPOuuF8P7K56jfx/U0as10YDAVcuKVKlVMmlceMW+p+hqv4rxJiuW1lIb4pBmPKpA4MP8AzNfQVH4hgOytM+ecomI9PA1G/qlSJYvpgzBeOcQD3MQSAG7VwQNsysVMA+OWfMknrVz9mPOdrALiFurcbtSgXswDEB8xbMw0Gnjv5UOY/BOb95whZWu3HB02dmYTrp8VR8NgiZIdNTGXMJ+mn1qtQeFScn3SrssC58JNHfK2JlQoneR6bae4J96FE4QQxlkXXqw09tz+tqKuDcAF2HRw4QBMuYqNANe6dT70GVSUh4TTQ84ILjsyI+SQCfMD/mmeYsNZS21sd+4d2/hI2/vQ1exTYdtAIGjQYjrGaZPTTQedVvEOP3b8phbbHoXMf+kTHuT7V5r43v2rZ/eJ0Py8T2Ony4gt5GoD/qBs/n5hFwXGAoucnKDBI6efzqu5zu4cCEuMzKe4WJgHqF029Jqu4bwS/aw9xbgcEqw+IyJmCCOvvQ29nUMxYt0zEk6jbUnwmnY8Xvuwa+7cmfqQMZABF/fr89f2kh8QSNTP5UQcBxIlD/KJ9tKGGIO1WHBpLDyPifwFejnS0B+J5uJqYiX/ADzi8uGVB/3Lgn/KgJ/9wSg51zZFB3dfkCCfoDU7ma8zXFUkkKum+5Ou/oKjYNQHXTz3MbR0160ONSEnObaGatoNelNNd761X3eMWk0Z4MA/eP5fSotnjy3r9tACqmQGOhJAkAAbA67+VEV5LxnBuJuGPODDsLBEmbg9P8N96iWbsVUc2cW7FbFoOXecxRidFysAZ6Enb0NQrfN40HYn2Yf0rcS8dGY7A9o3xPi5s3rhC5gxIBnQMsDX5T86j8G5mu2DcIacyOQDqvaQSpj16Uy/Dblxv3l0BXuMwE6rM9CADoYmal8V4AttbTWWznNLmRGUAyR5TlHvQ3Y3O3eoNnGPnNxnYudWZjJPmZ/QrYeUuEKmGS4w/e3ram5PSR8I8BqaCbvK1llzWyTlAJUkQYJLb9CI8t/GrfD8YxJC5nuGG1+6MuvUCI2oGII1CUEHcZ4PyxlXXEXoGhAyCY01JUnpRjnAQ6AadKqOHDOtxQTLbbz3uuuvWpY5ecqMxaIAj0O/x7nrSBycbPaVOFSqHeNW74zamqTnDBXMVdtCww/do0jMRJcjbSD8I3q+OCKFgAoWZEyWg9NP61zYwYGIgdUDGRGpLa/KKBeSDU0KuRqMEFwWJtWby3QSxAyzl0AzZgMu+YHx0yjzkUN7K6v4Gf6/Stm5g4eexBgzGsedZDzHhjbutoMp1Hh+Hv71bvzImA8S5scSzPPn+Faj9l2IDNibYI3RhrqZDT9MvzrEMJi4IB+ew9dqO+ReIMmMJmD2SkEfy5F/PXxowfaRB83N0GHPlXvYelN2OIqVBYgGNRTgxqfxfjQQvdOWwk15h8MykSQQJ+tPC+p6172o0HjtQlQTyncmqp3Spl8UoME/Q17W8hM4n4lWnF06o4/0g1H4hxSyUKw5noEIPjuYUfOpJYCqrjlp3T92oJkSJGo6jWoi7HUrCgTDuZsAGxV+4idzPpt100jQ6ztTFzl64Fi4jWiykqHEE+Bg6gbb7xWq4fldu0FxhlIIOpDQRtAAyiN6srvAVcy4zHxOpqnmAtRHAk3MQs8AvCC6lUJAzGCNfNSY96vuFWL2HtXHQM6g65GEjpG++1abc5RtMpEFZ/h/vpXmE5SS3sTHhlXX5CgDk6aFwrtM4bF9oma4lwHfLBLGfpP0qx4RzTYsIFFu6vjmtkyfPLNaA3AbZ+6K9XgVsbKPlWFrFQgpu4Gf+N7Da6j1S4PxFU927gi0huux2HzrSX4Ep6D5VCxfL4AJyz6ClXx8QyL7zIP+lhH0uC9IBBCwFO0akztPSiLg+WzcIYBSYMM0mIG+g8+lW1jhz3GTJbbO25ZGAU+G2g9atMPyO053gudTodfWSdvKrWak3J1Hu1AjmGyWvZlEiBPkdfLaB+NROGqoujP3Y1AjejfivKd5GNy2CZgFQJmDuAPr6Cob8oXMQys1plyjfLE+Xj4n50K5PYZxX3QS5uwqsbdxCFMZSBMnqCI001+lUqnK1s/wup8NiDrWlf8Ahu4O7btOjeJtkg+5gUxiPszuuVbuJEEiJP0MD01owQBZgUSagxzgk4kNI79tCsawAIj1kMferTkjlUX7qvddVRGmPvMRBA3gDb5RFWPG+TnU9oyKQFAMDLt6CI11qbwHh9tioKLJ99fEHpvtWpkB7TipHeEnEuXbbMFyDYHNAkD+XTQ0m4F2YYoqEN4gHTwnf2qdZ4MBH9T/AFqQvDABufOCawsvaEFPeBC4Kxh2OexAM7ONj5Hb505ieY8E0Kr20baDAPpRJiuVLD/FbU+1QL/2f4cj/DT/AGip3JIqo1dGAHHuJXEIKDullYldJykECR0kCijBc1XriAgZgdp7p95H1617i/s5CgiyirPQaD3G1S7HBL/Z9k9qRpr3ZgGdI8xM1iGlM19kRl8RfMuUQkCQucAmBOk/nQ/jOZby3kuMVtgt3l6ZQsBWYgnTRtI60R4nlx1BCpr45QfympHDeFXLiZL1qADrIGukaframIQx0Nf1gsSou/8AUoeKfaJbuyloBpH8TfmkUG4nDtirylCsggkM0L3TJExJ06RMVqGL+zi3cG0emn1FRMDyRiLJyqiMnQh9fcMNfXeisltwKoQI5i4ILdlLiLmOaWdREKQYXX7x0Op+6P4qJvs94S9zVtwcqsRHcEEjz1G3TWixeT7ly2UuFQpEGe8YEaAKQF2G0bDwok4XwdbNsIp0Hz11/OnqABRgNZ2JI7AE6/hXv7CnhHpSvWGA7utLguJuQVujURBjffr12FIYryoiMHKruL9hHQsPf+tP4fDsGBLTHjHX0qbnFI3B+hXe2CWMgXcIxJMjX1pU9c4hBiD/ALW/pXlAfT+IwHJIhtVy1qlSpNRsZNoV52VKlWTp7lr0LSpUU6d9nXhtUqVdNnhSvMlKlWwZ2EpdnSpVtzIuzrw26VKtudPCldLaHhSpVsydMlNDDKDIVQfGBNKlWgzJ1lFKKVKunTwLXYSlSrZ097OuhaFKlXTJ72VILSpUYmTqlSpVsydCu1FKlXXMjgavQaVKuubPQ1dq9KlRTJ7Fe0qVdMn/2Q=="/>
          <p:cNvSpPr>
            <a:spLocks noChangeAspect="1" noChangeArrowheads="1"/>
          </p:cNvSpPr>
          <p:nvPr/>
        </p:nvSpPr>
        <p:spPr bwMode="auto">
          <a:xfrm>
            <a:off x="215900" y="7938"/>
            <a:ext cx="304800" cy="304800"/>
          </a:xfrm>
          <a:prstGeom prst="rect">
            <a:avLst/>
          </a:prstGeom>
          <a:noFill/>
          <a:ln w="9525">
            <a:noFill/>
            <a:miter lim="800000"/>
            <a:headEnd/>
            <a:tailEnd/>
          </a:ln>
        </p:spPr>
        <p:txBody>
          <a:bodyPr/>
          <a:lstStyle/>
          <a:p>
            <a:endParaRPr lang="nb-NO">
              <a:solidFill>
                <a:srgbClr val="000000"/>
              </a:solidFill>
              <a:cs typeface="Arial" pitchFamily="34" charset="0"/>
            </a:endParaRPr>
          </a:p>
        </p:txBody>
      </p:sp>
      <p:pic>
        <p:nvPicPr>
          <p:cNvPr id="34824" name="Bilde 4"/>
          <p:cNvPicPr>
            <a:picLocks noChangeAspect="1"/>
          </p:cNvPicPr>
          <p:nvPr/>
        </p:nvPicPr>
        <p:blipFill>
          <a:blip r:embed="rId3" cstate="print"/>
          <a:srcRect/>
          <a:stretch>
            <a:fillRect/>
          </a:stretch>
        </p:blipFill>
        <p:spPr bwMode="auto">
          <a:xfrm>
            <a:off x="968375" y="2976563"/>
            <a:ext cx="4348163" cy="2900362"/>
          </a:xfrm>
          <a:prstGeom prst="rect">
            <a:avLst/>
          </a:prstGeom>
          <a:noFill/>
          <a:ln w="9525">
            <a:noFill/>
            <a:miter lim="800000"/>
            <a:headEnd/>
            <a:tailEnd/>
          </a:ln>
        </p:spPr>
      </p:pic>
      <p:pic>
        <p:nvPicPr>
          <p:cNvPr id="34825" name="Bilde 5"/>
          <p:cNvPicPr>
            <a:picLocks noChangeAspect="1"/>
          </p:cNvPicPr>
          <p:nvPr/>
        </p:nvPicPr>
        <p:blipFill>
          <a:blip r:embed="rId4" cstate="print"/>
          <a:srcRect/>
          <a:stretch>
            <a:fillRect/>
          </a:stretch>
        </p:blipFill>
        <p:spPr bwMode="auto">
          <a:xfrm>
            <a:off x="5584825" y="3500438"/>
            <a:ext cx="3151188" cy="2101850"/>
          </a:xfrm>
          <a:prstGeom prst="rect">
            <a:avLst/>
          </a:prstGeom>
          <a:noFill/>
          <a:ln w="9525">
            <a:noFill/>
            <a:miter lim="800000"/>
            <a:headEnd/>
            <a:tailEnd/>
          </a:ln>
        </p:spPr>
      </p:pic>
      <p:pic>
        <p:nvPicPr>
          <p:cNvPr id="34826" name="Bilde 6"/>
          <p:cNvPicPr>
            <a:picLocks noChangeAspect="1"/>
          </p:cNvPicPr>
          <p:nvPr/>
        </p:nvPicPr>
        <p:blipFill>
          <a:blip r:embed="rId5" cstate="print"/>
          <a:srcRect/>
          <a:stretch>
            <a:fillRect/>
          </a:stretch>
        </p:blipFill>
        <p:spPr bwMode="auto">
          <a:xfrm>
            <a:off x="5403850" y="566738"/>
            <a:ext cx="3033713" cy="170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r>
              <a:rPr lang="nb-NO" smtClean="0"/>
              <a:t/>
            </a:r>
            <a:br>
              <a:rPr lang="nb-NO" smtClean="0"/>
            </a:br>
            <a:r>
              <a:rPr lang="nb-NO" smtClean="0"/>
              <a:t>Hvordan løser vi fremtidens utfordringer?</a:t>
            </a:r>
          </a:p>
        </p:txBody>
      </p:sp>
      <p:sp>
        <p:nvSpPr>
          <p:cNvPr id="17411" name="Plassholder for innhold 2"/>
          <p:cNvSpPr>
            <a:spLocks noGrp="1"/>
          </p:cNvSpPr>
          <p:nvPr>
            <p:ph idx="1"/>
          </p:nvPr>
        </p:nvSpPr>
        <p:spPr>
          <a:xfrm>
            <a:off x="684213" y="1628775"/>
            <a:ext cx="8229600" cy="4525963"/>
          </a:xfrm>
        </p:spPr>
        <p:txBody>
          <a:bodyPr/>
          <a:lstStyle/>
          <a:p>
            <a:pPr>
              <a:buFontTx/>
              <a:buNone/>
            </a:pPr>
            <a:endParaRPr lang="nb-NO" sz="2000" smtClean="0"/>
          </a:p>
          <a:p>
            <a:pPr>
              <a:buFontTx/>
              <a:buNone/>
            </a:pPr>
            <a:endParaRPr lang="nb-NO" sz="2000" smtClean="0"/>
          </a:p>
          <a:p>
            <a:pPr algn="ctr">
              <a:buFontTx/>
              <a:buNone/>
            </a:pPr>
            <a:r>
              <a:rPr lang="nb-NO" sz="15000" smtClean="0">
                <a:solidFill>
                  <a:srgbClr val="FF0000"/>
                </a:solidFill>
              </a:rPr>
              <a:t>?</a:t>
            </a:r>
          </a:p>
        </p:txBody>
      </p:sp>
      <p:pic>
        <p:nvPicPr>
          <p:cNvPr id="17412" name="Picture 2" descr="J:\1 Fagskolen i Oslo\Logoer\FiO_logo_stor_farge.jpg"/>
          <p:cNvPicPr>
            <a:picLocks noChangeAspect="1" noChangeArrowheads="1"/>
          </p:cNvPicPr>
          <p:nvPr/>
        </p:nvPicPr>
        <p:blipFill>
          <a:blip r:embed="rId2" cstate="print"/>
          <a:srcRect/>
          <a:stretch>
            <a:fillRect/>
          </a:stretch>
        </p:blipFill>
        <p:spPr bwMode="auto">
          <a:xfrm>
            <a:off x="7812088" y="5300663"/>
            <a:ext cx="865187" cy="109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tel 1"/>
          <p:cNvSpPr>
            <a:spLocks noGrp="1"/>
          </p:cNvSpPr>
          <p:nvPr>
            <p:ph type="title"/>
          </p:nvPr>
        </p:nvSpPr>
        <p:spPr/>
        <p:txBody>
          <a:bodyPr/>
          <a:lstStyle/>
          <a:p>
            <a:pPr>
              <a:defRPr/>
            </a:pPr>
            <a:r>
              <a:rPr lang="nb-NO" dirty="0" smtClean="0">
                <a:solidFill>
                  <a:schemeClr val="accent2">
                    <a:lumMod val="50000"/>
                  </a:schemeClr>
                </a:solidFill>
              </a:rPr>
              <a:t>Karriereveier i yrkesfagene</a:t>
            </a:r>
          </a:p>
        </p:txBody>
      </p:sp>
      <p:sp>
        <p:nvSpPr>
          <p:cNvPr id="2051" name="Plassholder for innhold 2"/>
          <p:cNvSpPr>
            <a:spLocks noGrp="1"/>
          </p:cNvSpPr>
          <p:nvPr>
            <p:ph idx="1"/>
          </p:nvPr>
        </p:nvSpPr>
        <p:spPr/>
        <p:txBody>
          <a:bodyPr/>
          <a:lstStyle/>
          <a:p>
            <a:pPr marL="0" indent="0">
              <a:buFontTx/>
              <a:buNone/>
              <a:defRPr/>
            </a:pPr>
            <a:r>
              <a:rPr lang="nb-NO" dirty="0" smtClean="0"/>
              <a:t>Et fagbrev i seg selv er bra nok, men; </a:t>
            </a:r>
          </a:p>
          <a:p>
            <a:pPr marL="0" indent="0">
              <a:buFontTx/>
              <a:buNone/>
              <a:defRPr/>
            </a:pPr>
            <a:endParaRPr lang="nb-NO" dirty="0" smtClean="0"/>
          </a:p>
          <a:p>
            <a:pPr>
              <a:defRPr/>
            </a:pPr>
            <a:r>
              <a:rPr lang="nb-NO" sz="2400" dirty="0" smtClean="0"/>
              <a:t>FAGBREV GIR KARRIEREMULIGHETER!</a:t>
            </a:r>
          </a:p>
          <a:p>
            <a:pPr>
              <a:defRPr/>
            </a:pPr>
            <a:r>
              <a:rPr lang="nb-NO" sz="2400" dirty="0" smtClean="0"/>
              <a:t>FAGBREV GIR FLEKSIBILITET!!</a:t>
            </a:r>
          </a:p>
          <a:p>
            <a:pPr>
              <a:defRPr/>
            </a:pPr>
            <a:r>
              <a:rPr lang="nb-NO" sz="2400" dirty="0" smtClean="0"/>
              <a:t>FAGBREV + Tekn. FAGSKOLE ER DEN UTDANNINGEN SOM GIR </a:t>
            </a:r>
            <a:r>
              <a:rPr lang="nb-NO" sz="2400" i="1" u="sng" dirty="0" smtClean="0">
                <a:solidFill>
                  <a:srgbClr val="00B050"/>
                </a:solidFill>
              </a:rPr>
              <a:t>Høyest livsløpsinntekt</a:t>
            </a:r>
            <a:r>
              <a:rPr lang="nb-NO" sz="2400" i="1" dirty="0" smtClean="0"/>
              <a:t>!!!</a:t>
            </a:r>
          </a:p>
          <a:p>
            <a:pPr marL="0" indent="0">
              <a:buFontTx/>
              <a:buNone/>
              <a:defRPr/>
            </a:pPr>
            <a:r>
              <a:rPr lang="nb-NO" sz="2400" i="1" dirty="0" smtClean="0"/>
              <a:t>(Bates mai 2012)</a:t>
            </a:r>
          </a:p>
          <a:p>
            <a:pPr>
              <a:defRPr/>
            </a:pPr>
            <a:endParaRPr lang="nb-NO" sz="2400" dirty="0" smtClean="0"/>
          </a:p>
          <a:p>
            <a:pPr>
              <a:defRPr/>
            </a:pPr>
            <a:r>
              <a:rPr lang="nb-NO" sz="2400" dirty="0" smtClean="0"/>
              <a:t>Gir da også mest tilbake til bransjen?</a:t>
            </a:r>
          </a:p>
        </p:txBody>
      </p:sp>
      <p:pic>
        <p:nvPicPr>
          <p:cNvPr id="35844" name="Picture 2" descr="J:\1 Fagskolen i Oslo\Logoer\FiO_logo_stor_farge.jpg"/>
          <p:cNvPicPr>
            <a:picLocks noChangeAspect="1" noChangeArrowheads="1"/>
          </p:cNvPicPr>
          <p:nvPr/>
        </p:nvPicPr>
        <p:blipFill>
          <a:blip r:embed="rId2" cstate="print"/>
          <a:srcRect/>
          <a:stretch>
            <a:fillRect/>
          </a:stretch>
        </p:blipFill>
        <p:spPr bwMode="auto">
          <a:xfrm>
            <a:off x="214313" y="0"/>
            <a:ext cx="901700" cy="113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fade">
                                      <p:cBhvr>
                                        <p:cTn id="12" dur="500"/>
                                        <p:tgtEl>
                                          <p:spTgt spid="20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fade">
                                      <p:cBhvr>
                                        <p:cTn id="17" dur="500"/>
                                        <p:tgtEl>
                                          <p:spTgt spid="20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fade">
                                      <p:cBhvr>
                                        <p:cTn id="22" dur="500"/>
                                        <p:tgtEl>
                                          <p:spTgt spid="20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51">
                                            <p:txEl>
                                              <p:pRg st="5" end="5"/>
                                            </p:txEl>
                                          </p:spTgt>
                                        </p:tgtEl>
                                        <p:attrNameLst>
                                          <p:attrName>style.visibility</p:attrName>
                                        </p:attrNameLst>
                                      </p:cBhvr>
                                      <p:to>
                                        <p:strVal val="visible"/>
                                      </p:to>
                                    </p:set>
                                    <p:animEffect transition="in" filter="fade">
                                      <p:cBhvr>
                                        <p:cTn id="27" dur="500"/>
                                        <p:tgtEl>
                                          <p:spTgt spid="20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1">
                                            <p:txEl>
                                              <p:pRg st="7" end="7"/>
                                            </p:txEl>
                                          </p:spTgt>
                                        </p:tgtEl>
                                        <p:attrNameLst>
                                          <p:attrName>style.visibility</p:attrName>
                                        </p:attrNameLst>
                                      </p:cBhvr>
                                      <p:to>
                                        <p:strVal val="visible"/>
                                      </p:to>
                                    </p:set>
                                    <p:animEffect transition="in" filter="fade">
                                      <p:cBhvr>
                                        <p:cTn id="32"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lstStyle/>
          <a:p>
            <a:endParaRPr lang="nb-NO" smtClean="0"/>
          </a:p>
        </p:txBody>
      </p:sp>
      <p:sp>
        <p:nvSpPr>
          <p:cNvPr id="36867" name="Plassholder for innhold 2"/>
          <p:cNvSpPr>
            <a:spLocks noGrp="1"/>
          </p:cNvSpPr>
          <p:nvPr>
            <p:ph idx="1"/>
          </p:nvPr>
        </p:nvSpPr>
        <p:spPr/>
        <p:txBody>
          <a:bodyPr/>
          <a:lstStyle/>
          <a:p>
            <a:r>
              <a:rPr lang="nb-NO" sz="1200" b="1" smtClean="0"/>
              <a:t>Hva er Y-veien?</a:t>
            </a:r>
          </a:p>
          <a:p>
            <a:r>
              <a:rPr lang="nb-NO" sz="1200" smtClean="0"/>
              <a:t>Hvis du har yrkesfaglig linje fra videregående skole kan du søke opptak på enkelte studier på høgskole- og universitetsnivå uten </a:t>
            </a:r>
            <a:r>
              <a:rPr lang="nb-NO" sz="1200" smtClean="0">
                <a:hlinkClick r:id="rId2" tooltip="Generell studiekompetanse oppnås i videregående skole. Oppnås ved å gjennomføre en kombinasjon av fag i den videregående skolen etter visse kriterier. Gir mulighet til å søke på mange høyskole- og universitetsstudier."/>
              </a:rPr>
              <a:t>generell studiekompetanse</a:t>
            </a:r>
            <a:r>
              <a:rPr lang="nb-NO" sz="1200" smtClean="0"/>
              <a:t> eller forkurs. Dette kalles </a:t>
            </a:r>
            <a:r>
              <a:rPr lang="nb-NO" sz="1200" smtClean="0">
                <a:hlinkClick r:id="rId2" tooltip="Et tilbud til søkere med eksamen fra yrkesfaglig studieretning og relevant fagbrev."/>
              </a:rPr>
              <a:t>Y-veien</a:t>
            </a:r>
            <a:r>
              <a:rPr lang="nb-NO" sz="1200" smtClean="0"/>
              <a:t>. </a:t>
            </a:r>
          </a:p>
          <a:p>
            <a:r>
              <a:rPr lang="nb-NO" sz="1200" smtClean="0"/>
              <a:t>For å kunne søke på ingeniør- og realfagsutdanninger må du ha </a:t>
            </a:r>
            <a:r>
              <a:rPr lang="nb-NO" sz="1200" smtClean="0">
                <a:hlinkClick r:id="rId2" tooltip="Fullgod utdannelse eller tilstrekkelige kvalifikasjoner for å utøve et bestemt yrke."/>
              </a:rPr>
              <a:t>yrkeskompetanse</a:t>
            </a:r>
            <a:r>
              <a:rPr lang="nb-NO" sz="1200" smtClean="0"/>
              <a:t>, </a:t>
            </a:r>
            <a:r>
              <a:rPr lang="nb-NO" sz="1200" smtClean="0">
                <a:hlinkClick r:id="rId2" tooltip="Avsluttende dokument etter fullført yrkesutdannelse."/>
              </a:rPr>
              <a:t>fagbrev</a:t>
            </a:r>
            <a:r>
              <a:rPr lang="nb-NO" sz="1200" smtClean="0"/>
              <a:t> eller </a:t>
            </a:r>
            <a:r>
              <a:rPr lang="nb-NO" sz="1200" smtClean="0">
                <a:hlinkClick r:id="rId2" tooltip="Oppnås etter bestått svenneprøve - en avsluttende prøve i håndverkspregede yrkesfag.  &#10;"/>
              </a:rPr>
              <a:t>svennebrev</a:t>
            </a:r>
            <a:r>
              <a:rPr lang="nb-NO" sz="1200" smtClean="0"/>
              <a:t>. Studiene er spesielt tilrettelagt for personer med yrkesfaglig bakgrunn. </a:t>
            </a:r>
          </a:p>
          <a:p>
            <a:r>
              <a:rPr lang="nb-NO" sz="1200" smtClean="0"/>
              <a:t>Undervisningen første året på ingeniørstudiene innebærer en større del teoretiske fag som matematikk og fysikk og mindre praksis enn på den "vanlige" ingeniørutdanningen, siden studentene allerede har fått praksis gjennom yrkesfaglig utdanning.</a:t>
            </a:r>
          </a:p>
          <a:p>
            <a:r>
              <a:rPr lang="nb-NO" sz="1200" smtClean="0"/>
              <a:t>Flere universiteter og høgskoler har oversikt over hvilke </a:t>
            </a:r>
            <a:r>
              <a:rPr lang="nb-NO" sz="1200" smtClean="0">
                <a:hlinkClick r:id="rId2" tooltip="Avsluttende dokument etter fullført yrkesutdannelse."/>
              </a:rPr>
              <a:t>fagbrev</a:t>
            </a:r>
            <a:r>
              <a:rPr lang="nb-NO" sz="1200" smtClean="0"/>
              <a:t> som fører frem til Y-vei: </a:t>
            </a:r>
          </a:p>
          <a:p>
            <a:endParaRPr lang="nb-NO" smtClean="0"/>
          </a:p>
          <a:p>
            <a:r>
              <a:rPr lang="nb-NO" sz="1000" smtClean="0"/>
              <a:t>Telemark, aalesund, gjøvik (byggfag)</a:t>
            </a:r>
          </a:p>
        </p:txBody>
      </p:sp>
      <p:pic>
        <p:nvPicPr>
          <p:cNvPr id="36868" name="Picture 2"/>
          <p:cNvPicPr>
            <a:picLocks noChangeAspect="1" noChangeArrowheads="1"/>
          </p:cNvPicPr>
          <p:nvPr/>
        </p:nvPicPr>
        <p:blipFill>
          <a:blip r:embed="rId3" cstate="print"/>
          <a:srcRect/>
          <a:stretch>
            <a:fillRect/>
          </a:stretch>
        </p:blipFill>
        <p:spPr bwMode="auto">
          <a:xfrm>
            <a:off x="-1189038" y="-998538"/>
            <a:ext cx="11134726" cy="835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lstStyle/>
          <a:p>
            <a:r>
              <a:rPr lang="nb-NO" smtClean="0"/>
              <a:t>Hva er viktigst for ungdommen i dag?</a:t>
            </a:r>
          </a:p>
        </p:txBody>
      </p:sp>
      <p:sp>
        <p:nvSpPr>
          <p:cNvPr id="3" name="Plassholder for innhold 2"/>
          <p:cNvSpPr>
            <a:spLocks noGrp="1"/>
          </p:cNvSpPr>
          <p:nvPr>
            <p:ph idx="1"/>
          </p:nvPr>
        </p:nvSpPr>
        <p:spPr/>
        <p:txBody>
          <a:bodyPr/>
          <a:lstStyle/>
          <a:p>
            <a:pPr>
              <a:defRPr/>
            </a:pPr>
            <a:r>
              <a:rPr lang="nb-NO" dirty="0" smtClean="0"/>
              <a:t>Lønn</a:t>
            </a:r>
          </a:p>
          <a:p>
            <a:pPr>
              <a:defRPr/>
            </a:pPr>
            <a:r>
              <a:rPr lang="nb-NO" dirty="0" smtClean="0"/>
              <a:t>Fleksibilitet</a:t>
            </a:r>
          </a:p>
          <a:p>
            <a:pPr>
              <a:defRPr/>
            </a:pPr>
            <a:endParaRPr lang="nb-NO" dirty="0"/>
          </a:p>
          <a:p>
            <a:pPr>
              <a:defRPr/>
            </a:pPr>
            <a:r>
              <a:rPr lang="nb-NO" dirty="0" smtClean="0"/>
              <a:t>Dette gjelder både norsk ungdom og arbeidsinnvandrere.</a:t>
            </a:r>
          </a:p>
          <a:p>
            <a:pPr marL="0" indent="0">
              <a:buFontTx/>
              <a:buNone/>
              <a:defRPr/>
            </a:pPr>
            <a:r>
              <a:rPr lang="nb-NO" dirty="0" smtClean="0"/>
              <a:t>( sosial trygghet)</a:t>
            </a:r>
            <a:endParaRPr lang="nb-NO" dirty="0"/>
          </a:p>
        </p:txBody>
      </p:sp>
      <p:pic>
        <p:nvPicPr>
          <p:cNvPr id="37892" name="Picture 2" descr="http://t1.gstatic.com/images?q=tbn:ANd9GcT-tBroRsnfkZjNyUucYu0cRAK8mHOyvXYS7-MLacVUgYiSmJOIRA"/>
          <p:cNvPicPr>
            <a:picLocks noChangeAspect="1" noChangeArrowheads="1"/>
          </p:cNvPicPr>
          <p:nvPr/>
        </p:nvPicPr>
        <p:blipFill>
          <a:blip r:embed="rId2" cstate="print"/>
          <a:srcRect/>
          <a:stretch>
            <a:fillRect/>
          </a:stretch>
        </p:blipFill>
        <p:spPr bwMode="auto">
          <a:xfrm>
            <a:off x="5018088" y="1628775"/>
            <a:ext cx="3086100" cy="1728788"/>
          </a:xfrm>
          <a:prstGeom prst="rect">
            <a:avLst/>
          </a:prstGeom>
          <a:noFill/>
          <a:ln w="9525">
            <a:noFill/>
            <a:miter lim="800000"/>
            <a:headEnd/>
            <a:tailEnd/>
          </a:ln>
        </p:spPr>
      </p:pic>
      <p:pic>
        <p:nvPicPr>
          <p:cNvPr id="37893" name="Picture 4" descr="http://t3.gstatic.com/images?q=tbn:ANd9GcTu8hQpbPGiNjo36cwCpDQyaXVyqhe9CUB1iZzuB1E_sFjsUOBpaw"/>
          <p:cNvPicPr>
            <a:picLocks noChangeAspect="1" noChangeArrowheads="1"/>
          </p:cNvPicPr>
          <p:nvPr/>
        </p:nvPicPr>
        <p:blipFill>
          <a:blip r:embed="rId3" cstate="print"/>
          <a:srcRect/>
          <a:stretch>
            <a:fillRect/>
          </a:stretch>
        </p:blipFill>
        <p:spPr bwMode="auto">
          <a:xfrm>
            <a:off x="4275138" y="4508500"/>
            <a:ext cx="2286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052513"/>
            <a:ext cx="8229600" cy="5689600"/>
          </a:xfrm>
        </p:spPr>
        <p:txBody>
          <a:bodyPr/>
          <a:lstStyle/>
          <a:p>
            <a:pPr marL="0" indent="0">
              <a:buFontTx/>
              <a:buNone/>
              <a:defRPr/>
            </a:pPr>
            <a:r>
              <a:rPr lang="nb-NO" dirty="0" smtClean="0"/>
              <a:t>Hvordan få informert om mulighetene?</a:t>
            </a:r>
          </a:p>
          <a:p>
            <a:pPr marL="0" indent="0">
              <a:buFontTx/>
              <a:buNone/>
              <a:defRPr/>
            </a:pPr>
            <a:endParaRPr lang="nb-NO" dirty="0" smtClean="0"/>
          </a:p>
          <a:p>
            <a:pPr>
              <a:defRPr/>
            </a:pPr>
            <a:r>
              <a:rPr lang="nb-NO" dirty="0" smtClean="0"/>
              <a:t>Lærling = LØNN.</a:t>
            </a:r>
          </a:p>
          <a:p>
            <a:pPr>
              <a:defRPr/>
            </a:pPr>
            <a:r>
              <a:rPr lang="nb-NO" dirty="0" smtClean="0"/>
              <a:t>Fagbrev = Ferdig utdanning.</a:t>
            </a:r>
          </a:p>
          <a:p>
            <a:pPr>
              <a:defRPr/>
            </a:pPr>
            <a:r>
              <a:rPr lang="nb-NO" dirty="0" smtClean="0"/>
              <a:t>Påbygg Y-veien = Ny Ferdig utdanning.</a:t>
            </a:r>
          </a:p>
          <a:p>
            <a:pPr>
              <a:defRPr/>
            </a:pPr>
            <a:r>
              <a:rPr lang="nb-NO" dirty="0" smtClean="0"/>
              <a:t>Påbygg Fagskole = Ny Ferdig utdanning.</a:t>
            </a:r>
          </a:p>
          <a:p>
            <a:pPr marL="0" indent="0">
              <a:buFontTx/>
              <a:buNone/>
              <a:defRPr/>
            </a:pPr>
            <a:r>
              <a:rPr lang="nb-NO" dirty="0" smtClean="0"/>
              <a:t>Deltidsstudier/Nettstudier= Lønn/Fakturerbare</a:t>
            </a:r>
          </a:p>
          <a:p>
            <a:pPr marL="0" indent="0">
              <a:buFontTx/>
              <a:buNone/>
              <a:defRPr/>
            </a:pPr>
            <a:r>
              <a:rPr lang="nb-NO" dirty="0" smtClean="0"/>
              <a:t>Lav risiko/stor Fleksibilitet!</a:t>
            </a:r>
          </a:p>
          <a:p>
            <a:pPr marL="0" indent="0">
              <a:buFontTx/>
              <a:buNone/>
              <a:defRPr/>
            </a:pPr>
            <a:r>
              <a:rPr lang="nb-NO" dirty="0" smtClean="0"/>
              <a:t>   </a:t>
            </a:r>
            <a:r>
              <a:rPr lang="nb-NO" sz="2400" dirty="0" smtClean="0"/>
              <a:t>Hvorfor så lite frafall?</a:t>
            </a:r>
          </a:p>
          <a:p>
            <a:pPr>
              <a:defRPr/>
            </a:pPr>
            <a:endParaRPr lang="nb-NO" dirty="0"/>
          </a:p>
        </p:txBody>
      </p:sp>
      <p:sp>
        <p:nvSpPr>
          <p:cNvPr id="2" name="Tittel 1"/>
          <p:cNvSpPr>
            <a:spLocks noGrp="1"/>
          </p:cNvSpPr>
          <p:nvPr>
            <p:ph type="title"/>
          </p:nvPr>
        </p:nvSpPr>
        <p:spPr>
          <a:xfrm>
            <a:off x="468313" y="188913"/>
            <a:ext cx="8229600" cy="922337"/>
          </a:xfrm>
        </p:spPr>
        <p:txBody>
          <a:bodyPr/>
          <a:lstStyle/>
          <a:p>
            <a:pPr>
              <a:defRPr/>
            </a:pPr>
            <a:r>
              <a:rPr lang="nb-NO" sz="3200" b="1" dirty="0" smtClean="0">
                <a:solidFill>
                  <a:schemeClr val="accent2">
                    <a:lumMod val="75000"/>
                  </a:schemeClr>
                </a:solidFill>
              </a:rPr>
              <a:t>INFORMASJON</a:t>
            </a:r>
            <a:endParaRPr lang="nb-NO" sz="3200" b="1" dirty="0">
              <a:solidFill>
                <a:schemeClr val="accent2">
                  <a:lumMod val="75000"/>
                </a:schemeClr>
              </a:solidFill>
            </a:endParaRPr>
          </a:p>
        </p:txBody>
      </p:sp>
      <p:pic>
        <p:nvPicPr>
          <p:cNvPr id="38916" name="Picture 2" descr="http://www.dr.dk/NR/rdonlyres/0B77E4F1-B39D-46F9-845C-12A9F23A076B/1166651/3aa490bc4b2645c1a015d07a2acee498_familie.jpg"/>
          <p:cNvPicPr>
            <a:picLocks noChangeAspect="1" noChangeArrowheads="1"/>
          </p:cNvPicPr>
          <p:nvPr/>
        </p:nvPicPr>
        <p:blipFill>
          <a:blip r:embed="rId2" cstate="print"/>
          <a:srcRect/>
          <a:stretch>
            <a:fillRect/>
          </a:stretch>
        </p:blipFill>
        <p:spPr bwMode="auto">
          <a:xfrm>
            <a:off x="6804025" y="4664075"/>
            <a:ext cx="1219200" cy="914400"/>
          </a:xfrm>
          <a:prstGeom prst="rect">
            <a:avLst/>
          </a:prstGeom>
          <a:noFill/>
          <a:ln w="9525">
            <a:noFill/>
            <a:miter lim="800000"/>
            <a:headEnd/>
            <a:tailEnd/>
          </a:ln>
        </p:spPr>
      </p:pic>
      <p:pic>
        <p:nvPicPr>
          <p:cNvPr id="38917" name="Picture 4" descr="http://www.trmarket.su/files/image/snowbord1.jpg"/>
          <p:cNvPicPr>
            <a:picLocks noChangeAspect="1" noChangeArrowheads="1"/>
          </p:cNvPicPr>
          <p:nvPr/>
        </p:nvPicPr>
        <p:blipFill>
          <a:blip r:embed="rId3" cstate="print"/>
          <a:srcRect/>
          <a:stretch>
            <a:fillRect/>
          </a:stretch>
        </p:blipFill>
        <p:spPr bwMode="auto">
          <a:xfrm>
            <a:off x="6403975" y="1858963"/>
            <a:ext cx="800100" cy="1219200"/>
          </a:xfrm>
          <a:prstGeom prst="rect">
            <a:avLst/>
          </a:prstGeom>
          <a:noFill/>
          <a:ln w="9525">
            <a:noFill/>
            <a:miter lim="800000"/>
            <a:headEnd/>
            <a:tailEnd/>
          </a:ln>
        </p:spPr>
      </p:pic>
      <p:pic>
        <p:nvPicPr>
          <p:cNvPr id="38918" name="Picture 6" descr="http://oslopuls.aftenposten.no/multimedia/archive/00064/_ibxajll14_jpg_64583e.jpg"/>
          <p:cNvPicPr>
            <a:picLocks noChangeAspect="1" noChangeArrowheads="1"/>
          </p:cNvPicPr>
          <p:nvPr/>
        </p:nvPicPr>
        <p:blipFill>
          <a:blip r:embed="rId4" cstate="print"/>
          <a:srcRect/>
          <a:stretch>
            <a:fillRect/>
          </a:stretch>
        </p:blipFill>
        <p:spPr bwMode="auto">
          <a:xfrm>
            <a:off x="5113338" y="1628775"/>
            <a:ext cx="752475" cy="1219200"/>
          </a:xfrm>
          <a:prstGeom prst="rect">
            <a:avLst/>
          </a:prstGeom>
          <a:noFill/>
          <a:ln w="9525">
            <a:noFill/>
            <a:miter lim="800000"/>
            <a:headEnd/>
            <a:tailEnd/>
          </a:ln>
        </p:spPr>
      </p:pic>
      <p:pic>
        <p:nvPicPr>
          <p:cNvPr id="38919" name="Picture 8" descr="http://gfx.dagbladet.no/pub/artikkel/4/49/494/494932/pengerX2_280_1173844056_1173844071.jpg"/>
          <p:cNvPicPr>
            <a:picLocks noChangeAspect="1" noChangeArrowheads="1"/>
          </p:cNvPicPr>
          <p:nvPr/>
        </p:nvPicPr>
        <p:blipFill>
          <a:blip r:embed="rId5" cstate="print"/>
          <a:srcRect/>
          <a:stretch>
            <a:fillRect/>
          </a:stretch>
        </p:blipFill>
        <p:spPr bwMode="auto">
          <a:xfrm>
            <a:off x="7585075" y="2268538"/>
            <a:ext cx="876300" cy="1219200"/>
          </a:xfrm>
          <a:prstGeom prst="rect">
            <a:avLst/>
          </a:prstGeom>
          <a:noFill/>
          <a:ln w="9525">
            <a:noFill/>
            <a:miter lim="800000"/>
            <a:headEnd/>
            <a:tailEnd/>
          </a:ln>
        </p:spPr>
      </p:pic>
      <p:pic>
        <p:nvPicPr>
          <p:cNvPr id="38920" name="Picture 10" descr="http://www.kone.com/countries/nb_NO/PublishingImages/Service/service-vedlikehold/kone-servicebil-heismontor.jpg"/>
          <p:cNvPicPr>
            <a:picLocks noChangeAspect="1" noChangeArrowheads="1"/>
          </p:cNvPicPr>
          <p:nvPr/>
        </p:nvPicPr>
        <p:blipFill>
          <a:blip r:embed="rId6" cstate="print"/>
          <a:srcRect/>
          <a:stretch>
            <a:fillRect/>
          </a:stretch>
        </p:blipFill>
        <p:spPr bwMode="auto">
          <a:xfrm>
            <a:off x="5464175" y="5516563"/>
            <a:ext cx="1219200" cy="1219200"/>
          </a:xfrm>
          <a:prstGeom prst="rect">
            <a:avLst/>
          </a:prstGeom>
          <a:noFill/>
          <a:ln w="9525">
            <a:noFill/>
            <a:miter lim="800000"/>
            <a:headEnd/>
            <a:tailEnd/>
          </a:ln>
        </p:spPr>
      </p:pic>
      <p:pic>
        <p:nvPicPr>
          <p:cNvPr id="38921" name="Picture 2" descr="J:\1 Fagskolen i Oslo\Logoer\FiO_logo_stor_farge.jpg"/>
          <p:cNvPicPr>
            <a:picLocks noChangeAspect="1" noChangeArrowheads="1"/>
          </p:cNvPicPr>
          <p:nvPr/>
        </p:nvPicPr>
        <p:blipFill>
          <a:blip r:embed="rId7" cstate="print"/>
          <a:srcRect/>
          <a:stretch>
            <a:fillRect/>
          </a:stretch>
        </p:blipFill>
        <p:spPr bwMode="auto">
          <a:xfrm>
            <a:off x="7756525" y="536575"/>
            <a:ext cx="865188" cy="109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Plassholder for dato 3"/>
          <p:cNvSpPr>
            <a:spLocks noGrp="1"/>
          </p:cNvSpPr>
          <p:nvPr>
            <p:ph type="dt" sz="quarter" idx="10"/>
          </p:nvPr>
        </p:nvSpPr>
        <p:spPr>
          <a:noFill/>
        </p:spPr>
        <p:txBody>
          <a:bodyPr/>
          <a:lstStyle/>
          <a:p>
            <a:endParaRPr lang="en-US" smtClean="0">
              <a:latin typeface="Arial" pitchFamily="34" charset="0"/>
            </a:endParaRPr>
          </a:p>
        </p:txBody>
      </p:sp>
      <p:sp>
        <p:nvSpPr>
          <p:cNvPr id="39939" name="Plassholder for lysbildenummer 5"/>
          <p:cNvSpPr>
            <a:spLocks noGrp="1"/>
          </p:cNvSpPr>
          <p:nvPr>
            <p:ph type="sldNum" sz="quarter" idx="12"/>
          </p:nvPr>
        </p:nvSpPr>
        <p:spPr>
          <a:noFill/>
        </p:spPr>
        <p:txBody>
          <a:bodyPr/>
          <a:lstStyle/>
          <a:p>
            <a:fld id="{0721FB83-5B50-4769-9874-439DE55A7FDD}" type="slidenum">
              <a:rPr lang="en-US"/>
              <a:pPr/>
              <a:t>24</a:t>
            </a:fld>
            <a:endParaRPr lang="en-US"/>
          </a:p>
        </p:txBody>
      </p:sp>
      <p:sp>
        <p:nvSpPr>
          <p:cNvPr id="39940" name="Rectangle 2"/>
          <p:cNvSpPr>
            <a:spLocks noGrp="1" noChangeArrowheads="1"/>
          </p:cNvSpPr>
          <p:nvPr>
            <p:ph type="title"/>
          </p:nvPr>
        </p:nvSpPr>
        <p:spPr>
          <a:xfrm>
            <a:off x="611188" y="188913"/>
            <a:ext cx="8229600" cy="1584325"/>
          </a:xfrm>
        </p:spPr>
        <p:txBody>
          <a:bodyPr/>
          <a:lstStyle/>
          <a:p>
            <a:pPr eaLnBrk="1" hangingPunct="1"/>
            <a:r>
              <a:rPr lang="nb-NO" b="1" smtClean="0"/>
              <a:t>Fagskolen inn i fremtiden?. </a:t>
            </a:r>
            <a:br>
              <a:rPr lang="nb-NO" b="1" smtClean="0"/>
            </a:br>
            <a:endParaRPr lang="nb-NO" b="1" smtClean="0"/>
          </a:p>
        </p:txBody>
      </p:sp>
      <p:sp>
        <p:nvSpPr>
          <p:cNvPr id="12294" name="Rectangle 3"/>
          <p:cNvSpPr>
            <a:spLocks noGrp="1" noChangeArrowheads="1"/>
          </p:cNvSpPr>
          <p:nvPr>
            <p:ph type="body" idx="1"/>
          </p:nvPr>
        </p:nvSpPr>
        <p:spPr>
          <a:xfrm>
            <a:off x="539750" y="1989138"/>
            <a:ext cx="8229600" cy="4608512"/>
          </a:xfrm>
        </p:spPr>
        <p:txBody>
          <a:bodyPr/>
          <a:lstStyle/>
          <a:p>
            <a:pPr eaLnBrk="1" hangingPunct="1">
              <a:lnSpc>
                <a:spcPct val="80000"/>
              </a:lnSpc>
            </a:pPr>
            <a:r>
              <a:rPr lang="nb-NO" sz="2000" b="1" smtClean="0"/>
              <a:t>12.04.61:</a:t>
            </a:r>
          </a:p>
          <a:p>
            <a:pPr eaLnBrk="1" hangingPunct="1">
              <a:lnSpc>
                <a:spcPct val="80000"/>
              </a:lnSpc>
              <a:buFontTx/>
              <a:buNone/>
            </a:pPr>
            <a:r>
              <a:rPr lang="nb-NO" sz="1600" b="1" smtClean="0"/>
              <a:t>Jurij Aleksejevitsj Gagarin:</a:t>
            </a:r>
          </a:p>
          <a:p>
            <a:pPr eaLnBrk="1" hangingPunct="1">
              <a:lnSpc>
                <a:spcPct val="80000"/>
              </a:lnSpc>
              <a:buFontTx/>
              <a:buNone/>
            </a:pPr>
            <a:r>
              <a:rPr lang="nb-NO" sz="1600" b="1" smtClean="0"/>
              <a:t>12.04.61 ble han det første mennesket i verdensrommet om bord i et solid, tett,  ventilert og velregulert romfartøy. </a:t>
            </a:r>
            <a:r>
              <a:rPr lang="nb-NO" sz="1600" b="1" smtClean="0">
                <a:sym typeface="Wingdings" pitchFamily="2" charset="2"/>
              </a:rPr>
              <a:t></a:t>
            </a:r>
            <a:endParaRPr lang="nb-NO" sz="1600" b="1" smtClean="0"/>
          </a:p>
          <a:p>
            <a:pPr eaLnBrk="1" hangingPunct="1">
              <a:lnSpc>
                <a:spcPct val="80000"/>
              </a:lnSpc>
              <a:buFontTx/>
              <a:buNone/>
            </a:pPr>
            <a:r>
              <a:rPr lang="nb-NO" sz="1600" b="1" smtClean="0"/>
              <a:t>Jurij ble ferdig utdannet mekaniker i 1955!( Altså kun 6 år tidligere…)</a:t>
            </a:r>
          </a:p>
          <a:p>
            <a:pPr eaLnBrk="1" hangingPunct="1">
              <a:lnSpc>
                <a:spcPct val="80000"/>
              </a:lnSpc>
              <a:buFontTx/>
              <a:buNone/>
            </a:pPr>
            <a:r>
              <a:rPr lang="nb-NO" sz="1600" b="1" smtClean="0"/>
              <a:t>Kosmonaututdanningen (Masternivå ?)var basert på praktisk/teoretisk metode.</a:t>
            </a:r>
          </a:p>
          <a:p>
            <a:pPr eaLnBrk="1" hangingPunct="1">
              <a:lnSpc>
                <a:spcPct val="80000"/>
              </a:lnSpc>
              <a:buFontTx/>
              <a:buNone/>
            </a:pPr>
            <a:endParaRPr lang="nb-NO" sz="1600" b="1" smtClean="0"/>
          </a:p>
          <a:p>
            <a:pPr eaLnBrk="1" hangingPunct="1">
              <a:lnSpc>
                <a:spcPct val="80000"/>
              </a:lnSpc>
            </a:pPr>
            <a:r>
              <a:rPr lang="nb-NO" sz="2000" b="1" smtClean="0"/>
              <a:t>12.04.11:(møte BNL/UDE)</a:t>
            </a:r>
          </a:p>
          <a:p>
            <a:pPr eaLnBrk="1" hangingPunct="1">
              <a:lnSpc>
                <a:spcPct val="80000"/>
              </a:lnSpc>
            </a:pPr>
            <a:r>
              <a:rPr lang="nb-NO" sz="1600" b="1" smtClean="0"/>
              <a:t>Passivhus:</a:t>
            </a:r>
          </a:p>
          <a:p>
            <a:pPr eaLnBrk="1" hangingPunct="1">
              <a:lnSpc>
                <a:spcPct val="80000"/>
              </a:lnSpc>
              <a:buFontTx/>
              <a:buNone/>
            </a:pPr>
            <a:r>
              <a:rPr lang="nb-NO" sz="1600" b="1" i="1" smtClean="0"/>
              <a:t>Tette hus m/Automatisert, balansert ventilasjon forsynt med alternative energikilder fra varmepumpe eller solfangere er på full fart inn i eneboliger…</a:t>
            </a:r>
          </a:p>
          <a:p>
            <a:pPr eaLnBrk="1" hangingPunct="1">
              <a:lnSpc>
                <a:spcPct val="80000"/>
              </a:lnSpc>
              <a:buFontTx/>
              <a:buNone/>
            </a:pPr>
            <a:r>
              <a:rPr lang="nb-NO" sz="1600" b="1" i="1" smtClean="0"/>
              <a:t>……eller ikke….har vi nok kompetanse? De ”lærde ” strides! ” Er din egen ”hus app” utenkelig.?</a:t>
            </a:r>
          </a:p>
          <a:p>
            <a:pPr eaLnBrk="1" hangingPunct="1">
              <a:lnSpc>
                <a:spcPct val="80000"/>
              </a:lnSpc>
              <a:buFontTx/>
              <a:buNone/>
            </a:pPr>
            <a:endParaRPr lang="nb-NO" sz="1600" b="1" i="1" smtClean="0"/>
          </a:p>
          <a:p>
            <a:pPr eaLnBrk="1" hangingPunct="1">
              <a:lnSpc>
                <a:spcPct val="80000"/>
              </a:lnSpc>
            </a:pPr>
            <a:r>
              <a:rPr lang="nb-NO" sz="1600" b="1" smtClean="0"/>
              <a:t>Det er pr. dato ingen klar definert utdanningsveg videre i Norge for en praktisk- teoretisk orientert tekniker etter fullført Teknisk Fagskole……..</a:t>
            </a:r>
          </a:p>
          <a:p>
            <a:pPr eaLnBrk="1" hangingPunct="1">
              <a:lnSpc>
                <a:spcPct val="80000"/>
              </a:lnSpc>
            </a:pPr>
            <a:endParaRPr lang="nb-NO" sz="1600" b="1" smtClean="0"/>
          </a:p>
          <a:p>
            <a:pPr eaLnBrk="1" hangingPunct="1">
              <a:lnSpc>
                <a:spcPct val="80000"/>
              </a:lnSpc>
            </a:pPr>
            <a:r>
              <a:rPr lang="nb-NO" sz="1600" b="1" smtClean="0"/>
              <a:t>Vi trenger ressurser til design / prosjektering / rådgiving, men også i </a:t>
            </a:r>
          </a:p>
          <a:p>
            <a:pPr eaLnBrk="1" hangingPunct="1">
              <a:lnSpc>
                <a:spcPct val="80000"/>
              </a:lnSpc>
              <a:buFontTx/>
              <a:buNone/>
            </a:pPr>
            <a:r>
              <a:rPr lang="nb-NO" sz="1600" b="1" smtClean="0"/>
              <a:t>økende grad ressurser m/høyere utd. som kan implementere/ ”gjøre tiltak”.</a:t>
            </a:r>
          </a:p>
          <a:p>
            <a:pPr eaLnBrk="1" hangingPunct="1">
              <a:lnSpc>
                <a:spcPct val="80000"/>
              </a:lnSpc>
              <a:buFontTx/>
              <a:buNone/>
            </a:pPr>
            <a:endParaRPr lang="nb-NO" sz="1800" smtClean="0"/>
          </a:p>
          <a:p>
            <a:pPr eaLnBrk="1" hangingPunct="1">
              <a:lnSpc>
                <a:spcPct val="80000"/>
              </a:lnSpc>
              <a:buFontTx/>
              <a:buNone/>
            </a:pPr>
            <a:endParaRPr lang="nb-NO" sz="1800" smtClean="0"/>
          </a:p>
        </p:txBody>
      </p:sp>
      <p:pic>
        <p:nvPicPr>
          <p:cNvPr id="39942" name="Picture 2" descr="J:\1 Fagskolen i Oslo\Logoer\FiO_logo_stor_farge.jpg"/>
          <p:cNvPicPr>
            <a:picLocks noChangeAspect="1" noChangeArrowheads="1"/>
          </p:cNvPicPr>
          <p:nvPr/>
        </p:nvPicPr>
        <p:blipFill>
          <a:blip r:embed="rId3" cstate="print"/>
          <a:srcRect/>
          <a:stretch>
            <a:fillRect/>
          </a:stretch>
        </p:blipFill>
        <p:spPr bwMode="auto">
          <a:xfrm>
            <a:off x="8308975" y="5803900"/>
            <a:ext cx="835025" cy="1054100"/>
          </a:xfrm>
          <a:prstGeom prst="rect">
            <a:avLst/>
          </a:prstGeom>
          <a:noFill/>
          <a:ln w="9525">
            <a:noFill/>
            <a:miter lim="800000"/>
            <a:headEnd/>
            <a:tailEnd/>
          </a:ln>
        </p:spPr>
      </p:pic>
      <p:pic>
        <p:nvPicPr>
          <p:cNvPr id="39943" name="Picture 11" descr="http://www.aerospaceguide.net/spacehistory/yuri_gagarin.jpg">
            <a:hlinkClick r:id="rId4"/>
          </p:cNvPr>
          <p:cNvPicPr>
            <a:picLocks noChangeAspect="1" noChangeArrowheads="1"/>
          </p:cNvPicPr>
          <p:nvPr/>
        </p:nvPicPr>
        <p:blipFill>
          <a:blip r:embed="rId5" cstate="print"/>
          <a:srcRect/>
          <a:stretch>
            <a:fillRect/>
          </a:stretch>
        </p:blipFill>
        <p:spPr bwMode="auto">
          <a:xfrm>
            <a:off x="6956425" y="908050"/>
            <a:ext cx="1604963"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wipe(down)">
                                      <p:cBhvr>
                                        <p:cTn id="7" dur="500"/>
                                        <p:tgtEl>
                                          <p:spTgt spid="122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4">
                                            <p:txEl>
                                              <p:pRg st="1" end="1"/>
                                            </p:txEl>
                                          </p:spTgt>
                                        </p:tgtEl>
                                        <p:attrNameLst>
                                          <p:attrName>style.visibility</p:attrName>
                                        </p:attrNameLst>
                                      </p:cBhvr>
                                      <p:to>
                                        <p:strVal val="visible"/>
                                      </p:to>
                                    </p:set>
                                    <p:animEffect transition="in" filter="wipe(down)">
                                      <p:cBhvr>
                                        <p:cTn id="12" dur="500"/>
                                        <p:tgtEl>
                                          <p:spTgt spid="122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4">
                                            <p:txEl>
                                              <p:pRg st="2" end="2"/>
                                            </p:txEl>
                                          </p:spTgt>
                                        </p:tgtEl>
                                        <p:attrNameLst>
                                          <p:attrName>style.visibility</p:attrName>
                                        </p:attrNameLst>
                                      </p:cBhvr>
                                      <p:to>
                                        <p:strVal val="visible"/>
                                      </p:to>
                                    </p:set>
                                    <p:animEffect transition="in" filter="wipe(down)">
                                      <p:cBhvr>
                                        <p:cTn id="17" dur="500"/>
                                        <p:tgtEl>
                                          <p:spTgt spid="122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4">
                                            <p:txEl>
                                              <p:pRg st="3" end="3"/>
                                            </p:txEl>
                                          </p:spTgt>
                                        </p:tgtEl>
                                        <p:attrNameLst>
                                          <p:attrName>style.visibility</p:attrName>
                                        </p:attrNameLst>
                                      </p:cBhvr>
                                      <p:to>
                                        <p:strVal val="visible"/>
                                      </p:to>
                                    </p:set>
                                    <p:animEffect transition="in" filter="wipe(down)">
                                      <p:cBhvr>
                                        <p:cTn id="22" dur="500"/>
                                        <p:tgtEl>
                                          <p:spTgt spid="122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4">
                                            <p:txEl>
                                              <p:pRg st="4" end="4"/>
                                            </p:txEl>
                                          </p:spTgt>
                                        </p:tgtEl>
                                        <p:attrNameLst>
                                          <p:attrName>style.visibility</p:attrName>
                                        </p:attrNameLst>
                                      </p:cBhvr>
                                      <p:to>
                                        <p:strVal val="visible"/>
                                      </p:to>
                                    </p:set>
                                    <p:animEffect transition="in" filter="wipe(down)">
                                      <p:cBhvr>
                                        <p:cTn id="27" dur="500"/>
                                        <p:tgtEl>
                                          <p:spTgt spid="1229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4">
                                            <p:txEl>
                                              <p:pRg st="6" end="6"/>
                                            </p:txEl>
                                          </p:spTgt>
                                        </p:tgtEl>
                                        <p:attrNameLst>
                                          <p:attrName>style.visibility</p:attrName>
                                        </p:attrNameLst>
                                      </p:cBhvr>
                                      <p:to>
                                        <p:strVal val="visible"/>
                                      </p:to>
                                    </p:set>
                                    <p:animEffect transition="in" filter="wipe(down)">
                                      <p:cBhvr>
                                        <p:cTn id="32" dur="500"/>
                                        <p:tgtEl>
                                          <p:spTgt spid="1229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4">
                                            <p:txEl>
                                              <p:pRg st="7" end="7"/>
                                            </p:txEl>
                                          </p:spTgt>
                                        </p:tgtEl>
                                        <p:attrNameLst>
                                          <p:attrName>style.visibility</p:attrName>
                                        </p:attrNameLst>
                                      </p:cBhvr>
                                      <p:to>
                                        <p:strVal val="visible"/>
                                      </p:to>
                                    </p:set>
                                    <p:animEffect transition="in" filter="wipe(down)">
                                      <p:cBhvr>
                                        <p:cTn id="37" dur="500"/>
                                        <p:tgtEl>
                                          <p:spTgt spid="1229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294">
                                            <p:txEl>
                                              <p:pRg st="8" end="8"/>
                                            </p:txEl>
                                          </p:spTgt>
                                        </p:tgtEl>
                                        <p:attrNameLst>
                                          <p:attrName>style.visibility</p:attrName>
                                        </p:attrNameLst>
                                      </p:cBhvr>
                                      <p:to>
                                        <p:strVal val="visible"/>
                                      </p:to>
                                    </p:set>
                                    <p:animEffect transition="in" filter="wipe(down)">
                                      <p:cBhvr>
                                        <p:cTn id="42" dur="500"/>
                                        <p:tgtEl>
                                          <p:spTgt spid="1229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294">
                                            <p:txEl>
                                              <p:pRg st="9" end="9"/>
                                            </p:txEl>
                                          </p:spTgt>
                                        </p:tgtEl>
                                        <p:attrNameLst>
                                          <p:attrName>style.visibility</p:attrName>
                                        </p:attrNameLst>
                                      </p:cBhvr>
                                      <p:to>
                                        <p:strVal val="visible"/>
                                      </p:to>
                                    </p:set>
                                    <p:animEffect transition="in" filter="wipe(down)">
                                      <p:cBhvr>
                                        <p:cTn id="47" dur="500"/>
                                        <p:tgtEl>
                                          <p:spTgt spid="12294">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294">
                                            <p:txEl>
                                              <p:pRg st="11" end="11"/>
                                            </p:txEl>
                                          </p:spTgt>
                                        </p:tgtEl>
                                        <p:attrNameLst>
                                          <p:attrName>style.visibility</p:attrName>
                                        </p:attrNameLst>
                                      </p:cBhvr>
                                      <p:to>
                                        <p:strVal val="visible"/>
                                      </p:to>
                                    </p:set>
                                    <p:animEffect transition="in" filter="wipe(down)">
                                      <p:cBhvr>
                                        <p:cTn id="52" dur="500"/>
                                        <p:tgtEl>
                                          <p:spTgt spid="12294">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294">
                                            <p:txEl>
                                              <p:pRg st="13" end="13"/>
                                            </p:txEl>
                                          </p:spTgt>
                                        </p:tgtEl>
                                        <p:attrNameLst>
                                          <p:attrName>style.visibility</p:attrName>
                                        </p:attrNameLst>
                                      </p:cBhvr>
                                      <p:to>
                                        <p:strVal val="visible"/>
                                      </p:to>
                                    </p:set>
                                    <p:animEffect transition="in" filter="wipe(down)">
                                      <p:cBhvr>
                                        <p:cTn id="57" dur="500"/>
                                        <p:tgtEl>
                                          <p:spTgt spid="12294">
                                            <p:txEl>
                                              <p:pRg st="13" end="1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294">
                                            <p:txEl>
                                              <p:pRg st="14" end="14"/>
                                            </p:txEl>
                                          </p:spTgt>
                                        </p:tgtEl>
                                        <p:attrNameLst>
                                          <p:attrName>style.visibility</p:attrName>
                                        </p:attrNameLst>
                                      </p:cBhvr>
                                      <p:to>
                                        <p:strVal val="visible"/>
                                      </p:to>
                                    </p:set>
                                    <p:animEffect transition="in" filter="wipe(down)">
                                      <p:cBhvr>
                                        <p:cTn id="62" dur="500"/>
                                        <p:tgtEl>
                                          <p:spTgt spid="1229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a:xfrm>
            <a:off x="395288" y="260350"/>
            <a:ext cx="8229600" cy="1143000"/>
          </a:xfrm>
        </p:spPr>
        <p:txBody>
          <a:bodyPr/>
          <a:lstStyle/>
          <a:p>
            <a:r>
              <a:rPr lang="nb-NO" smtClean="0"/>
              <a:t>Energi – Passivhus</a:t>
            </a:r>
            <a:br>
              <a:rPr lang="nb-NO" smtClean="0"/>
            </a:br>
            <a:r>
              <a:rPr lang="nb-NO" sz="2800" smtClean="0"/>
              <a:t>Krav målinger/dokumentasjon/KS/detaljer!</a:t>
            </a:r>
          </a:p>
        </p:txBody>
      </p:sp>
      <p:sp>
        <p:nvSpPr>
          <p:cNvPr id="18435" name="Plassholder for innhold 2"/>
          <p:cNvSpPr>
            <a:spLocks noGrp="1"/>
          </p:cNvSpPr>
          <p:nvPr>
            <p:ph idx="1"/>
          </p:nvPr>
        </p:nvSpPr>
        <p:spPr/>
        <p:txBody>
          <a:bodyPr/>
          <a:lstStyle/>
          <a:p>
            <a:endParaRPr lang="nb-NO" smtClean="0"/>
          </a:p>
        </p:txBody>
      </p:sp>
      <p:pic>
        <p:nvPicPr>
          <p:cNvPr id="18436" name="Picture 2" descr="E:\DCIM\108D3000\DSC_0011.JPG"/>
          <p:cNvPicPr>
            <a:picLocks noChangeAspect="1" noChangeArrowheads="1"/>
          </p:cNvPicPr>
          <p:nvPr/>
        </p:nvPicPr>
        <p:blipFill>
          <a:blip r:embed="rId3" cstate="print"/>
          <a:srcRect/>
          <a:stretch>
            <a:fillRect/>
          </a:stretch>
        </p:blipFill>
        <p:spPr bwMode="auto">
          <a:xfrm>
            <a:off x="2555875" y="1700213"/>
            <a:ext cx="6375400" cy="4267200"/>
          </a:xfrm>
          <a:prstGeom prst="rect">
            <a:avLst/>
          </a:prstGeom>
          <a:noFill/>
          <a:ln w="9525">
            <a:noFill/>
            <a:miter lim="800000"/>
            <a:headEnd/>
            <a:tailEnd/>
          </a:ln>
        </p:spPr>
      </p:pic>
      <p:pic>
        <p:nvPicPr>
          <p:cNvPr id="18437" name="Picture 2" descr="E:\DCIM\108D3000\DSC_0012.JPG"/>
          <p:cNvPicPr>
            <a:picLocks noChangeAspect="1" noChangeArrowheads="1"/>
          </p:cNvPicPr>
          <p:nvPr/>
        </p:nvPicPr>
        <p:blipFill>
          <a:blip r:embed="rId4" cstate="print"/>
          <a:srcRect/>
          <a:stretch>
            <a:fillRect/>
          </a:stretch>
        </p:blipFill>
        <p:spPr bwMode="auto">
          <a:xfrm>
            <a:off x="179388" y="1700213"/>
            <a:ext cx="3011487" cy="2016125"/>
          </a:xfrm>
          <a:prstGeom prst="rect">
            <a:avLst/>
          </a:prstGeom>
          <a:noFill/>
          <a:ln w="9525">
            <a:noFill/>
            <a:miter lim="800000"/>
            <a:headEnd/>
            <a:tailEnd/>
          </a:ln>
        </p:spPr>
      </p:pic>
      <p:pic>
        <p:nvPicPr>
          <p:cNvPr id="18438" name="Picture 2" descr="J:\1 Fagskolen i Oslo\Logoer\FiO_logo_stor_farge.jpg"/>
          <p:cNvPicPr>
            <a:picLocks noChangeAspect="1" noChangeArrowheads="1"/>
          </p:cNvPicPr>
          <p:nvPr/>
        </p:nvPicPr>
        <p:blipFill>
          <a:blip r:embed="rId5" cstate="print"/>
          <a:srcRect/>
          <a:stretch>
            <a:fillRect/>
          </a:stretch>
        </p:blipFill>
        <p:spPr bwMode="auto">
          <a:xfrm>
            <a:off x="539750" y="4005263"/>
            <a:ext cx="1082675" cy="1368425"/>
          </a:xfrm>
          <a:prstGeom prst="rect">
            <a:avLst/>
          </a:prstGeom>
          <a:noFill/>
          <a:ln w="9525">
            <a:noFill/>
            <a:miter lim="800000"/>
            <a:headEnd/>
            <a:tailEnd/>
          </a:ln>
        </p:spPr>
      </p:pic>
      <p:pic>
        <p:nvPicPr>
          <p:cNvPr id="18439" name="Picture 10" descr="logo lavenergi.jpg"/>
          <p:cNvPicPr>
            <a:picLocks noChangeAspect="1"/>
          </p:cNvPicPr>
          <p:nvPr/>
        </p:nvPicPr>
        <p:blipFill>
          <a:blip r:embed="rId6" cstate="print"/>
          <a:srcRect/>
          <a:stretch>
            <a:fillRect/>
          </a:stretch>
        </p:blipFill>
        <p:spPr bwMode="auto">
          <a:xfrm>
            <a:off x="250825" y="5516563"/>
            <a:ext cx="1905000" cy="67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dato 3"/>
          <p:cNvSpPr>
            <a:spLocks noGrp="1"/>
          </p:cNvSpPr>
          <p:nvPr>
            <p:ph type="dt" sz="quarter" idx="10"/>
          </p:nvPr>
        </p:nvSpPr>
        <p:spPr/>
        <p:txBody>
          <a:bodyPr/>
          <a:lstStyle/>
          <a:p>
            <a:pPr>
              <a:defRPr/>
            </a:pPr>
            <a:r>
              <a:rPr lang="en-US" sz="2000" dirty="0" err="1" smtClean="0">
                <a:solidFill>
                  <a:schemeClr val="accent2">
                    <a:lumMod val="75000"/>
                  </a:schemeClr>
                </a:solidFill>
              </a:rPr>
              <a:t>Norsk</a:t>
            </a:r>
            <a:r>
              <a:rPr lang="en-US" sz="2000" dirty="0" smtClean="0">
                <a:solidFill>
                  <a:schemeClr val="accent2">
                    <a:lumMod val="75000"/>
                  </a:schemeClr>
                </a:solidFill>
              </a:rPr>
              <a:t> </a:t>
            </a:r>
            <a:r>
              <a:rPr lang="en-US" sz="2000" dirty="0" err="1" smtClean="0">
                <a:solidFill>
                  <a:schemeClr val="accent2">
                    <a:lumMod val="75000"/>
                  </a:schemeClr>
                </a:solidFill>
              </a:rPr>
              <a:t>Teknologi</a:t>
            </a:r>
            <a:endParaRPr lang="en-US" sz="2000" dirty="0" smtClean="0">
              <a:solidFill>
                <a:schemeClr val="accent2">
                  <a:lumMod val="75000"/>
                </a:schemeClr>
              </a:solidFill>
            </a:endParaRPr>
          </a:p>
        </p:txBody>
      </p:sp>
      <p:sp>
        <p:nvSpPr>
          <p:cNvPr id="19459" name="Plassholder for lysbildenummer 5"/>
          <p:cNvSpPr>
            <a:spLocks noGrp="1"/>
          </p:cNvSpPr>
          <p:nvPr>
            <p:ph type="sldNum" sz="quarter" idx="12"/>
          </p:nvPr>
        </p:nvSpPr>
        <p:spPr>
          <a:noFill/>
        </p:spPr>
        <p:txBody>
          <a:bodyPr/>
          <a:lstStyle/>
          <a:p>
            <a:fld id="{07CC78FF-90ED-4CBE-A119-9A2557692044}" type="slidenum">
              <a:rPr lang="en-US"/>
              <a:pPr/>
              <a:t>4</a:t>
            </a:fld>
            <a:endParaRPr lang="en-US"/>
          </a:p>
        </p:txBody>
      </p:sp>
      <p:sp>
        <p:nvSpPr>
          <p:cNvPr id="19460" name="Rectangle 2"/>
          <p:cNvSpPr>
            <a:spLocks noGrp="1" noChangeArrowheads="1"/>
          </p:cNvSpPr>
          <p:nvPr>
            <p:ph type="title"/>
          </p:nvPr>
        </p:nvSpPr>
        <p:spPr>
          <a:xfrm>
            <a:off x="684213" y="188913"/>
            <a:ext cx="8229600" cy="1079500"/>
          </a:xfrm>
        </p:spPr>
        <p:txBody>
          <a:bodyPr/>
          <a:lstStyle/>
          <a:p>
            <a:pPr eaLnBrk="1" hangingPunct="1"/>
            <a:r>
              <a:rPr lang="nb-NO" sz="1200" b="1" smtClean="0"/>
              <a:t>KUBEN YRKESARNEA</a:t>
            </a:r>
            <a:r>
              <a:rPr lang="nb-NO" sz="2800" b="1" smtClean="0"/>
              <a:t/>
            </a:r>
            <a:br>
              <a:rPr lang="nb-NO" sz="2800" b="1" smtClean="0"/>
            </a:br>
            <a:r>
              <a:rPr lang="nb-NO" sz="2000" b="1" smtClean="0"/>
              <a:t>Helse- og tekniske fag sammen om Velferdsteknologi. </a:t>
            </a:r>
          </a:p>
        </p:txBody>
      </p:sp>
      <p:sp>
        <p:nvSpPr>
          <p:cNvPr id="19461" name="Rectangle 3"/>
          <p:cNvSpPr>
            <a:spLocks noGrp="1" noChangeArrowheads="1"/>
          </p:cNvSpPr>
          <p:nvPr>
            <p:ph type="body" idx="1"/>
          </p:nvPr>
        </p:nvSpPr>
        <p:spPr>
          <a:xfrm>
            <a:off x="457200" y="2276475"/>
            <a:ext cx="8229600" cy="3849688"/>
          </a:xfrm>
        </p:spPr>
        <p:txBody>
          <a:bodyPr/>
          <a:lstStyle/>
          <a:p>
            <a:pPr eaLnBrk="1" hangingPunct="1">
              <a:lnSpc>
                <a:spcPct val="80000"/>
              </a:lnSpc>
              <a:buFontTx/>
              <a:buNone/>
            </a:pPr>
            <a:endParaRPr lang="nb-NO" sz="1800" smtClean="0"/>
          </a:p>
          <a:p>
            <a:pPr eaLnBrk="1" hangingPunct="1">
              <a:lnSpc>
                <a:spcPct val="80000"/>
              </a:lnSpc>
              <a:buFontTx/>
              <a:buNone/>
            </a:pPr>
            <a:endParaRPr lang="nb-NO" sz="1800" smtClean="0"/>
          </a:p>
        </p:txBody>
      </p:sp>
      <p:pic>
        <p:nvPicPr>
          <p:cNvPr id="19462" name="Picture 2" descr="J:\1 Fagskolen i Oslo\Logoer\FiO_logo_stor_farge.jpg"/>
          <p:cNvPicPr>
            <a:picLocks noChangeAspect="1" noChangeArrowheads="1"/>
          </p:cNvPicPr>
          <p:nvPr/>
        </p:nvPicPr>
        <p:blipFill>
          <a:blip r:embed="rId3" cstate="print"/>
          <a:srcRect/>
          <a:stretch>
            <a:fillRect/>
          </a:stretch>
        </p:blipFill>
        <p:spPr bwMode="auto">
          <a:xfrm>
            <a:off x="250825" y="333375"/>
            <a:ext cx="1081088" cy="1363663"/>
          </a:xfrm>
          <a:prstGeom prst="rect">
            <a:avLst/>
          </a:prstGeom>
          <a:noFill/>
          <a:ln w="9525">
            <a:noFill/>
            <a:miter lim="800000"/>
            <a:headEnd/>
            <a:tailEnd/>
          </a:ln>
        </p:spPr>
      </p:pic>
      <p:pic>
        <p:nvPicPr>
          <p:cNvPr id="19463" name="Picture 8" descr="image002"/>
          <p:cNvPicPr>
            <a:picLocks noChangeAspect="1" noChangeArrowheads="1"/>
          </p:cNvPicPr>
          <p:nvPr/>
        </p:nvPicPr>
        <p:blipFill>
          <a:blip r:embed="rId4" cstate="print"/>
          <a:srcRect/>
          <a:stretch>
            <a:fillRect/>
          </a:stretch>
        </p:blipFill>
        <p:spPr bwMode="auto">
          <a:xfrm>
            <a:off x="1547813" y="1125538"/>
            <a:ext cx="6048375"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smtClean="0"/>
              <a:t>Velferdsteknologi – Berører alle!</a:t>
            </a:r>
          </a:p>
        </p:txBody>
      </p:sp>
      <p:pic>
        <p:nvPicPr>
          <p:cNvPr id="62466" name="Picture 2" descr="http://t3.gstatic.com/images?q=tbn:ANd9GcRJAxpBhU-MNLcH9RHvBSFoZIAc-n5544nR0iIHng0mzRUAXLB5EQ"/>
          <p:cNvPicPr>
            <a:picLocks noChangeAspect="1" noChangeArrowheads="1"/>
          </p:cNvPicPr>
          <p:nvPr/>
        </p:nvPicPr>
        <p:blipFill>
          <a:blip r:embed="rId2" cstate="print"/>
          <a:srcRect/>
          <a:stretch>
            <a:fillRect/>
          </a:stretch>
        </p:blipFill>
        <p:spPr bwMode="auto">
          <a:xfrm>
            <a:off x="1476375" y="2349500"/>
            <a:ext cx="4968875" cy="3305175"/>
          </a:xfrm>
          <a:prstGeom prst="rect">
            <a:avLst/>
          </a:prstGeom>
          <a:noFill/>
          <a:ln w="9525">
            <a:noFill/>
            <a:miter lim="800000"/>
            <a:headEnd/>
            <a:tailEnd/>
          </a:ln>
        </p:spPr>
      </p:pic>
      <p:pic>
        <p:nvPicPr>
          <p:cNvPr id="20484" name="Picture 2" descr="J:\1 Fagskolen i Oslo\Logoer\FiO_logo_stor_farge.jpg"/>
          <p:cNvPicPr>
            <a:picLocks noGrp="1" noChangeAspect="1" noChangeArrowheads="1"/>
          </p:cNvPicPr>
          <p:nvPr>
            <p:ph idx="1"/>
          </p:nvPr>
        </p:nvPicPr>
        <p:blipFill>
          <a:blip r:embed="rId3" cstate="print"/>
          <a:srcRect/>
          <a:stretch>
            <a:fillRect/>
          </a:stretch>
        </p:blipFill>
        <p:spPr>
          <a:xfrm>
            <a:off x="0" y="4076700"/>
            <a:ext cx="1979613" cy="2503488"/>
          </a:xfrm>
          <a:noFill/>
        </p:spPr>
      </p:pic>
      <p:sp>
        <p:nvSpPr>
          <p:cNvPr id="20485" name="AutoShape 4"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BQYDBAACBwEI/8QATBAAAgEDAwIDBQQHAwgHCQAAAQIDBAURABIhBjETQVEHFCJhcSMygZEVFkJSobHRJMHwCBc1Q1NisrMnM1RkgqLSY3J0g5K0wsPh/8QAGQEBAAMBAQAAAAAAAAAAAAAAAAECAwQF/8QAJxEAAgICAQMDBQEBAAAAAAAAAAECEQMhBBIxQSIyYRMUUVKxoZH/2gAMAwEAAhEDEQA/AGu1zU9zvF5grJ66OSllWoyK2ZV8HkMAA+MAqfLz0QgtyTx2t1a4KxkD1UZr5SQjoxCn4/I7deC20V2Rql+mrdKHMibppzuI3EMMbOxI7a9XpqgV2demLYrPjcwqmBbHbPw860lG3ozhajTKfT1DX+HXC4QXAztWtFFHLXzYWnydr5DHGcd8f117eqo2WhtdStFXVKVEkEU7mumAj8Qhd2d3PJHGMnOro6eol3n9XbcN6hXIq3+JR2B+HkfLWjdOW1kCN07bWQEEA1b4BHbHw+Wq9JbqAFx6jqIOvRYaJK5YUkWN1hqGeSTMe7I3nC9+eewJ78aYyzOJVjrLnuLvGG3tthZYt5ySPiGeM8DVKexWqjqVuAsFPHUZwJae4So2cEc4A5xxn00o3z2g2G11M9NNZq2dpBtkMd1mw49Tkjjy/DVXjyJdXg6VmxdMV5XwMnVlzrrHTRPS1tbKz1Xg/HIe3hhs/noEvW1dCw8SpmLE/caRsAfnoPJ7VOmpSvjdMVs21t4EtwZxuxjOCTzjWre0npNHSZui33yDIY1Azx8/LtrfjZIY7+ors5eYpZVFY9V3+Q/cutLhSRECZ2lYjOJWwo+R8/8AHfVKPre6FQTUyduftG/roQ/tE6NOBJ0S/oM1PbUrdd9IIhP6lHBGcCq7j111rl8ZLcDgfG5DfuCH69XLeA9TNg98SN/XViTra4rT7/eZQeMfaN+PnoAfaH0WM56Ifj1qdFeluqukOor7RWmHo/wDVybBI0+QpAJ7fhq/3fG/T+Efa8j9yxQdbXKecRyVUwB7Ykb+up6vrGuWqEUdXNgHBO9uR699Dbt1b0jarxXW89GmRqSd4WkFTgHacZxqrL130ir/AGnRTeXxGqGqPmcW/Z/iC43IS9waqerrpGyLFVTPuODiRs/lqYdT3IxlzWzKQRn7Q9vPQT9f+mFWOePomVjnAdZydvpzjA1YqOurDBHFLU9D1CJO3wl5+5x9PTUPmcf9P4WXFz/sWG64uUfMs1QBn4cyHJ1NTdfT4KSyVHiPwp8U4H8e/wDj5EYet+lJlCno1CrsSc1GBu+fHfWk3XPSnh4fovITsoqeVxxx6aiXM4zVKAjxs6fvJanr25wnmrmJBwftDx/H+/R7ou/3i+1ZklaseijJDtCx+9jIB5//AL249E9+uei5GLydCOzE5LNU8k+urlH7UemaCn8Ci6RqIIvFE22OrwC4GATjvxrnnmg1pHRHFJd2dV6LvtPfo7gaaGthNJU+BIlY+5gwUE45OO/56zQ32W362dR0VzrrTaTbd1YTUAybjLIVBLHj56zWDas3SdDDb4EioYFQbRs3Y+ZJJ/idCeqeoUscSpFA1RWSKWSNeyqO7H+nn/HUXRdSz2IGWRncVlWoLtk7RUygD6AAAaXOrLklLcLnPURMSoSCAqM4GwMx+XfWWWbirRrjgpSpidd+r+sPEaQVRjB5MceAFPoOO2nf2ZdS1V8o5aa4l3q4fiMjL3HoeNc4qbpFKDOUZIyeSx89OPstkEl2qZqZj4RpftB6Hd8P/wCWoxt+S+WEUtDl1nXQ2rp2pq6mTwhHjBz5nP8AH0+eNfM1fO9XVSVEmcseAfIeQ/LXbfbjI79MUMcb4Vrgu4E4BHhuRn8gdcQSNpWIUdvPW/XaowjFIg8Nnbav3tXoKLBy+WbtojQ2yZkLQQM47FvLOi92sc9nnjiqihZwSCrZ4B748v8AHOorySC7JYZrpcmSOLCrgmRuFXtn66IXzpSe2UkjLMJCoBHGB9D/AC0Q6XrZKaolhgTxnXlUzjd9T6aK3WoqKiHdWPSBGUfYJ8RIODgntrCb2dEMalH5OTeA0swUAKztgDsBpv8AZeixe0SwxqQcTsCV7ZCNnQO5KsVzneDaUDkpjtjy0b9lgI9olhzzicj/AMja0Tswap0U+snP66X8A4H6Rm/4zqK30DVcZMis0aH4sZGT5Aa260B/XTqADubhOFz67zrpnSi9H0NjNZHRVFY8EAatMkjuI3xn4R2z37DUfT8hVexQtNW9LaTaWXwVqyduUyX2nPA/DRe/0Mdd09I8lSfe6eJ50C8qQqHK4HmQD9OONM9/qv0h+rtupqRoqcVPjsJCDIFKMAfVRlwPx9NDbtbJf0FcIad3kqZKeSGOMhQcngjPz+uiXgmcv+HODHDJCvDLKgBDKAx7Anj8OdV3UOdrMFJA+LGR5fl56uzdO36lgEslJlT+yJELL5cjP8tCljk9693qBskZsZcfdwTny+R0eFruVW+xAc/tZz2zqF1ydE6imWOZEjmgcN+6rAg/MH+eqzxMedutGtCjt/8Ak5gDpy7D/v3/AOtdZrb/ACdgR0/dwf8Atw/5a6zUAJdNzGC0qjcZqqxsH0NVLjQTryo/sr7EVt+JGOOcjC/0/LSl1J1Vc7XLBSUksaIfeZCfDBOffKhe/wBFGqVh6gkqIZKev8SoIbxC7N8Rz8/wGscqbibYNTPa6qRaKClEGCoJMh43E89sceYxp89nQSktEtQIljeeTGcc4UcfxJ1z6pq4TPJUVAlWLeoc53EAnHHzxpxoOorYKSOOhkBhjXAGCCPrnnOpxonNPwS+1yRqrpml2oJAlcpYZ8vCk1zuhhh8VlkUIXUhXIyEOR8WO/AB4HOm7rS4JX9PQ+GCQlxj3ZOAPspdKSVDMwabDrjAUjgarKdSMEN1DW2qIeBSvimpFWV5ZBt3HJPIPzUE/UDsORnVN1W51dJ9tFIUg++mByWPwn1IAHPz0Kjal94K+5hwR93bk59Na1rJMngU1NDTyE8kjnHz1Z5dF+nyQMWhleWCQBhgj0OO4Py8vx0WSpplozGimnmlHL1Dk+Hn0AySfkB6Z1BRUkQRTO3wuQN2Odo7kfhrSaNI4zMCm5jyM/ENZuVrZvFOJRq6MVCZJ+0A47flq97NIWj9oliyMf2lgc+uxtV5WKxg9gRkD+/V/oAt/nKsisMEVHb/AOW2kJO6KZV5BPWjtF1leJHCgLc6ggnz+JtX6C7SU/SdUYR4ZnnETbOMD1/Map9X0izdaX0zTeGpuM+MDJ+8fLVD3aaWijihlGxHZirNjOTx/f8Anrre0c45G51FVHXEuSY4YlT/AHVDDJ+vJ5+Q0G6pvE8F/qaX3yqRYlVQschRSdoPYfXVLp6Wqpa9I5vd1gnxFO0j/wCrBBOOfvYBx351nWVJRTdWXA22SRqXxRtaRhk4UZ59M51HZ6J8UyOPqO8AApUmZUG4LM4fkfUZ0OgkepuUjzHc8zOd3cBiSc49PxGrtPFGKaYKGbK42FgM41DTW9PgkcusuSdiMOB5Z1PVKXdhJLsRJIyVAfegZTwcYOpXfxY9+SrZIIU5H1/nqSWCOMoDGQNgxvHOsiREyFACn+eo7E2dn/ye/wDQV4/+OH/LXWa39gIC2W8j/vw/5aazUEHJeuyBdKYEgZjqf/varQuyy7a4LuGGUjv9NHLheKyK719MBSOsNXULH41JFIyjxpG25ZScZZj38zranvNWdrJHQBuTxQQdv/o1VtEp0zyuiE9HMgAGVJGPXy0uU1bJTSLPFJtYANkabjfq8cB6X8KKD/0arm5VR/1dD+NBB/6NRGLSJbssV1yluPR8NRNEi7bpGu9RgSYimBPy1RslmkutxpqSOURNPLguwyFGMk4/DW9fdLlW0MdDUTQ+7RyeJHFFBHGobkZ+FR6n89SWeqq6WRJKeNmqEf4DGuQOMaxyKXUnWitD1QdGx0tVUUdPNOwIO+rZBkLj9kdvXR2k9n1ikrnmqjUzbxzGZNi+Xbbz5euq9p6raKnjFbTSRzbftVJAIz6aNnqi3GmLyOIXA4EhAOtkoGr6q7FHqPoWwtaXenVKF4lwkninYD5Btx5BOPnrll3stda6yKG5RhC6GRcNuDAHnka6NcOuLT7q+ZI5w4wYUwd3pnzHbSV1V1K1/wDd4xD4UMQJxwSSfP5fnqmRRotjbsWZygBZ2G1eTjnVj2bzip9pdnmCeGr1TFU/dHhsAPrgc/PQW/VW2JYVcAsfiHngf4GiXsqfPtCsYPf3g/8AA2mONbIyyt0dduVttYu94qarpOgr1hq5S6x0WZZEECy+Jn9omRmX5/UHMxtfS4rRTt0ZbAuY8v4QxhtmSPhxgbvXyPbTHP1O0dXXwrQ7lpK2GjMnjAZeTwypIxwPtDn6cZzobR9YzSXYkws9BLTU0iRAgyRs/jZIAGXH2Q8/mNamILp7d0xNJRq3RFDD7ypbEkC7ozuVdpAHfLcjP7LemtrPZum7nSVBk6MoKSWGjSZmelG0u0avhQQCQCxXsOUYYGjA6xnnmpFpKJCXlAmV5+6mn8YBDjG7BA5wOO+DnWfre1dSVCUNLNFOtE87O42mIjxAPhdeSGj5BHG4d9SANT2vpiSGMjouheQxszAUyqdyg8cjAzjPfGGXk6khtHS9RN4UXRNCuZIowZqcICXQNnlc4GcZx3BHcaLwdXSCgeVqbx2g8GKaTxAmZH8LuMcZ8UEYzwD2yM732+1R6QjutAzUs7VUEeF2vw1SkTj4hg5BPONNgD3Cy9K0dxel/U+2SKrxrvWEZO5kHbb5b89/I6hhs3TtXJbhH0XQU4qKgLIJqQEhPiz2HDAgZz2+edMVLe7hR1RttwpxNVbXn3qwQLAZHWPPGGcBRuC9sjGcjUEXWimloaqegZErYopkAmBOyR40Hlgtuk5A8h55GgGC02W22aF4rTRQUccjbnSBAoY4xkj6azRDWaA+SrqB+sN1YnB9+n/5jayMPLIphXA25IY8410u4ex26zXCsrBdqFY5ppJQphckBmLY4PPfQal9lFTVxrU0XVFvlieUwq0UcjfHnG04PBHzxrLpfVYE0zGN9pb8iDqVZgRyTroMfsTuCL/pSiBPdgj51HUexy6U0Uk8t+oY4Y1LMWif4QO5J1unQE+1xR1VdHFISI+SxBxwPLTlSxqi+FQokKD72D3PzOOTqW1eye5vClXT3y3zwzxq8UiI+GUgEEHzB76O0fs7vNPEUNxpGyc5+If3axyW3osnQr1dtiebfNWzhvUYA1TuFJWvEkL1sc0anK7xtbPYevrp0qPZ3eJhj9IUY+R3H+7QWDoSsnqUjpupaASmV08OMH4mTG5dpB5GRk9+dVWK++i31WloT5KCsSQr4SM3qZP46oVMVSuQ4ijA7HcD/dp+rui61HlSq6pt0bLEsjLzkIzbVbjnBIIz66kf2Q3iQ5a70R9Mo5xrWGGN+qRSWaXhHDqzc1XLuyCGPfTP7Jj/ANItjHb7c8f+BtPtZ7ELnVj47vQh/JxE+dX+j/Y9cOneprfdprtSTpSyF2jSNgWBUjv+OrSSWkyqbe2h9ivMU09ZG1KkBiqGjm8eIrvUdnX9/trSG+xuaN4aEATIxDNGEMAHADAkEEjsNVZriRV1MMVuFQYixeWSYplizYXn5Aans1IssTTV9U0c8jE+7qwIiGeADjnjHOpeKSVyZVcvFKbhGDf8B9u6tjq8xyW0UQWZxiopiBwoO7v5hiBxyQRohb7pPWUtPUNZ9qy0sciwtAw2b1y6k7TjHbHqToktvpHO1aiQnywB/TW1LR0210mUOyysqkk5I/DVXHRdTXVtA83CYKyrYCNyjvC2CB90H4O/8tTGvc0cyNZH2xjKQmNsSHcRwNmOwz+I1lbLRU9SsaUrPgfHt3YU4yB6ds63R6FlZvcnKou4lXBGMfJvlqFFss8kF3RXnu1VMistllEi8KZI2bAzggfD5galpbhM9ZTwNZnWLgK5iYCI5bn7uPIH8dbSz2+CPfNb6hEzjLKQP56hoq62Vlx9ySilRypYMx4IH/i9dWWKdWZvlYE+nVsZdwHfjWap0UMcFZURxLtTYjbcnGSW9foNZqCxlL+kUlqGrmpXhzmEQIwYDn72ScnGO2lSg6craG9UN0tBNPS1n+laGRQo3hW2zKPJ92A2M5Bz5Z0boeqrfXX+5WiFj4tvRDNI3C7mDEqCfQKCT251PB1LZp45JIrhCyRw+8OxJAWL/aZI+53w3Y4PpoBOel6u/RkiTmuMxipRIYp+TP4xMpjIOQmzGR2IwAO40RudtvkFwljo5aqstklFLG0c0rl0fY5DA5w+SQu0gEcEHA0x2+/2m51DU9uuFNUzLGspSGQMQh7Nx5HQW+3+uoB1FLTVNskFut3vMNMQzSq4DE+IMj4DgYx/doAJZYepKLpyiopaCrWamjolcwyHDwLGquiguNrqQd20jcOxOcA11CKuns9hilq60y+/08czxyGKSRcHIbY3OccjJ1ctV/Nd01R1bSU6XKe1x1rQhSVXdHuztznbnIHP46i6bu1L1FY7LPdo6Nq+rpxVJB4eQCO7IGyRjI5zxkeugATUnWUVJCkElQ7rTyrS75QdshqB4RnbOWxDjOc9nzliudTarw0lbDDBWxLUTXEjY7RqfEQCIkgjGSOD3Hy070d2t9dO8FJUpLKq7yoPdc43D1GQRkcca9a7UCXE25quEVvh+L7vu+0Kfvbe+PnoBAqLbemo2giorkIjZ6eNYZZDIBOs2WGNxAIXn6YGfIEJh1NOsMQirKfdNVJVSwOXIZseDLGGcfABn4ewOMgjnTRP1DaYIEqJa+IQvH4okByoTON5I7L/ALx4+esh6itE0M80dwg8KCITyOWwFiOcSc90ODhhxwedALEtD1EE6gq6WW4NVLWj3KCSoOySAiHxNgLYB+GQLyME8YznTXYo6iK3ItVLPI5ZmU1AAdVLEqpwT2BA5JPHPOoafqWx1Xj+73Wkl93iSWXZKCERwCpOPXj8x66u0NbTV8JlpZRIisUbuCrDuCDyD8joBZjjIlrXAwz1bD04BP8AXUtPCpkKl6YuQWzuII+XcD/H46Ixe7PTyB1R3SaTcoOG5dsHj5a1nSkSEO0ZHALDxGOP46s5dRlDG4Oyaigaml3YypHJVzj5HG451Vf3maGsFGYjOJy0O44AxggE/M6rUfiTyB6eKOKmTgOUGTz5HvqjfrtHF8VLTLIsTje3hhm/Hz7eeoWi7TdNE/UplpbRLWe7n3psIscchbZu4Ldjk/00rWW831s0EVraaYxuyAlkD4AyCzAAEjd3Yd/lo1X9XUtuECT2aOVpYi+5NgGPyOhSdawT3FKZbLLtmjkSBKbaxJEbOcjAyfhIAH9/EVG78k3Ppoum93O4XKOjvluNGtO287Piw+OAcORjGTnOmG101JUSGrtlXAzY2swj+IDOcHz76WVmmv8AfYo/0ZV0iylo6ioWEoUITKlskg+Q/EaZ+n7MlqpwyStJI5KkEYBIJ1EZZPbehLHg1KvUGKMMtZOGYufCjyfxfWa9pSffqjP+zj/m2s1JIi13TF4qLn1vEKcCnvVNGtLUeIuARGVII7g5x8sZ57A1qLpG8tWVdfIkqk9Om2+DK6gyznPbBwIxwB+fqSzVPXNvpes6fpWooq9K6oG6KXZGYmXBOch8/skds5GmnOgF/oa0y2fpW2UFXTJDVU1OsUoGDkgknkdwSSfx0v3vpy7Vd26tngpMxXO0CjpW8RBukww5GeB8Xf5HXQMjGdZkaA570nY+orDRy2+pherpJ7ZEu5pU3wVCRCMxjkZj+EEemfmTqLpDpzqOywwUVRulpKi1iln3vGTRyruA2EfeQ7u3cd9dHBz21mdAI3QFhqrfT0C3a1ywXC3UzUYqTVmSOSPIPwLnsdoJyBjHGr/Vlgrbhd7NdLTKsFXSzNFUOx70zqQ4HqwIUjPnz8i0swUEtwAMk+mg946loLX01J1AfEqaFYRMpp13F1PYj5c9/TQC51fYLjc6+ro6C2xLS1NnekSsRlVhISdqSH73hjvhQck6rUHTlwl6Pq6SotU8V4/Qz23xZKsMkpKFRtG7AXPPIGPLOnPpy80/UFlpLtRxzJBVJvRZk2sOSOR+Hfse440SzzjQHP6/pa5yeza22ujpokutDHSloy4UStCwYrvX1IJB9T5aZumqJKaKpqhQT0M1bIJZ46io8V2faFyTuIHAA4Plo1nXhOT8tALD+NSU1ZULErI0krMwfkrkgDGPrqeFaKrQmOpEsaIN0cbglT/TVBRUSPUyPUOqe8Sxxxx8YAc9/qTq3Z4lSpklHiO7oql2P3cZI+nc61qKj8nKpTeTS0CLrdQkRVJjlSRsz257apW+01ksK3KnnBeQklD90j90/PjWXW1XiujT9DfCkjTrIwZAQfFbldw4OPTHfRGwyXSxWaqhvjoqof7MF2fAmOc7R3z66pLU9djfG7xbWzWS208JyZKeSrnTKiWEMsYJztGe3f08tT0CJRSRiSnp4plOUkSFQO37w+ukm4vX3N/EjdkK/dXJxtxgcjRWy9N3m5e6zRdQxiGOSN6ilYyu3BBK53AD07EayWeGRuKZ0S4mXClOS7jbVVNbBcppaOKnVJYkLtIXLMw7cdgMapu1weNh8AzuACtKBk5PrxojclZauZhlRwFyeBwPLGqsaouCYo3B8n3DH5a6FkrsjheDrbbky50nFUQ07rVTNLKUUsSWOPifjJ541mr1rI94m+6PsowQvbu2s1nKTbs2hBRioo5f1XIkXt/6ekkdURaIMzMcBQFmyc6fem62vvM9Rc4rnBNZJJCKJYo1LuBwzMw4xuDADvgDPoErq7piuvXtWt1ynsktVZIacQVLOqFW4k/ZJyRll5x/LU/s+tXUPRvUdxs3uNXU9MyzFqSpJX7En/dJ3Y8j81zjk6jwXNbd1b1dcerOpOnLd7lNLQq3u1RNHsVSCOXx3JzgcYzydXbv1feunLZ01abu9KL/AHSTw56ptoigQMAzkDA3EEYGMZB9MGHom0Xag9pPUd2rbVVQ0NxOIJWCkfeB5AORqX2u9LXi6VFnv3TkYnrrVIWNPkAyDIYEc+RByPMH5cgE+n+pK0dT1thqJmusEdN7xS3BI1XxD+1G5QBS3PGAOO/zVrz1v1JB0dL1JM8lnr4KwxJaaulVUqI9wwQGHiHAYZIIGVbjTv0/duorxRvUV1i/RJWAhYp5Q7yy+WBgbVGPPk57DGTy4dP9Y3XoTqKC72SqnvlTVRuaqeRN8kSsp8NBnsCGOBhfi4yeNAMftQv1yrPZZS3m3VXuUVbHF48Spl3WQfdD5+Ec84GT6jnM71t/sHsoW6LcqSdoqSF4I/csKqYAKtlju4Pfj6ahvnTl6u/sWobRFbpYrlTxQg0spUO2zg4wcc9wDz9Dqa5U97uvsma0p0/WQ1pp4qeOCRkDMRjc2M4VfTJBPPA4yB5V9U9T/wCaug6ptjUhqlQvVQmn+Axh2XKjPGAB59s6N2a/XC/dLdP1lvr4xW17KJ2EIZVxzKMeW3BAPqVz31L7PrTPF7PqSyXygeF1gkp6iCUA7lZmz2JBBB0N9lPRtd0wlyS4yvJGlTJFQI5yEiJBLj5vhc/+6NAbXTq6Ss63qOl6W6RWqKkpfEqK5ghkaQ7SEUOCuADk8Hv5Y0W9nvUdZ1FaqlrnT+FWUlQ0DsEKrMB2kUHsD+PbSd1BZepOmfaa/Vtitb3airowlTBEwDpwoI/8qkHnzBxrpVlnuFVSmoudKtHJIcpTeIHaNcftMOCx7kDgdsnvoCgKbfC3hbFYzSFj2LfGfQHnVBLtR0tTOh8WV4RhzHHkZ9AfM89saJxyoiujLOGEsh/6iQ93Yg8LqiQlOWRFqnV5GkylLKNuTn0Hr31pBx7y2YZYzdKGiewGRrTC0yENIXcg8fecsM/nqPqOCkraIRVsnhs3CNn7x7jWkTOOUimAGOJaOQ5+hI15WhZ5qaSSGYmJZAAtLJgEgAeXHAPrqPTKW+xPrx40od0JSj3SX3ecZGAwKN97050Z6YWae9JPGWRUOWx558tGpFXYR7vOfl7tJ5c+mtqQMr5VKiIZIP8AZ5gT+WuSfFh9VTjpfg9PFz8q47x5Nyfn4LFwIaplcMuCQQSBx2+WoIWlJEcEhBxnCPweO+iEppnOf7UcjBUwSgf8Of46j/sjZPhzHP8A7Gb+ny10HAky5awwnl8Viz+FHktjvluNZr21bPHnMSSLHsQDfGycjdn7wz5jWaFjRLsuz44i0niOuxD2ClgCc47hdeNeEWYKYXZGiV1I9ScEHPnz/PQkR9RGSrSCrpHDtJs3SAtGuX24wvflBz+78stizdVPVSU4ho4tkassrjcrnY2cdj9/aM47Z+WQDEV3VqdpHhcbNgOPPd3x58Z1Gt8RnYGCQKANvkSdxH4ev01ShHVXiqZv0Z4fiQ7tpbOzb9r5d8/d/jq/ULW7wI23MYfuqVGHHmOc4OT+Q+egLlBWLWxM6Rum1ypD9+NWcDQZZ7kk0CSQkQrGhmkJQZP7XO75a9L3gmI7E4ILAbeeDx976aAMY1mNBxPdiqNtiIYKMgrgnntz9NeLPeVizLFAD5HIxnjHn65/hoAzj569Ggq1V0MksRiGfBYow24En7IPxemDr2KS5+CxwrEyZDFlICc/Pv20AYx89YR6aCxSXgKWKocgkZ2kfs48/TcfroxExZFJOSQNAKl0s10kuU81I4enkmilKSbdyFZYidjjB2lUfKsDz2Plrfp6ivNHXI1XGgp3hRZQrruEgGM8cY8sAZ7anrusLXR3V6CV8mKoip5nBH2ckn3Btzk91yQONw+eAPTPVk8NNXrdJZ62pl6hnt1DEoUNtU8DPHCgEknn6nA0B7WWHqYwrFDMjRRVE0kaNIARuSqHfzX7SDg9tp9Bo1NQXmbp+807SuaqeF4qNA6KEymFO4DI5JznPbjQG0dYzW+h6kr72aqaChuwpo4wil4kYIAMD73xN8zzo7VdYU9GUiqKKqgqpDMYoJtiM6RYy+S2MHK4GcknywcAaQUXUcM0SpUKtKJZQYtqHZGCDFtxjjbuB7nO0jzzSt9H1iYII7pUq5VoGlaN0Utt8EvyAO7Cf5Y2jz1V/W2ofqh57eKqvtT2VK6OmjCKeSfi+LBzgYxnvowetbbLHTPQpNVtPb2uG1AFKwjA5yfvZOAPkfroAc9p6nIoHgaJJaNZGUtKoXc0UijIA+L42U+mBnuNEjB1L7y5WpzEYsKWVMK2wc4HP3hjv2J0Em6onqesVWhrZns0/TRuEaRooO/xMBxuGc7fI8auW7rahht1DAGrK+o/RAuUskiqrmAEDc3luJ8hoBxpRN7tD7xgTbB4gByN2OefrrNR2ysFwoKerSNo1mjDqjkEgHt2JH8dZoBct1pt8VzqqmKvqBIJW8TgxIGEkjFSexGZjx54B7gnWU1lpqilpEjv1c08EdRAJzIBK+ZDuznngrgeWB9NXp+mYZ0nR5z9vM0zMIwGyQVx9ME/nrWisDUtwWoirSQu74GhBGWLMTnv+0R37arcjbpx06ZHJR0lLbcy3yqZIZDVNKJ9zOqrnbxyVA5wO/z5B8prPTxtG73qomaNWQs83xfEScE5z5Dj5a2q+lYZ41Q1UiIqyqAo7bwQe5PYMQPTjWsHTChy0lWXHiF1XwVAGSeOO48/UEd++ly/AUMdXZDW0dA9tNFVXqqaGvgUrIWLKyoCzfFyPiXORnkD66mSKjgjrJWvNXtMEjku7HwlLnJA+R4xjjHlq1NYDLDTwyV0hhhhMPh+GuHBXbknvnHoRrV+nw0M0QqmVJoXicLGOQ7FmP1yT8vlp6iKx/kqRdO01NQy243aoKSJH4YaQBotnIKDy5Hl6fLW0kFBHFC9dW1E8Vc+IklBkBONxXAyOVRv44xq5W2Z6yeNpasgJFt+GMDPPfvqN+m43p6Gnkn3x0dQZ0DRg7mIYHd6j4z6eWlthRx+WY1CrV0lVFXRAyOfs2/eKkYIz3wc+XbVShoFgkEcN2TbBG26M5CFWAwe+MD5asSdLQvJK71UjGUyb8qOQ4wR8uwwRyMDnvn39V4iqg1Tnbgg7B94EHd6ZyM+ny1Xf4NFONV1f4VVt60Jp6ea77gW8NUYtjhWbBwcAbeef3RphtjxvSIImDLHmIkLtGUJU4H1B0EHSUC+GIquWPYQUK91wGA75/fJ5/lxo9RQvDEUeUytvY7iAO5zjj66tFMplkpK07AlP0+afqKvudvuTRx1rIaym2BsugABU/skrgHvoUnQcUWDBc3WrS7PdoXMQwrtw6Fc8oc47g/PTK9uaR3YVBCvN4xTb+1gD17cajlsokSJfeXXw1KKVGDg588/PVjEAydDR1NtutI9zdhca9a2V1iGUdCp2jntlF+ffRO+WA194tdzpq80lxog6qdgdJkbG5WXPI4B4OrsdpEfi7ZjiRWUjBwATk45/wAYGo2spZ97VkhbJOceoAP8ANADq7pOapu09zhurxzz0HuMm+FWG3JJcdsPk/T5agboOmgjpltdW9OYrYbYzSIHLxHHxcY+POTntyeNMFBbvc53lEzPvRV2kcDHbRAdhoBQh6DpaWviqqOreNYbP+iUjZNw8LOdxORlsn6fLS1fun7zbZbZbbPTW2rpKW1ilM1yppyJFLnKZhJzkKpKsAOxGcnHVdeEDQA+yy1klppHr6aKlqjEviwxH4EPoPlrNEMfM6zQH//Z"/>
          <p:cNvSpPr>
            <a:spLocks noChangeAspect="1" noChangeArrowheads="1"/>
          </p:cNvSpPr>
          <p:nvPr/>
        </p:nvSpPr>
        <p:spPr bwMode="auto">
          <a:xfrm>
            <a:off x="63500" y="-639763"/>
            <a:ext cx="1400175" cy="1333501"/>
          </a:xfrm>
          <a:prstGeom prst="rect">
            <a:avLst/>
          </a:prstGeom>
          <a:noFill/>
          <a:ln w="9525">
            <a:noFill/>
            <a:miter lim="800000"/>
            <a:headEnd/>
            <a:tailEnd/>
          </a:ln>
        </p:spPr>
        <p:txBody>
          <a:bodyPr/>
          <a:lstStyle/>
          <a:p>
            <a:pPr eaLnBrk="1" hangingPunct="1"/>
            <a:endParaRPr lang="nb-NO"/>
          </a:p>
        </p:txBody>
      </p:sp>
      <p:sp>
        <p:nvSpPr>
          <p:cNvPr id="20486" name="AutoShape 6"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BQYDBAACBwEI/8QATBAAAgEDAwIDBQQHAwgHCQAAAQIDBAURABIhBjETQVEHFCJhcSMygZEVFkJSobHRJMHwCBc1Q1NisrMnM1RkgqLSY3J0g5K0wsPh/8QAGQEBAAMBAQAAAAAAAAAAAAAAAAECAwQF/8QAJxEAAgICAQMDBQEBAAAAAAAAAAECEQMhBBIxQSIyYRMUUVKxoZH/2gAMAwEAAhEDEQA/AGu1zU9zvF5grJ66OSllWoyK2ZV8HkMAA+MAqfLz0QgtyTx2t1a4KxkD1UZr5SQjoxCn4/I7deC20V2Rql+mrdKHMibppzuI3EMMbOxI7a9XpqgV2demLYrPjcwqmBbHbPw860lG3ozhajTKfT1DX+HXC4QXAztWtFFHLXzYWnydr5DHGcd8f117eqo2WhtdStFXVKVEkEU7mumAj8Qhd2d3PJHGMnOro6eol3n9XbcN6hXIq3+JR2B+HkfLWjdOW1kCN07bWQEEA1b4BHbHw+Wq9JbqAFx6jqIOvRYaJK5YUkWN1hqGeSTMe7I3nC9+eewJ78aYyzOJVjrLnuLvGG3tthZYt5ySPiGeM8DVKexWqjqVuAsFPHUZwJae4So2cEc4A5xxn00o3z2g2G11M9NNZq2dpBtkMd1mw49Tkjjy/DVXjyJdXg6VmxdMV5XwMnVlzrrHTRPS1tbKz1Xg/HIe3hhs/noEvW1dCw8SpmLE/caRsAfnoPJ7VOmpSvjdMVs21t4EtwZxuxjOCTzjWre0npNHSZui33yDIY1Azx8/LtrfjZIY7+ors5eYpZVFY9V3+Q/cutLhSRECZ2lYjOJWwo+R8/8AHfVKPre6FQTUyduftG/roQ/tE6NOBJ0S/oM1PbUrdd9IIhP6lHBGcCq7j111rl8ZLcDgfG5DfuCH69XLeA9TNg98SN/XViTra4rT7/eZQeMfaN+PnoAfaH0WM56Ifj1qdFeluqukOor7RWmHo/wDVybBI0+QpAJ7fhq/3fG/T+Efa8j9yxQdbXKecRyVUwB7Ykb+up6vrGuWqEUdXNgHBO9uR699Dbt1b0jarxXW89GmRqSd4WkFTgHacZxqrL130ir/AGnRTeXxGqGqPmcW/Z/iC43IS9waqerrpGyLFVTPuODiRs/lqYdT3IxlzWzKQRn7Q9vPQT9f+mFWOePomVjnAdZydvpzjA1YqOurDBHFLU9D1CJO3wl5+5x9PTUPmcf9P4WXFz/sWG64uUfMs1QBn4cyHJ1NTdfT4KSyVHiPwp8U4H8e/wDj5EYet+lJlCno1CrsSc1GBu+fHfWk3XPSnh4fovITsoqeVxxx6aiXM4zVKAjxs6fvJanr25wnmrmJBwftDx/H+/R7ou/3i+1ZklaseijJDtCx+9jIB5//AL249E9+uei5GLydCOzE5LNU8k+urlH7UemaCn8Ci6RqIIvFE22OrwC4GATjvxrnnmg1pHRHFJd2dV6LvtPfo7gaaGthNJU+BIlY+5gwUE45OO/56zQ32W362dR0VzrrTaTbd1YTUAybjLIVBLHj56zWDas3SdDDb4EioYFQbRs3Y+ZJJ/idCeqeoUscSpFA1RWSKWSNeyqO7H+nn/HUXRdSz2IGWRncVlWoLtk7RUygD6AAAaXOrLklLcLnPURMSoSCAqM4GwMx+XfWWWbirRrjgpSpidd+r+sPEaQVRjB5MceAFPoOO2nf2ZdS1V8o5aa4l3q4fiMjL3HoeNc4qbpFKDOUZIyeSx89OPstkEl2qZqZj4RpftB6Hd8P/wCWoxt+S+WEUtDl1nXQ2rp2pq6mTwhHjBz5nP8AH0+eNfM1fO9XVSVEmcseAfIeQ/LXbfbjI79MUMcb4Vrgu4E4BHhuRn8gdcQSNpWIUdvPW/XaowjFIg8Nnbav3tXoKLBy+WbtojQ2yZkLQQM47FvLOi92sc9nnjiqihZwSCrZ4B748v8AHOorySC7JYZrpcmSOLCrgmRuFXtn66IXzpSe2UkjLMJCoBHGB9D/AC0Q6XrZKaolhgTxnXlUzjd9T6aK3WoqKiHdWPSBGUfYJ8RIODgntrCb2dEMalH5OTeA0swUAKztgDsBpv8AZeixe0SwxqQcTsCV7ZCNnQO5KsVzneDaUDkpjtjy0b9lgI9olhzzicj/AMja0Tswap0U+snP66X8A4H6Rm/4zqK30DVcZMis0aH4sZGT5Aa260B/XTqADubhOFz67zrpnSi9H0NjNZHRVFY8EAatMkjuI3xn4R2z37DUfT8hVexQtNW9LaTaWXwVqyduUyX2nPA/DRe/0Mdd09I8lSfe6eJ50C8qQqHK4HmQD9OONM9/qv0h+rtupqRoqcVPjsJCDIFKMAfVRlwPx9NDbtbJf0FcIad3kqZKeSGOMhQcngjPz+uiXgmcv+HODHDJCvDLKgBDKAx7Anj8OdV3UOdrMFJA+LGR5fl56uzdO36lgEslJlT+yJELL5cjP8tCljk9693qBskZsZcfdwTny+R0eFruVW+xAc/tZz2zqF1ydE6imWOZEjmgcN+6rAg/MH+eqzxMedutGtCjt/8Ak5gDpy7D/v3/AOtdZrb/ACdgR0/dwf8Atw/5a6zUAJdNzGC0qjcZqqxsH0NVLjQTryo/sr7EVt+JGOOcjC/0/LSl1J1Vc7XLBSUksaIfeZCfDBOffKhe/wBFGqVh6gkqIZKev8SoIbxC7N8Rz8/wGscqbibYNTPa6qRaKClEGCoJMh43E89sceYxp89nQSktEtQIljeeTGcc4UcfxJ1z6pq4TPJUVAlWLeoc53EAnHHzxpxoOorYKSOOhkBhjXAGCCPrnnOpxonNPwS+1yRqrpml2oJAlcpYZ8vCk1zuhhh8VlkUIXUhXIyEOR8WO/AB4HOm7rS4JX9PQ+GCQlxj3ZOAPspdKSVDMwabDrjAUjgarKdSMEN1DW2qIeBSvimpFWV5ZBt3HJPIPzUE/UDsORnVN1W51dJ9tFIUg++mByWPwn1IAHPz0Kjal94K+5hwR93bk59Na1rJMngU1NDTyE8kjnHz1Z5dF+nyQMWhleWCQBhgj0OO4Py8vx0WSpplozGimnmlHL1Dk+Hn0AySfkB6Z1BRUkQRTO3wuQN2Odo7kfhrSaNI4zMCm5jyM/ENZuVrZvFOJRq6MVCZJ+0A47flq97NIWj9oliyMf2lgc+uxtV5WKxg9gRkD+/V/oAt/nKsisMEVHb/AOW2kJO6KZV5BPWjtF1leJHCgLc6ggnz+JtX6C7SU/SdUYR4ZnnETbOMD1/Map9X0izdaX0zTeGpuM+MDJ+8fLVD3aaWijihlGxHZirNjOTx/f8Anrre0c45G51FVHXEuSY4YlT/AHVDDJ+vJ5+Q0G6pvE8F/qaX3yqRYlVQschRSdoPYfXVLp6Wqpa9I5vd1gnxFO0j/wCrBBOOfvYBx351nWVJRTdWXA22SRqXxRtaRhk4UZ59M51HZ6J8UyOPqO8AApUmZUG4LM4fkfUZ0OgkepuUjzHc8zOd3cBiSc49PxGrtPFGKaYKGbK42FgM41DTW9PgkcusuSdiMOB5Z1PVKXdhJLsRJIyVAfegZTwcYOpXfxY9+SrZIIU5H1/nqSWCOMoDGQNgxvHOsiREyFACn+eo7E2dn/ye/wDQV4/+OH/LXWa39gIC2W8j/vw/5aazUEHJeuyBdKYEgZjqf/varQuyy7a4LuGGUjv9NHLheKyK719MBSOsNXULH41JFIyjxpG25ZScZZj38zranvNWdrJHQBuTxQQdv/o1VtEp0zyuiE9HMgAGVJGPXy0uU1bJTSLPFJtYANkabjfq8cB6X8KKD/0arm5VR/1dD+NBB/6NRGLSJbssV1yluPR8NRNEi7bpGu9RgSYimBPy1RslmkutxpqSOURNPLguwyFGMk4/DW9fdLlW0MdDUTQ+7RyeJHFFBHGobkZ+FR6n89SWeqq6WRJKeNmqEf4DGuQOMaxyKXUnWitD1QdGx0tVUUdPNOwIO+rZBkLj9kdvXR2k9n1ikrnmqjUzbxzGZNi+Xbbz5euq9p6raKnjFbTSRzbftVJAIz6aNnqi3GmLyOIXA4EhAOtkoGr6q7FHqPoWwtaXenVKF4lwkninYD5Btx5BOPnrll3stda6yKG5RhC6GRcNuDAHnka6NcOuLT7q+ZI5w4wYUwd3pnzHbSV1V1K1/wDd4xD4UMQJxwSSfP5fnqmRRotjbsWZygBZ2G1eTjnVj2bzip9pdnmCeGr1TFU/dHhsAPrgc/PQW/VW2JYVcAsfiHngf4GiXsqfPtCsYPf3g/8AA2mONbIyyt0dduVttYu94qarpOgr1hq5S6x0WZZEECy+Jn9omRmX5/UHMxtfS4rRTt0ZbAuY8v4QxhtmSPhxgbvXyPbTHP1O0dXXwrQ7lpK2GjMnjAZeTwypIxwPtDn6cZzobR9YzSXYkws9BLTU0iRAgyRs/jZIAGXH2Q8/mNamILp7d0xNJRq3RFDD7ypbEkC7ozuVdpAHfLcjP7LemtrPZum7nSVBk6MoKSWGjSZmelG0u0avhQQCQCxXsOUYYGjA6xnnmpFpKJCXlAmV5+6mn8YBDjG7BA5wOO+DnWfre1dSVCUNLNFOtE87O42mIjxAPhdeSGj5BHG4d9SANT2vpiSGMjouheQxszAUyqdyg8cjAzjPfGGXk6khtHS9RN4UXRNCuZIowZqcICXQNnlc4GcZx3BHcaLwdXSCgeVqbx2g8GKaTxAmZH8LuMcZ8UEYzwD2yM732+1R6QjutAzUs7VUEeF2vw1SkTj4hg5BPONNgD3Cy9K0dxel/U+2SKrxrvWEZO5kHbb5b89/I6hhs3TtXJbhH0XQU4qKgLIJqQEhPiz2HDAgZz2+edMVLe7hR1RttwpxNVbXn3qwQLAZHWPPGGcBRuC9sjGcjUEXWimloaqegZErYopkAmBOyR40Hlgtuk5A8h55GgGC02W22aF4rTRQUccjbnSBAoY4xkj6azRDWaA+SrqB+sN1YnB9+n/5jayMPLIphXA25IY8410u4ex26zXCsrBdqFY5ppJQphckBmLY4PPfQal9lFTVxrU0XVFvlieUwq0UcjfHnG04PBHzxrLpfVYE0zGN9pb8iDqVZgRyTroMfsTuCL/pSiBPdgj51HUexy6U0Uk8t+oY4Y1LMWif4QO5J1unQE+1xR1VdHFISI+SxBxwPLTlSxqi+FQokKD72D3PzOOTqW1eye5vClXT3y3zwzxq8UiI+GUgEEHzB76O0fs7vNPEUNxpGyc5+If3axyW3osnQr1dtiebfNWzhvUYA1TuFJWvEkL1sc0anK7xtbPYevrp0qPZ3eJhj9IUY+R3H+7QWDoSsnqUjpupaASmV08OMH4mTG5dpB5GRk9+dVWK++i31WloT5KCsSQr4SM3qZP46oVMVSuQ4ijA7HcD/dp+rui61HlSq6pt0bLEsjLzkIzbVbjnBIIz66kf2Q3iQ5a70R9Mo5xrWGGN+qRSWaXhHDqzc1XLuyCGPfTP7Jj/ANItjHb7c8f+BtPtZ7ELnVj47vQh/JxE+dX+j/Y9cOneprfdprtSTpSyF2jSNgWBUjv+OrSSWkyqbe2h9ivMU09ZG1KkBiqGjm8eIrvUdnX9/trSG+xuaN4aEATIxDNGEMAHADAkEEjsNVZriRV1MMVuFQYixeWSYplizYXn5Aans1IssTTV9U0c8jE+7qwIiGeADjnjHOpeKSVyZVcvFKbhGDf8B9u6tjq8xyW0UQWZxiopiBwoO7v5hiBxyQRohb7pPWUtPUNZ9qy0sciwtAw2b1y6k7TjHbHqToktvpHO1aiQnywB/TW1LR0210mUOyysqkk5I/DVXHRdTXVtA83CYKyrYCNyjvC2CB90H4O/8tTGvc0cyNZH2xjKQmNsSHcRwNmOwz+I1lbLRU9SsaUrPgfHt3YU4yB6ds63R6FlZvcnKou4lXBGMfJvlqFFss8kF3RXnu1VMistllEi8KZI2bAzggfD5galpbhM9ZTwNZnWLgK5iYCI5bn7uPIH8dbSz2+CPfNb6hEzjLKQP56hoq62Vlx9ySilRypYMx4IH/i9dWWKdWZvlYE+nVsZdwHfjWap0UMcFZURxLtTYjbcnGSW9foNZqCxlL+kUlqGrmpXhzmEQIwYDn72ScnGO2lSg6craG9UN0tBNPS1n+laGRQo3hW2zKPJ92A2M5Bz5Z0boeqrfXX+5WiFj4tvRDNI3C7mDEqCfQKCT251PB1LZp45JIrhCyRw+8OxJAWL/aZI+53w3Y4PpoBOel6u/RkiTmuMxipRIYp+TP4xMpjIOQmzGR2IwAO40RudtvkFwljo5aqstklFLG0c0rl0fY5DA5w+SQu0gEcEHA0x2+/2m51DU9uuFNUzLGspSGQMQh7Nx5HQW+3+uoB1FLTVNskFut3vMNMQzSq4DE+IMj4DgYx/doAJZYepKLpyiopaCrWamjolcwyHDwLGquiguNrqQd20jcOxOcA11CKuns9hilq60y+/08czxyGKSRcHIbY3OccjJ1ctV/Nd01R1bSU6XKe1x1rQhSVXdHuztznbnIHP46i6bu1L1FY7LPdo6Nq+rpxVJB4eQCO7IGyRjI5zxkeugATUnWUVJCkElQ7rTyrS75QdshqB4RnbOWxDjOc9nzliudTarw0lbDDBWxLUTXEjY7RqfEQCIkgjGSOD3Hy070d2t9dO8FJUpLKq7yoPdc43D1GQRkcca9a7UCXE25quEVvh+L7vu+0Kfvbe+PnoBAqLbemo2giorkIjZ6eNYZZDIBOs2WGNxAIXn6YGfIEJh1NOsMQirKfdNVJVSwOXIZseDLGGcfABn4ewOMgjnTRP1DaYIEqJa+IQvH4okByoTON5I7L/ALx4+esh6itE0M80dwg8KCITyOWwFiOcSc90ODhhxwedALEtD1EE6gq6WW4NVLWj3KCSoOySAiHxNgLYB+GQLyME8YznTXYo6iK3ItVLPI5ZmU1AAdVLEqpwT2BA5JPHPOoafqWx1Xj+73Wkl93iSWXZKCERwCpOPXj8x66u0NbTV8JlpZRIisUbuCrDuCDyD8joBZjjIlrXAwz1bD04BP8AXUtPCpkKl6YuQWzuII+XcD/H46Ixe7PTyB1R3SaTcoOG5dsHj5a1nSkSEO0ZHALDxGOP46s5dRlDG4Oyaigaml3YypHJVzj5HG451Vf3maGsFGYjOJy0O44AxggE/M6rUfiTyB6eKOKmTgOUGTz5HvqjfrtHF8VLTLIsTje3hhm/Hz7eeoWi7TdNE/UplpbRLWe7n3psIscchbZu4Ldjk/00rWW831s0EVraaYxuyAlkD4AyCzAAEjd3Yd/lo1X9XUtuECT2aOVpYi+5NgGPyOhSdawT3FKZbLLtmjkSBKbaxJEbOcjAyfhIAH9/EVG78k3Ppoum93O4XKOjvluNGtO287Piw+OAcORjGTnOmG101JUSGrtlXAzY2swj+IDOcHz76WVmmv8AfYo/0ZV0iylo6ioWEoUITKlskg+Q/EaZ+n7MlqpwyStJI5KkEYBIJ1EZZPbehLHg1KvUGKMMtZOGYufCjyfxfWa9pSffqjP+zj/m2s1JIi13TF4qLn1vEKcCnvVNGtLUeIuARGVII7g5x8sZ57A1qLpG8tWVdfIkqk9Om2+DK6gyznPbBwIxwB+fqSzVPXNvpes6fpWooq9K6oG6KXZGYmXBOch8/skds5GmnOgF/oa0y2fpW2UFXTJDVU1OsUoGDkgknkdwSSfx0v3vpy7Vd26tngpMxXO0CjpW8RBukww5GeB8Xf5HXQMjGdZkaA570nY+orDRy2+pherpJ7ZEu5pU3wVCRCMxjkZj+EEemfmTqLpDpzqOywwUVRulpKi1iln3vGTRyruA2EfeQ7u3cd9dHBz21mdAI3QFhqrfT0C3a1ywXC3UzUYqTVmSOSPIPwLnsdoJyBjHGr/Vlgrbhd7NdLTKsFXSzNFUOx70zqQ4HqwIUjPnz8i0swUEtwAMk+mg946loLX01J1AfEqaFYRMpp13F1PYj5c9/TQC51fYLjc6+ro6C2xLS1NnekSsRlVhISdqSH73hjvhQck6rUHTlwl6Pq6SotU8V4/Qz23xZKsMkpKFRtG7AXPPIGPLOnPpy80/UFlpLtRxzJBVJvRZk2sOSOR+Hfse440SzzjQHP6/pa5yeza22ujpokutDHSloy4UStCwYrvX1IJB9T5aZumqJKaKpqhQT0M1bIJZ46io8V2faFyTuIHAA4Plo1nXhOT8tALD+NSU1ZULErI0krMwfkrkgDGPrqeFaKrQmOpEsaIN0cbglT/TVBRUSPUyPUOqe8Sxxxx8YAc9/qTq3Z4lSpklHiO7oql2P3cZI+nc61qKj8nKpTeTS0CLrdQkRVJjlSRsz257apW+01ksK3KnnBeQklD90j90/PjWXW1XiujT9DfCkjTrIwZAQfFbldw4OPTHfRGwyXSxWaqhvjoqof7MF2fAmOc7R3z66pLU9djfG7xbWzWS208JyZKeSrnTKiWEMsYJztGe3f08tT0CJRSRiSnp4plOUkSFQO37w+ukm4vX3N/EjdkK/dXJxtxgcjRWy9N3m5e6zRdQxiGOSN6ilYyu3BBK53AD07EayWeGRuKZ0S4mXClOS7jbVVNbBcppaOKnVJYkLtIXLMw7cdgMapu1weNh8AzuACtKBk5PrxojclZauZhlRwFyeBwPLGqsaouCYo3B8n3DH5a6FkrsjheDrbbky50nFUQ07rVTNLKUUsSWOPifjJ541mr1rI94m+6PsowQvbu2s1nKTbs2hBRioo5f1XIkXt/6ekkdURaIMzMcBQFmyc6fem62vvM9Rc4rnBNZJJCKJYo1LuBwzMw4xuDADvgDPoErq7piuvXtWt1ynsktVZIacQVLOqFW4k/ZJyRll5x/LU/s+tXUPRvUdxs3uNXU9MyzFqSpJX7En/dJ3Y8j81zjk6jwXNbd1b1dcerOpOnLd7lNLQq3u1RNHsVSCOXx3JzgcYzydXbv1feunLZ01abu9KL/AHSTw56ptoigQMAzkDA3EEYGMZB9MGHom0Xag9pPUd2rbVVQ0NxOIJWCkfeB5AORqX2u9LXi6VFnv3TkYnrrVIWNPkAyDIYEc+RByPMH5cgE+n+pK0dT1thqJmusEdN7xS3BI1XxD+1G5QBS3PGAOO/zVrz1v1JB0dL1JM8lnr4KwxJaaulVUqI9wwQGHiHAYZIIGVbjTv0/duorxRvUV1i/RJWAhYp5Q7yy+WBgbVGPPk57DGTy4dP9Y3XoTqKC72SqnvlTVRuaqeRN8kSsp8NBnsCGOBhfi4yeNAMftQv1yrPZZS3m3VXuUVbHF48Spl3WQfdD5+Ec84GT6jnM71t/sHsoW6LcqSdoqSF4I/csKqYAKtlju4Pfj6ahvnTl6u/sWobRFbpYrlTxQg0spUO2zg4wcc9wDz9Dqa5U97uvsma0p0/WQ1pp4qeOCRkDMRjc2M4VfTJBPPA4yB5V9U9T/wCaug6ptjUhqlQvVQmn+Axh2XKjPGAB59s6N2a/XC/dLdP1lvr4xW17KJ2EIZVxzKMeW3BAPqVz31L7PrTPF7PqSyXygeF1gkp6iCUA7lZmz2JBBB0N9lPRtd0wlyS4yvJGlTJFQI5yEiJBLj5vhc/+6NAbXTq6Ss63qOl6W6RWqKkpfEqK5ghkaQ7SEUOCuADk8Hv5Y0W9nvUdZ1FaqlrnT+FWUlQ0DsEKrMB2kUHsD+PbSd1BZepOmfaa/Vtitb3airowlTBEwDpwoI/8qkHnzBxrpVlnuFVSmoudKtHJIcpTeIHaNcftMOCx7kDgdsnvoCgKbfC3hbFYzSFj2LfGfQHnVBLtR0tTOh8WV4RhzHHkZ9AfM89saJxyoiujLOGEsh/6iQ93Yg8LqiQlOWRFqnV5GkylLKNuTn0Hr31pBx7y2YZYzdKGiewGRrTC0yENIXcg8fecsM/nqPqOCkraIRVsnhs3CNn7x7jWkTOOUimAGOJaOQ5+hI15WhZ5qaSSGYmJZAAtLJgEgAeXHAPrqPTKW+xPrx40od0JSj3SX3ecZGAwKN97050Z6YWae9JPGWRUOWx558tGpFXYR7vOfl7tJ5c+mtqQMr5VKiIZIP8AZ5gT+WuSfFh9VTjpfg9PFz8q47x5Nyfn4LFwIaplcMuCQQSBx2+WoIWlJEcEhBxnCPweO+iEppnOf7UcjBUwSgf8Of46j/sjZPhzHP8A7Gb+ny10HAky5awwnl8Viz+FHktjvluNZr21bPHnMSSLHsQDfGycjdn7wz5jWaFjRLsuz44i0niOuxD2ClgCc47hdeNeEWYKYXZGiV1I9ScEHPnz/PQkR9RGSrSCrpHDtJs3SAtGuX24wvflBz+78stizdVPVSU4ho4tkassrjcrnY2cdj9/aM47Z+WQDEV3VqdpHhcbNgOPPd3x58Z1Gt8RnYGCQKANvkSdxH4ev01ShHVXiqZv0Z4fiQ7tpbOzb9r5d8/d/jq/ULW7wI23MYfuqVGHHmOc4OT+Q+egLlBWLWxM6Rum1ypD9+NWcDQZZ7kk0CSQkQrGhmkJQZP7XO75a9L3gmI7E4ILAbeeDx976aAMY1mNBxPdiqNtiIYKMgrgnntz9NeLPeVizLFAD5HIxnjHn65/hoAzj569Ggq1V0MksRiGfBYow24En7IPxemDr2KS5+CxwrEyZDFlICc/Pv20AYx89YR6aCxSXgKWKocgkZ2kfs48/TcfroxExZFJOSQNAKl0s10kuU81I4enkmilKSbdyFZYidjjB2lUfKsDz2Plrfp6ivNHXI1XGgp3hRZQrruEgGM8cY8sAZ7anrusLXR3V6CV8mKoip5nBH2ckn3Btzk91yQONw+eAPTPVk8NNXrdJZ62pl6hnt1DEoUNtU8DPHCgEknn6nA0B7WWHqYwrFDMjRRVE0kaNIARuSqHfzX7SDg9tp9Bo1NQXmbp+807SuaqeF4qNA6KEymFO4DI5JznPbjQG0dYzW+h6kr72aqaChuwpo4wil4kYIAMD73xN8zzo7VdYU9GUiqKKqgqpDMYoJtiM6RYy+S2MHK4GcknywcAaQUXUcM0SpUKtKJZQYtqHZGCDFtxjjbuB7nO0jzzSt9H1iYII7pUq5VoGlaN0Utt8EvyAO7Cf5Y2jz1V/W2ofqh57eKqvtT2VK6OmjCKeSfi+LBzgYxnvowetbbLHTPQpNVtPb2uG1AFKwjA5yfvZOAPkfroAc9p6nIoHgaJJaNZGUtKoXc0UijIA+L42U+mBnuNEjB1L7y5WpzEYsKWVMK2wc4HP3hjv2J0Em6onqesVWhrZns0/TRuEaRooO/xMBxuGc7fI8auW7rahht1DAGrK+o/RAuUskiqrmAEDc3luJ8hoBxpRN7tD7xgTbB4gByN2OefrrNR2ysFwoKerSNo1mjDqjkEgHt2JH8dZoBct1pt8VzqqmKvqBIJW8TgxIGEkjFSexGZjx54B7gnWU1lpqilpEjv1c08EdRAJzIBK+ZDuznngrgeWB9NXp+mYZ0nR5z9vM0zMIwGyQVx9ME/nrWisDUtwWoirSQu74GhBGWLMTnv+0R37arcjbpx06ZHJR0lLbcy3yqZIZDVNKJ9zOqrnbxyVA5wO/z5B8prPTxtG73qomaNWQs83xfEScE5z5Dj5a2q+lYZ41Q1UiIqyqAo7bwQe5PYMQPTjWsHTChy0lWXHiF1XwVAGSeOO48/UEd++ly/AUMdXZDW0dA9tNFVXqqaGvgUrIWLKyoCzfFyPiXORnkD66mSKjgjrJWvNXtMEjku7HwlLnJA+R4xjjHlq1NYDLDTwyV0hhhhMPh+GuHBXbknvnHoRrV+nw0M0QqmVJoXicLGOQ7FmP1yT8vlp6iKx/kqRdO01NQy243aoKSJH4YaQBotnIKDy5Hl6fLW0kFBHFC9dW1E8Vc+IklBkBONxXAyOVRv44xq5W2Z6yeNpasgJFt+GMDPPfvqN+m43p6Gnkn3x0dQZ0DRg7mIYHd6j4z6eWlthRx+WY1CrV0lVFXRAyOfs2/eKkYIz3wc+XbVShoFgkEcN2TbBG26M5CFWAwe+MD5asSdLQvJK71UjGUyb8qOQ4wR8uwwRyMDnvn39V4iqg1Tnbgg7B94EHd6ZyM+ny1Xf4NFONV1f4VVt60Jp6ea77gW8NUYtjhWbBwcAbeef3RphtjxvSIImDLHmIkLtGUJU4H1B0EHSUC+GIquWPYQUK91wGA75/fJ5/lxo9RQvDEUeUytvY7iAO5zjj66tFMplkpK07AlP0+afqKvudvuTRx1rIaym2BsugABU/skrgHvoUnQcUWDBc3WrS7PdoXMQwrtw6Fc8oc47g/PTK9uaR3YVBCvN4xTb+1gD17cajlsokSJfeXXw1KKVGDg588/PVjEAydDR1NtutI9zdhca9a2V1iGUdCp2jntlF+ffRO+WA194tdzpq80lxog6qdgdJkbG5WXPI4B4OrsdpEfi7ZjiRWUjBwATk45/wAYGo2spZ97VkhbJOceoAP8ANADq7pOapu09zhurxzz0HuMm+FWG3JJcdsPk/T5agboOmgjpltdW9OYrYbYzSIHLxHHxcY+POTntyeNMFBbvc53lEzPvRV2kcDHbRAdhoBQh6DpaWviqqOreNYbP+iUjZNw8LOdxORlsn6fLS1fun7zbZbZbbPTW2rpKW1ilM1yppyJFLnKZhJzkKpKsAOxGcnHVdeEDQA+yy1klppHr6aKlqjEviwxH4EPoPlrNEMfM6zQH//Z"/>
          <p:cNvSpPr>
            <a:spLocks noChangeAspect="1" noChangeArrowheads="1"/>
          </p:cNvSpPr>
          <p:nvPr/>
        </p:nvSpPr>
        <p:spPr bwMode="auto">
          <a:xfrm>
            <a:off x="63500" y="-639763"/>
            <a:ext cx="1400175" cy="1333501"/>
          </a:xfrm>
          <a:prstGeom prst="rect">
            <a:avLst/>
          </a:prstGeom>
          <a:noFill/>
          <a:ln w="9525">
            <a:noFill/>
            <a:miter lim="800000"/>
            <a:headEnd/>
            <a:tailEnd/>
          </a:ln>
        </p:spPr>
        <p:txBody>
          <a:bodyPr/>
          <a:lstStyle/>
          <a:p>
            <a:pPr eaLnBrk="1" hangingPunct="1"/>
            <a:endParaRPr lang="nb-NO"/>
          </a:p>
        </p:txBody>
      </p:sp>
      <p:sp>
        <p:nvSpPr>
          <p:cNvPr id="20487" name="AutoShape 8"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BQYDBAACBwEI/8QATBAAAgEDAwIDBQQHAwgHCQAAAQIDBAURABIhBjETQVEHFCJhcSMygZEVFkJSobHRJMHwCBc1Q1NisrMnM1RkgqLSY3J0g5K0wsPh/8QAGQEBAAMBAQAAAAAAAAAAAAAAAAECAwQF/8QAJxEAAgICAQMDBQEBAAAAAAAAAAECEQMhBBIxQSIyYRMUUVKxoZH/2gAMAwEAAhEDEQA/AGu1zU9zvF5grJ66OSllWoyK2ZV8HkMAA+MAqfLz0QgtyTx2t1a4KxkD1UZr5SQjoxCn4/I7deC20V2Rql+mrdKHMibppzuI3EMMbOxI7a9XpqgV2demLYrPjcwqmBbHbPw860lG3ozhajTKfT1DX+HXC4QXAztWtFFHLXzYWnydr5DHGcd8f117eqo2WhtdStFXVKVEkEU7mumAj8Qhd2d3PJHGMnOro6eol3n9XbcN6hXIq3+JR2B+HkfLWjdOW1kCN07bWQEEA1b4BHbHw+Wq9JbqAFx6jqIOvRYaJK5YUkWN1hqGeSTMe7I3nC9+eewJ78aYyzOJVjrLnuLvGG3tthZYt5ySPiGeM8DVKexWqjqVuAsFPHUZwJae4So2cEc4A5xxn00o3z2g2G11M9NNZq2dpBtkMd1mw49Tkjjy/DVXjyJdXg6VmxdMV5XwMnVlzrrHTRPS1tbKz1Xg/HIe3hhs/noEvW1dCw8SpmLE/caRsAfnoPJ7VOmpSvjdMVs21t4EtwZxuxjOCTzjWre0npNHSZui33yDIY1Azx8/LtrfjZIY7+ors5eYpZVFY9V3+Q/cutLhSRECZ2lYjOJWwo+R8/8AHfVKPre6FQTUyduftG/roQ/tE6NOBJ0S/oM1PbUrdd9IIhP6lHBGcCq7j111rl8ZLcDgfG5DfuCH69XLeA9TNg98SN/XViTra4rT7/eZQeMfaN+PnoAfaH0WM56Ifj1qdFeluqukOor7RWmHo/wDVybBI0+QpAJ7fhq/3fG/T+Efa8j9yxQdbXKecRyVUwB7Ykb+up6vrGuWqEUdXNgHBO9uR699Dbt1b0jarxXW89GmRqSd4WkFTgHacZxqrL130ir/AGnRTeXxGqGqPmcW/Z/iC43IS9waqerrpGyLFVTPuODiRs/lqYdT3IxlzWzKQRn7Q9vPQT9f+mFWOePomVjnAdZydvpzjA1YqOurDBHFLU9D1CJO3wl5+5x9PTUPmcf9P4WXFz/sWG64uUfMs1QBn4cyHJ1NTdfT4KSyVHiPwp8U4H8e/wDj5EYet+lJlCno1CrsSc1GBu+fHfWk3XPSnh4fovITsoqeVxxx6aiXM4zVKAjxs6fvJanr25wnmrmJBwftDx/H+/R7ou/3i+1ZklaseijJDtCx+9jIB5//AL249E9+uei5GLydCOzE5LNU8k+urlH7UemaCn8Ci6RqIIvFE22OrwC4GATjvxrnnmg1pHRHFJd2dV6LvtPfo7gaaGthNJU+BIlY+5gwUE45OO/56zQ32W362dR0VzrrTaTbd1YTUAybjLIVBLHj56zWDas3SdDDb4EioYFQbRs3Y+ZJJ/idCeqeoUscSpFA1RWSKWSNeyqO7H+nn/HUXRdSz2IGWRncVlWoLtk7RUygD6AAAaXOrLklLcLnPURMSoSCAqM4GwMx+XfWWWbirRrjgpSpidd+r+sPEaQVRjB5MceAFPoOO2nf2ZdS1V8o5aa4l3q4fiMjL3HoeNc4qbpFKDOUZIyeSx89OPstkEl2qZqZj4RpftB6Hd8P/wCWoxt+S+WEUtDl1nXQ2rp2pq6mTwhHjBz5nP8AH0+eNfM1fO9XVSVEmcseAfIeQ/LXbfbjI79MUMcb4Vrgu4E4BHhuRn8gdcQSNpWIUdvPW/XaowjFIg8Nnbav3tXoKLBy+WbtojQ2yZkLQQM47FvLOi92sc9nnjiqihZwSCrZ4B748v8AHOorySC7JYZrpcmSOLCrgmRuFXtn66IXzpSe2UkjLMJCoBHGB9D/AC0Q6XrZKaolhgTxnXlUzjd9T6aK3WoqKiHdWPSBGUfYJ8RIODgntrCb2dEMalH5OTeA0swUAKztgDsBpv8AZeixe0SwxqQcTsCV7ZCNnQO5KsVzneDaUDkpjtjy0b9lgI9olhzzicj/AMja0Tswap0U+snP66X8A4H6Rm/4zqK30DVcZMis0aH4sZGT5Aa260B/XTqADubhOFz67zrpnSi9H0NjNZHRVFY8EAatMkjuI3xn4R2z37DUfT8hVexQtNW9LaTaWXwVqyduUyX2nPA/DRe/0Mdd09I8lSfe6eJ50C8qQqHK4HmQD9OONM9/qv0h+rtupqRoqcVPjsJCDIFKMAfVRlwPx9NDbtbJf0FcIad3kqZKeSGOMhQcngjPz+uiXgmcv+HODHDJCvDLKgBDKAx7Anj8OdV3UOdrMFJA+LGR5fl56uzdO36lgEslJlT+yJELL5cjP8tCljk9693qBskZsZcfdwTny+R0eFruVW+xAc/tZz2zqF1ydE6imWOZEjmgcN+6rAg/MH+eqzxMedutGtCjt/8Ak5gDpy7D/v3/AOtdZrb/ACdgR0/dwf8Atw/5a6zUAJdNzGC0qjcZqqxsH0NVLjQTryo/sr7EVt+JGOOcjC/0/LSl1J1Vc7XLBSUksaIfeZCfDBOffKhe/wBFGqVh6gkqIZKev8SoIbxC7N8Rz8/wGscqbibYNTPa6qRaKClEGCoJMh43E89sceYxp89nQSktEtQIljeeTGcc4UcfxJ1z6pq4TPJUVAlWLeoc53EAnHHzxpxoOorYKSOOhkBhjXAGCCPrnnOpxonNPwS+1yRqrpml2oJAlcpYZ8vCk1zuhhh8VlkUIXUhXIyEOR8WO/AB4HOm7rS4JX9PQ+GCQlxj3ZOAPspdKSVDMwabDrjAUjgarKdSMEN1DW2qIeBSvimpFWV5ZBt3HJPIPzUE/UDsORnVN1W51dJ9tFIUg++mByWPwn1IAHPz0Kjal94K+5hwR93bk59Na1rJMngU1NDTyE8kjnHz1Z5dF+nyQMWhleWCQBhgj0OO4Py8vx0WSpplozGimnmlHL1Dk+Hn0AySfkB6Z1BRUkQRTO3wuQN2Odo7kfhrSaNI4zMCm5jyM/ENZuVrZvFOJRq6MVCZJ+0A47flq97NIWj9oliyMf2lgc+uxtV5WKxg9gRkD+/V/oAt/nKsisMEVHb/AOW2kJO6KZV5BPWjtF1leJHCgLc6ggnz+JtX6C7SU/SdUYR4ZnnETbOMD1/Map9X0izdaX0zTeGpuM+MDJ+8fLVD3aaWijihlGxHZirNjOTx/f8Anrre0c45G51FVHXEuSY4YlT/AHVDDJ+vJ5+Q0G6pvE8F/qaX3yqRYlVQschRSdoPYfXVLp6Wqpa9I5vd1gnxFO0j/wCrBBOOfvYBx351nWVJRTdWXA22SRqXxRtaRhk4UZ59M51HZ6J8UyOPqO8AApUmZUG4LM4fkfUZ0OgkepuUjzHc8zOd3cBiSc49PxGrtPFGKaYKGbK42FgM41DTW9PgkcusuSdiMOB5Z1PVKXdhJLsRJIyVAfegZTwcYOpXfxY9+SrZIIU5H1/nqSWCOMoDGQNgxvHOsiREyFACn+eo7E2dn/ye/wDQV4/+OH/LXWa39gIC2W8j/vw/5aazUEHJeuyBdKYEgZjqf/varQuyy7a4LuGGUjv9NHLheKyK719MBSOsNXULH41JFIyjxpG25ZScZZj38zranvNWdrJHQBuTxQQdv/o1VtEp0zyuiE9HMgAGVJGPXy0uU1bJTSLPFJtYANkabjfq8cB6X8KKD/0arm5VR/1dD+NBB/6NRGLSJbssV1yluPR8NRNEi7bpGu9RgSYimBPy1RslmkutxpqSOURNPLguwyFGMk4/DW9fdLlW0MdDUTQ+7RyeJHFFBHGobkZ+FR6n89SWeqq6WRJKeNmqEf4DGuQOMaxyKXUnWitD1QdGx0tVUUdPNOwIO+rZBkLj9kdvXR2k9n1ikrnmqjUzbxzGZNi+Xbbz5euq9p6raKnjFbTSRzbftVJAIz6aNnqi3GmLyOIXA4EhAOtkoGr6q7FHqPoWwtaXenVKF4lwkninYD5Btx5BOPnrll3stda6yKG5RhC6GRcNuDAHnka6NcOuLT7q+ZI5w4wYUwd3pnzHbSV1V1K1/wDd4xD4UMQJxwSSfP5fnqmRRotjbsWZygBZ2G1eTjnVj2bzip9pdnmCeGr1TFU/dHhsAPrgc/PQW/VW2JYVcAsfiHngf4GiXsqfPtCsYPf3g/8AA2mONbIyyt0dduVttYu94qarpOgr1hq5S6x0WZZEECy+Jn9omRmX5/UHMxtfS4rRTt0ZbAuY8v4QxhtmSPhxgbvXyPbTHP1O0dXXwrQ7lpK2GjMnjAZeTwypIxwPtDn6cZzobR9YzSXYkws9BLTU0iRAgyRs/jZIAGXH2Q8/mNamILp7d0xNJRq3RFDD7ypbEkC7ozuVdpAHfLcjP7LemtrPZum7nSVBk6MoKSWGjSZmelG0u0avhQQCQCxXsOUYYGjA6xnnmpFpKJCXlAmV5+6mn8YBDjG7BA5wOO+DnWfre1dSVCUNLNFOtE87O42mIjxAPhdeSGj5BHG4d9SANT2vpiSGMjouheQxszAUyqdyg8cjAzjPfGGXk6khtHS9RN4UXRNCuZIowZqcICXQNnlc4GcZx3BHcaLwdXSCgeVqbx2g8GKaTxAmZH8LuMcZ8UEYzwD2yM732+1R6QjutAzUs7VUEeF2vw1SkTj4hg5BPONNgD3Cy9K0dxel/U+2SKrxrvWEZO5kHbb5b89/I6hhs3TtXJbhH0XQU4qKgLIJqQEhPiz2HDAgZz2+edMVLe7hR1RttwpxNVbXn3qwQLAZHWPPGGcBRuC9sjGcjUEXWimloaqegZErYopkAmBOyR40Hlgtuk5A8h55GgGC02W22aF4rTRQUccjbnSBAoY4xkj6azRDWaA+SrqB+sN1YnB9+n/5jayMPLIphXA25IY8410u4ex26zXCsrBdqFY5ppJQphckBmLY4PPfQal9lFTVxrU0XVFvlieUwq0UcjfHnG04PBHzxrLpfVYE0zGN9pb8iDqVZgRyTroMfsTuCL/pSiBPdgj51HUexy6U0Uk8t+oY4Y1LMWif4QO5J1unQE+1xR1VdHFISI+SxBxwPLTlSxqi+FQokKD72D3PzOOTqW1eye5vClXT3y3zwzxq8UiI+GUgEEHzB76O0fs7vNPEUNxpGyc5+If3axyW3osnQr1dtiebfNWzhvUYA1TuFJWvEkL1sc0anK7xtbPYevrp0qPZ3eJhj9IUY+R3H+7QWDoSsnqUjpupaASmV08OMH4mTG5dpB5GRk9+dVWK++i31WloT5KCsSQr4SM3qZP46oVMVSuQ4ijA7HcD/dp+rui61HlSq6pt0bLEsjLzkIzbVbjnBIIz66kf2Q3iQ5a70R9Mo5xrWGGN+qRSWaXhHDqzc1XLuyCGPfTP7Jj/ANItjHb7c8f+BtPtZ7ELnVj47vQh/JxE+dX+j/Y9cOneprfdprtSTpSyF2jSNgWBUjv+OrSSWkyqbe2h9ivMU09ZG1KkBiqGjm8eIrvUdnX9/trSG+xuaN4aEATIxDNGEMAHADAkEEjsNVZriRV1MMVuFQYixeWSYplizYXn5Aans1IssTTV9U0c8jE+7qwIiGeADjnjHOpeKSVyZVcvFKbhGDf8B9u6tjq8xyW0UQWZxiopiBwoO7v5hiBxyQRohb7pPWUtPUNZ9qy0sciwtAw2b1y6k7TjHbHqToktvpHO1aiQnywB/TW1LR0210mUOyysqkk5I/DVXHRdTXVtA83CYKyrYCNyjvC2CB90H4O/8tTGvc0cyNZH2xjKQmNsSHcRwNmOwz+I1lbLRU9SsaUrPgfHt3YU4yB6ds63R6FlZvcnKou4lXBGMfJvlqFFss8kF3RXnu1VMistllEi8KZI2bAzggfD5galpbhM9ZTwNZnWLgK5iYCI5bn7uPIH8dbSz2+CPfNb6hEzjLKQP56hoq62Vlx9ySilRypYMx4IH/i9dWWKdWZvlYE+nVsZdwHfjWap0UMcFZURxLtTYjbcnGSW9foNZqCxlL+kUlqGrmpXhzmEQIwYDn72ScnGO2lSg6craG9UN0tBNPS1n+laGRQo3hW2zKPJ92A2M5Bz5Z0boeqrfXX+5WiFj4tvRDNI3C7mDEqCfQKCT251PB1LZp45JIrhCyRw+8OxJAWL/aZI+53w3Y4PpoBOel6u/RkiTmuMxipRIYp+TP4xMpjIOQmzGR2IwAO40RudtvkFwljo5aqstklFLG0c0rl0fY5DA5w+SQu0gEcEHA0x2+/2m51DU9uuFNUzLGspSGQMQh7Nx5HQW+3+uoB1FLTVNskFut3vMNMQzSq4DE+IMj4DgYx/doAJZYepKLpyiopaCrWamjolcwyHDwLGquiguNrqQd20jcOxOcA11CKuns9hilq60y+/08czxyGKSRcHIbY3OccjJ1ctV/Nd01R1bSU6XKe1x1rQhSVXdHuztznbnIHP46i6bu1L1FY7LPdo6Nq+rpxVJB4eQCO7IGyRjI5zxkeugATUnWUVJCkElQ7rTyrS75QdshqB4RnbOWxDjOc9nzliudTarw0lbDDBWxLUTXEjY7RqfEQCIkgjGSOD3Hy070d2t9dO8FJUpLKq7yoPdc43D1GQRkcca9a7UCXE25quEVvh+L7vu+0Kfvbe+PnoBAqLbemo2giorkIjZ6eNYZZDIBOs2WGNxAIXn6YGfIEJh1NOsMQirKfdNVJVSwOXIZseDLGGcfABn4ewOMgjnTRP1DaYIEqJa+IQvH4okByoTON5I7L/ALx4+esh6itE0M80dwg8KCITyOWwFiOcSc90ODhhxwedALEtD1EE6gq6WW4NVLWj3KCSoOySAiHxNgLYB+GQLyME8YznTXYo6iK3ItVLPI5ZmU1AAdVLEqpwT2BA5JPHPOoafqWx1Xj+73Wkl93iSWXZKCERwCpOPXj8x66u0NbTV8JlpZRIisUbuCrDuCDyD8joBZjjIlrXAwz1bD04BP8AXUtPCpkKl6YuQWzuII+XcD/H46Ixe7PTyB1R3SaTcoOG5dsHj5a1nSkSEO0ZHALDxGOP46s5dRlDG4Oyaigaml3YypHJVzj5HG451Vf3maGsFGYjOJy0O44AxggE/M6rUfiTyB6eKOKmTgOUGTz5HvqjfrtHF8VLTLIsTje3hhm/Hz7eeoWi7TdNE/UplpbRLWe7n3psIscchbZu4Ldjk/00rWW831s0EVraaYxuyAlkD4AyCzAAEjd3Yd/lo1X9XUtuECT2aOVpYi+5NgGPyOhSdawT3FKZbLLtmjkSBKbaxJEbOcjAyfhIAH9/EVG78k3Ppoum93O4XKOjvluNGtO287Piw+OAcORjGTnOmG101JUSGrtlXAzY2swj+IDOcHz76WVmmv8AfYo/0ZV0iylo6ioWEoUITKlskg+Q/EaZ+n7MlqpwyStJI5KkEYBIJ1EZZPbehLHg1KvUGKMMtZOGYufCjyfxfWa9pSffqjP+zj/m2s1JIi13TF4qLn1vEKcCnvVNGtLUeIuARGVII7g5x8sZ57A1qLpG8tWVdfIkqk9Om2+DK6gyznPbBwIxwB+fqSzVPXNvpes6fpWooq9K6oG6KXZGYmXBOch8/skds5GmnOgF/oa0y2fpW2UFXTJDVU1OsUoGDkgknkdwSSfx0v3vpy7Vd26tngpMxXO0CjpW8RBukww5GeB8Xf5HXQMjGdZkaA570nY+orDRy2+pherpJ7ZEu5pU3wVCRCMxjkZj+EEemfmTqLpDpzqOywwUVRulpKi1iln3vGTRyruA2EfeQ7u3cd9dHBz21mdAI3QFhqrfT0C3a1ywXC3UzUYqTVmSOSPIPwLnsdoJyBjHGr/Vlgrbhd7NdLTKsFXSzNFUOx70zqQ4HqwIUjPnz8i0swUEtwAMk+mg946loLX01J1AfEqaFYRMpp13F1PYj5c9/TQC51fYLjc6+ro6C2xLS1NnekSsRlVhISdqSH73hjvhQck6rUHTlwl6Pq6SotU8V4/Qz23xZKsMkpKFRtG7AXPPIGPLOnPpy80/UFlpLtRxzJBVJvRZk2sOSOR+Hfse440SzzjQHP6/pa5yeza22ujpokutDHSloy4UStCwYrvX1IJB9T5aZumqJKaKpqhQT0M1bIJZ46io8V2faFyTuIHAA4Plo1nXhOT8tALD+NSU1ZULErI0krMwfkrkgDGPrqeFaKrQmOpEsaIN0cbglT/TVBRUSPUyPUOqe8Sxxxx8YAc9/qTq3Z4lSpklHiO7oql2P3cZI+nc61qKj8nKpTeTS0CLrdQkRVJjlSRsz257apW+01ksK3KnnBeQklD90j90/PjWXW1XiujT9DfCkjTrIwZAQfFbldw4OPTHfRGwyXSxWaqhvjoqof7MF2fAmOc7R3z66pLU9djfG7xbWzWS208JyZKeSrnTKiWEMsYJztGe3f08tT0CJRSRiSnp4plOUkSFQO37w+ukm4vX3N/EjdkK/dXJxtxgcjRWy9N3m5e6zRdQxiGOSN6ilYyu3BBK53AD07EayWeGRuKZ0S4mXClOS7jbVVNbBcppaOKnVJYkLtIXLMw7cdgMapu1weNh8AzuACtKBk5PrxojclZauZhlRwFyeBwPLGqsaouCYo3B8n3DH5a6FkrsjheDrbbky50nFUQ07rVTNLKUUsSWOPifjJ541mr1rI94m+6PsowQvbu2s1nKTbs2hBRioo5f1XIkXt/6ekkdURaIMzMcBQFmyc6fem62vvM9Rc4rnBNZJJCKJYo1LuBwzMw4xuDADvgDPoErq7piuvXtWt1ynsktVZIacQVLOqFW4k/ZJyRll5x/LU/s+tXUPRvUdxs3uNXU9MyzFqSpJX7En/dJ3Y8j81zjk6jwXNbd1b1dcerOpOnLd7lNLQq3u1RNHsVSCOXx3JzgcYzydXbv1feunLZ01abu9KL/AHSTw56ptoigQMAzkDA3EEYGMZB9MGHom0Xag9pPUd2rbVVQ0NxOIJWCkfeB5AORqX2u9LXi6VFnv3TkYnrrVIWNPkAyDIYEc+RByPMH5cgE+n+pK0dT1thqJmusEdN7xS3BI1XxD+1G5QBS3PGAOO/zVrz1v1JB0dL1JM8lnr4KwxJaaulVUqI9wwQGHiHAYZIIGVbjTv0/duorxRvUV1i/RJWAhYp5Q7yy+WBgbVGPPk57DGTy4dP9Y3XoTqKC72SqnvlTVRuaqeRN8kSsp8NBnsCGOBhfi4yeNAMftQv1yrPZZS3m3VXuUVbHF48Spl3WQfdD5+Ec84GT6jnM71t/sHsoW6LcqSdoqSF4I/csKqYAKtlju4Pfj6ahvnTl6u/sWobRFbpYrlTxQg0spUO2zg4wcc9wDz9Dqa5U97uvsma0p0/WQ1pp4qeOCRkDMRjc2M4VfTJBPPA4yB5V9U9T/wCaug6ptjUhqlQvVQmn+Axh2XKjPGAB59s6N2a/XC/dLdP1lvr4xW17KJ2EIZVxzKMeW3BAPqVz31L7PrTPF7PqSyXygeF1gkp6iCUA7lZmz2JBBB0N9lPRtd0wlyS4yvJGlTJFQI5yEiJBLj5vhc/+6NAbXTq6Ss63qOl6W6RWqKkpfEqK5ghkaQ7SEUOCuADk8Hv5Y0W9nvUdZ1FaqlrnT+FWUlQ0DsEKrMB2kUHsD+PbSd1BZepOmfaa/Vtitb3airowlTBEwDpwoI/8qkHnzBxrpVlnuFVSmoudKtHJIcpTeIHaNcftMOCx7kDgdsnvoCgKbfC3hbFYzSFj2LfGfQHnVBLtR0tTOh8WV4RhzHHkZ9AfM89saJxyoiujLOGEsh/6iQ93Yg8LqiQlOWRFqnV5GkylLKNuTn0Hr31pBx7y2YZYzdKGiewGRrTC0yENIXcg8fecsM/nqPqOCkraIRVsnhs3CNn7x7jWkTOOUimAGOJaOQ5+hI15WhZ5qaSSGYmJZAAtLJgEgAeXHAPrqPTKW+xPrx40od0JSj3SX3ecZGAwKN97050Z6YWae9JPGWRUOWx558tGpFXYR7vOfl7tJ5c+mtqQMr5VKiIZIP8AZ5gT+WuSfFh9VTjpfg9PFz8q47x5Nyfn4LFwIaplcMuCQQSBx2+WoIWlJEcEhBxnCPweO+iEppnOf7UcjBUwSgf8Of46j/sjZPhzHP8A7Gb+ny10HAky5awwnl8Viz+FHktjvluNZr21bPHnMSSLHsQDfGycjdn7wz5jWaFjRLsuz44i0niOuxD2ClgCc47hdeNeEWYKYXZGiV1I9ScEHPnz/PQkR9RGSrSCrpHDtJs3SAtGuX24wvflBz+78stizdVPVSU4ho4tkassrjcrnY2cdj9/aM47Z+WQDEV3VqdpHhcbNgOPPd3x58Z1Gt8RnYGCQKANvkSdxH4ev01ShHVXiqZv0Z4fiQ7tpbOzb9r5d8/d/jq/ULW7wI23MYfuqVGHHmOc4OT+Q+egLlBWLWxM6Rum1ypD9+NWcDQZZ7kk0CSQkQrGhmkJQZP7XO75a9L3gmI7E4ILAbeeDx976aAMY1mNBxPdiqNtiIYKMgrgnntz9NeLPeVizLFAD5HIxnjHn65/hoAzj569Ggq1V0MksRiGfBYow24En7IPxemDr2KS5+CxwrEyZDFlICc/Pv20AYx89YR6aCxSXgKWKocgkZ2kfs48/TcfroxExZFJOSQNAKl0s10kuU81I4enkmilKSbdyFZYidjjB2lUfKsDz2Plrfp6ivNHXI1XGgp3hRZQrruEgGM8cY8sAZ7anrusLXR3V6CV8mKoip5nBH2ckn3Btzk91yQONw+eAPTPVk8NNXrdJZ62pl6hnt1DEoUNtU8DPHCgEknn6nA0B7WWHqYwrFDMjRRVE0kaNIARuSqHfzX7SDg9tp9Bo1NQXmbp+807SuaqeF4qNA6KEymFO4DI5JznPbjQG0dYzW+h6kr72aqaChuwpo4wil4kYIAMD73xN8zzo7VdYU9GUiqKKqgqpDMYoJtiM6RYy+S2MHK4GcknywcAaQUXUcM0SpUKtKJZQYtqHZGCDFtxjjbuB7nO0jzzSt9H1iYII7pUq5VoGlaN0Utt8EvyAO7Cf5Y2jz1V/W2ofqh57eKqvtT2VK6OmjCKeSfi+LBzgYxnvowetbbLHTPQpNVtPb2uG1AFKwjA5yfvZOAPkfroAc9p6nIoHgaJJaNZGUtKoXc0UijIA+L42U+mBnuNEjB1L7y5WpzEYsKWVMK2wc4HP3hjv2J0Em6onqesVWhrZns0/TRuEaRooO/xMBxuGc7fI8auW7rahht1DAGrK+o/RAuUskiqrmAEDc3luJ8hoBxpRN7tD7xgTbB4gByN2OefrrNR2ysFwoKerSNo1mjDqjkEgHt2JH8dZoBct1pt8VzqqmKvqBIJW8TgxIGEkjFSexGZjx54B7gnWU1lpqilpEjv1c08EdRAJzIBK+ZDuznngrgeWB9NXp+mYZ0nR5z9vM0zMIwGyQVx9ME/nrWisDUtwWoirSQu74GhBGWLMTnv+0R37arcjbpx06ZHJR0lLbcy3yqZIZDVNKJ9zOqrnbxyVA5wO/z5B8prPTxtG73qomaNWQs83xfEScE5z5Dj5a2q+lYZ41Q1UiIqyqAo7bwQe5PYMQPTjWsHTChy0lWXHiF1XwVAGSeOO48/UEd++ly/AUMdXZDW0dA9tNFVXqqaGvgUrIWLKyoCzfFyPiXORnkD66mSKjgjrJWvNXtMEjku7HwlLnJA+R4xjjHlq1NYDLDTwyV0hhhhMPh+GuHBXbknvnHoRrV+nw0M0QqmVJoXicLGOQ7FmP1yT8vlp6iKx/kqRdO01NQy243aoKSJH4YaQBotnIKDy5Hl6fLW0kFBHFC9dW1E8Vc+IklBkBONxXAyOVRv44xq5W2Z6yeNpasgJFt+GMDPPfvqN+m43p6Gnkn3x0dQZ0DRg7mIYHd6j4z6eWlthRx+WY1CrV0lVFXRAyOfs2/eKkYIz3wc+XbVShoFgkEcN2TbBG26M5CFWAwe+MD5asSdLQvJK71UjGUyb8qOQ4wR8uwwRyMDnvn39V4iqg1Tnbgg7B94EHd6ZyM+ny1Xf4NFONV1f4VVt60Jp6ea77gW8NUYtjhWbBwcAbeef3RphtjxvSIImDLHmIkLtGUJU4H1B0EHSUC+GIquWPYQUK91wGA75/fJ5/lxo9RQvDEUeUytvY7iAO5zjj66tFMplkpK07AlP0+afqKvudvuTRx1rIaym2BsugABU/skrgHvoUnQcUWDBc3WrS7PdoXMQwrtw6Fc8oc47g/PTK9uaR3YVBCvN4xTb+1gD17cajlsokSJfeXXw1KKVGDg588/PVjEAydDR1NtutI9zdhca9a2V1iGUdCp2jntlF+ffRO+WA194tdzpq80lxog6qdgdJkbG5WXPI4B4OrsdpEfi7ZjiRWUjBwATk45/wAYGo2spZ97VkhbJOceoAP8ANADq7pOapu09zhurxzz0HuMm+FWG3JJcdsPk/T5agboOmgjpltdW9OYrYbYzSIHLxHHxcY+POTntyeNMFBbvc53lEzPvRV2kcDHbRAdhoBQh6DpaWviqqOreNYbP+iUjZNw8LOdxORlsn6fLS1fun7zbZbZbbPTW2rpKW1ilM1yppyJFLnKZhJzkKpKsAOxGcnHVdeEDQA+yy1klppHr6aKlqjEviwxH4EPoPlrNEMfM6zQH//Z"/>
          <p:cNvSpPr>
            <a:spLocks noChangeAspect="1" noChangeArrowheads="1"/>
          </p:cNvSpPr>
          <p:nvPr/>
        </p:nvSpPr>
        <p:spPr bwMode="auto">
          <a:xfrm>
            <a:off x="63500" y="-639763"/>
            <a:ext cx="1400175" cy="1333501"/>
          </a:xfrm>
          <a:prstGeom prst="rect">
            <a:avLst/>
          </a:prstGeom>
          <a:noFill/>
          <a:ln w="9525">
            <a:noFill/>
            <a:miter lim="800000"/>
            <a:headEnd/>
            <a:tailEnd/>
          </a:ln>
        </p:spPr>
        <p:txBody>
          <a:bodyPr/>
          <a:lstStyle/>
          <a:p>
            <a:pPr eaLnBrk="1" hangingPunct="1"/>
            <a:endParaRPr lang="nb-NO"/>
          </a:p>
        </p:txBody>
      </p:sp>
      <p:sp>
        <p:nvSpPr>
          <p:cNvPr id="20488" name="AutoShape 10"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BQYDBAACBwEI/8QATBAAAgEDAwIDBQQHAwgHCQAAAQIDBAURABIhBjETQVEHFCJhcSMygZEVFkJSobHRJMHwCBc1Q1NisrMnM1RkgqLSY3J0g5K0wsPh/8QAGQEBAAMBAQAAAAAAAAAAAAAAAAECAwQF/8QAJxEAAgICAQMDBQEBAAAAAAAAAAECEQMhBBIxQSIyYRMUUVKxoZH/2gAMAwEAAhEDEQA/AGu1zU9zvF5grJ66OSllWoyK2ZV8HkMAA+MAqfLz0QgtyTx2t1a4KxkD1UZr5SQjoxCn4/I7deC20V2Rql+mrdKHMibppzuI3EMMbOxI7a9XpqgV2demLYrPjcwqmBbHbPw860lG3ozhajTKfT1DX+HXC4QXAztWtFFHLXzYWnydr5DHGcd8f117eqo2WhtdStFXVKVEkEU7mumAj8Qhd2d3PJHGMnOro6eol3n9XbcN6hXIq3+JR2B+HkfLWjdOW1kCN07bWQEEA1b4BHbHw+Wq9JbqAFx6jqIOvRYaJK5YUkWN1hqGeSTMe7I3nC9+eewJ78aYyzOJVjrLnuLvGG3tthZYt5ySPiGeM8DVKexWqjqVuAsFPHUZwJae4So2cEc4A5xxn00o3z2g2G11M9NNZq2dpBtkMd1mw49Tkjjy/DVXjyJdXg6VmxdMV5XwMnVlzrrHTRPS1tbKz1Xg/HIe3hhs/noEvW1dCw8SpmLE/caRsAfnoPJ7VOmpSvjdMVs21t4EtwZxuxjOCTzjWre0npNHSZui33yDIY1Azx8/LtrfjZIY7+ors5eYpZVFY9V3+Q/cutLhSRECZ2lYjOJWwo+R8/8AHfVKPre6FQTUyduftG/roQ/tE6NOBJ0S/oM1PbUrdd9IIhP6lHBGcCq7j111rl8ZLcDgfG5DfuCH69XLeA9TNg98SN/XViTra4rT7/eZQeMfaN+PnoAfaH0WM56Ifj1qdFeluqukOor7RWmHo/wDVybBI0+QpAJ7fhq/3fG/T+Efa8j9yxQdbXKecRyVUwB7Ykb+up6vrGuWqEUdXNgHBO9uR699Dbt1b0jarxXW89GmRqSd4WkFTgHacZxqrL130ir/AGnRTeXxGqGqPmcW/Z/iC43IS9waqerrpGyLFVTPuODiRs/lqYdT3IxlzWzKQRn7Q9vPQT9f+mFWOePomVjnAdZydvpzjA1YqOurDBHFLU9D1CJO3wl5+5x9PTUPmcf9P4WXFz/sWG64uUfMs1QBn4cyHJ1NTdfT4KSyVHiPwp8U4H8e/wDj5EYet+lJlCno1CrsSc1GBu+fHfWk3XPSnh4fovITsoqeVxxx6aiXM4zVKAjxs6fvJanr25wnmrmJBwftDx/H+/R7ou/3i+1ZklaseijJDtCx+9jIB5//AL249E9+uei5GLydCOzE5LNU8k+urlH7UemaCn8Ci6RqIIvFE22OrwC4GATjvxrnnmg1pHRHFJd2dV6LvtPfo7gaaGthNJU+BIlY+5gwUE45OO/56zQ32W362dR0VzrrTaTbd1YTUAybjLIVBLHj56zWDas3SdDDb4EioYFQbRs3Y+ZJJ/idCeqeoUscSpFA1RWSKWSNeyqO7H+nn/HUXRdSz2IGWRncVlWoLtk7RUygD6AAAaXOrLklLcLnPURMSoSCAqM4GwMx+XfWWWbirRrjgpSpidd+r+sPEaQVRjB5MceAFPoOO2nf2ZdS1V8o5aa4l3q4fiMjL3HoeNc4qbpFKDOUZIyeSx89OPstkEl2qZqZj4RpftB6Hd8P/wCWoxt+S+WEUtDl1nXQ2rp2pq6mTwhHjBz5nP8AH0+eNfM1fO9XVSVEmcseAfIeQ/LXbfbjI79MUMcb4Vrgu4E4BHhuRn8gdcQSNpWIUdvPW/XaowjFIg8Nnbav3tXoKLBy+WbtojQ2yZkLQQM47FvLOi92sc9nnjiqihZwSCrZ4B748v8AHOorySC7JYZrpcmSOLCrgmRuFXtn66IXzpSe2UkjLMJCoBHGB9D/AC0Q6XrZKaolhgTxnXlUzjd9T6aK3WoqKiHdWPSBGUfYJ8RIODgntrCb2dEMalH5OTeA0swUAKztgDsBpv8AZeixe0SwxqQcTsCV7ZCNnQO5KsVzneDaUDkpjtjy0b9lgI9olhzzicj/AMja0Tswap0U+snP66X8A4H6Rm/4zqK30DVcZMis0aH4sZGT5Aa260B/XTqADubhOFz67zrpnSi9H0NjNZHRVFY8EAatMkjuI3xn4R2z37DUfT8hVexQtNW9LaTaWXwVqyduUyX2nPA/DRe/0Mdd09I8lSfe6eJ50C8qQqHK4HmQD9OONM9/qv0h+rtupqRoqcVPjsJCDIFKMAfVRlwPx9NDbtbJf0FcIad3kqZKeSGOMhQcngjPz+uiXgmcv+HODHDJCvDLKgBDKAx7Anj8OdV3UOdrMFJA+LGR5fl56uzdO36lgEslJlT+yJELL5cjP8tCljk9693qBskZsZcfdwTny+R0eFruVW+xAc/tZz2zqF1ydE6imWOZEjmgcN+6rAg/MH+eqzxMedutGtCjt/8Ak5gDpy7D/v3/AOtdZrb/ACdgR0/dwf8Atw/5a6zUAJdNzGC0qjcZqqxsH0NVLjQTryo/sr7EVt+JGOOcjC/0/LSl1J1Vc7XLBSUksaIfeZCfDBOffKhe/wBFGqVh6gkqIZKev8SoIbxC7N8Rz8/wGscqbibYNTPa6qRaKClEGCoJMh43E89sceYxp89nQSktEtQIljeeTGcc4UcfxJ1z6pq4TPJUVAlWLeoc53EAnHHzxpxoOorYKSOOhkBhjXAGCCPrnnOpxonNPwS+1yRqrpml2oJAlcpYZ8vCk1zuhhh8VlkUIXUhXIyEOR8WO/AB4HOm7rS4JX9PQ+GCQlxj3ZOAPspdKSVDMwabDrjAUjgarKdSMEN1DW2qIeBSvimpFWV5ZBt3HJPIPzUE/UDsORnVN1W51dJ9tFIUg++mByWPwn1IAHPz0Kjal94K+5hwR93bk59Na1rJMngU1NDTyE8kjnHz1Z5dF+nyQMWhleWCQBhgj0OO4Py8vx0WSpplozGimnmlHL1Dk+Hn0AySfkB6Z1BRUkQRTO3wuQN2Odo7kfhrSaNI4zMCm5jyM/ENZuVrZvFOJRq6MVCZJ+0A47flq97NIWj9oliyMf2lgc+uxtV5WKxg9gRkD+/V/oAt/nKsisMEVHb/AOW2kJO6KZV5BPWjtF1leJHCgLc6ggnz+JtX6C7SU/SdUYR4ZnnETbOMD1/Map9X0izdaX0zTeGpuM+MDJ+8fLVD3aaWijihlGxHZirNjOTx/f8Anrre0c45G51FVHXEuSY4YlT/AHVDDJ+vJ5+Q0G6pvE8F/qaX3yqRYlVQschRSdoPYfXVLp6Wqpa9I5vd1gnxFO0j/wCrBBOOfvYBx351nWVJRTdWXA22SRqXxRtaRhk4UZ59M51HZ6J8UyOPqO8AApUmZUG4LM4fkfUZ0OgkepuUjzHc8zOd3cBiSc49PxGrtPFGKaYKGbK42FgM41DTW9PgkcusuSdiMOB5Z1PVKXdhJLsRJIyVAfegZTwcYOpXfxY9+SrZIIU5H1/nqSWCOMoDGQNgxvHOsiREyFACn+eo7E2dn/ye/wDQV4/+OH/LXWa39gIC2W8j/vw/5aazUEHJeuyBdKYEgZjqf/varQuyy7a4LuGGUjv9NHLheKyK719MBSOsNXULH41JFIyjxpG25ZScZZj38zranvNWdrJHQBuTxQQdv/o1VtEp0zyuiE9HMgAGVJGPXy0uU1bJTSLPFJtYANkabjfq8cB6X8KKD/0arm5VR/1dD+NBB/6NRGLSJbssV1yluPR8NRNEi7bpGu9RgSYimBPy1RslmkutxpqSOURNPLguwyFGMk4/DW9fdLlW0MdDUTQ+7RyeJHFFBHGobkZ+FR6n89SWeqq6WRJKeNmqEf4DGuQOMaxyKXUnWitD1QdGx0tVUUdPNOwIO+rZBkLj9kdvXR2k9n1ikrnmqjUzbxzGZNi+Xbbz5euq9p6raKnjFbTSRzbftVJAIz6aNnqi3GmLyOIXA4EhAOtkoGr6q7FHqPoWwtaXenVKF4lwkninYD5Btx5BOPnrll3stda6yKG5RhC6GRcNuDAHnka6NcOuLT7q+ZI5w4wYUwd3pnzHbSV1V1K1/wDd4xD4UMQJxwSSfP5fnqmRRotjbsWZygBZ2G1eTjnVj2bzip9pdnmCeGr1TFU/dHhsAPrgc/PQW/VW2JYVcAsfiHngf4GiXsqfPtCsYPf3g/8AA2mONbIyyt0dduVttYu94qarpOgr1hq5S6x0WZZEECy+Jn9omRmX5/UHMxtfS4rRTt0ZbAuY8v4QxhtmSPhxgbvXyPbTHP1O0dXXwrQ7lpK2GjMnjAZeTwypIxwPtDn6cZzobR9YzSXYkws9BLTU0iRAgyRs/jZIAGXH2Q8/mNamILp7d0xNJRq3RFDD7ypbEkC7ozuVdpAHfLcjP7LemtrPZum7nSVBk6MoKSWGjSZmelG0u0avhQQCQCxXsOUYYGjA6xnnmpFpKJCXlAmV5+6mn8YBDjG7BA5wOO+DnWfre1dSVCUNLNFOtE87O42mIjxAPhdeSGj5BHG4d9SANT2vpiSGMjouheQxszAUyqdyg8cjAzjPfGGXk6khtHS9RN4UXRNCuZIowZqcICXQNnlc4GcZx3BHcaLwdXSCgeVqbx2g8GKaTxAmZH8LuMcZ8UEYzwD2yM732+1R6QjutAzUs7VUEeF2vw1SkTj4hg5BPONNgD3Cy9K0dxel/U+2SKrxrvWEZO5kHbb5b89/I6hhs3TtXJbhH0XQU4qKgLIJqQEhPiz2HDAgZz2+edMVLe7hR1RttwpxNVbXn3qwQLAZHWPPGGcBRuC9sjGcjUEXWimloaqegZErYopkAmBOyR40Hlgtuk5A8h55GgGC02W22aF4rTRQUccjbnSBAoY4xkj6azRDWaA+SrqB+sN1YnB9+n/5jayMPLIphXA25IY8410u4ex26zXCsrBdqFY5ppJQphckBmLY4PPfQal9lFTVxrU0XVFvlieUwq0UcjfHnG04PBHzxrLpfVYE0zGN9pb8iDqVZgRyTroMfsTuCL/pSiBPdgj51HUexy6U0Uk8t+oY4Y1LMWif4QO5J1unQE+1xR1VdHFISI+SxBxwPLTlSxqi+FQokKD72D3PzOOTqW1eye5vClXT3y3zwzxq8UiI+GUgEEHzB76O0fs7vNPEUNxpGyc5+If3axyW3osnQr1dtiebfNWzhvUYA1TuFJWvEkL1sc0anK7xtbPYevrp0qPZ3eJhj9IUY+R3H+7QWDoSsnqUjpupaASmV08OMH4mTG5dpB5GRk9+dVWK++i31WloT5KCsSQr4SM3qZP46oVMVSuQ4ijA7HcD/dp+rui61HlSq6pt0bLEsjLzkIzbVbjnBIIz66kf2Q3iQ5a70R9Mo5xrWGGN+qRSWaXhHDqzc1XLuyCGPfTP7Jj/ANItjHb7c8f+BtPtZ7ELnVj47vQh/JxE+dX+j/Y9cOneprfdprtSTpSyF2jSNgWBUjv+OrSSWkyqbe2h9ivMU09ZG1KkBiqGjm8eIrvUdnX9/trSG+xuaN4aEATIxDNGEMAHADAkEEjsNVZriRV1MMVuFQYixeWSYplizYXn5Aans1IssTTV9U0c8jE+7qwIiGeADjnjHOpeKSVyZVcvFKbhGDf8B9u6tjq8xyW0UQWZxiopiBwoO7v5hiBxyQRohb7pPWUtPUNZ9qy0sciwtAw2b1y6k7TjHbHqToktvpHO1aiQnywB/TW1LR0210mUOyysqkk5I/DVXHRdTXVtA83CYKyrYCNyjvC2CB90H4O/8tTGvc0cyNZH2xjKQmNsSHcRwNmOwz+I1lbLRU9SsaUrPgfHt3YU4yB6ds63R6FlZvcnKou4lXBGMfJvlqFFss8kF3RXnu1VMistllEi8KZI2bAzggfD5galpbhM9ZTwNZnWLgK5iYCI5bn7uPIH8dbSz2+CPfNb6hEzjLKQP56hoq62Vlx9ySilRypYMx4IH/i9dWWKdWZvlYE+nVsZdwHfjWap0UMcFZURxLtTYjbcnGSW9foNZqCxlL+kUlqGrmpXhzmEQIwYDn72ScnGO2lSg6craG9UN0tBNPS1n+laGRQo3hW2zKPJ92A2M5Bz5Z0boeqrfXX+5WiFj4tvRDNI3C7mDEqCfQKCT251PB1LZp45JIrhCyRw+8OxJAWL/aZI+53w3Y4PpoBOel6u/RkiTmuMxipRIYp+TP4xMpjIOQmzGR2IwAO40RudtvkFwljo5aqstklFLG0c0rl0fY5DA5w+SQu0gEcEHA0x2+/2m51DU9uuFNUzLGspSGQMQh7Nx5HQW+3+uoB1FLTVNskFut3vMNMQzSq4DE+IMj4DgYx/doAJZYepKLpyiopaCrWamjolcwyHDwLGquiguNrqQd20jcOxOcA11CKuns9hilq60y+/08czxyGKSRcHIbY3OccjJ1ctV/Nd01R1bSU6XKe1x1rQhSVXdHuztznbnIHP46i6bu1L1FY7LPdo6Nq+rpxVJB4eQCO7IGyRjI5zxkeugATUnWUVJCkElQ7rTyrS75QdshqB4RnbOWxDjOc9nzliudTarw0lbDDBWxLUTXEjY7RqfEQCIkgjGSOD3Hy070d2t9dO8FJUpLKq7yoPdc43D1GQRkcca9a7UCXE25quEVvh+L7vu+0Kfvbe+PnoBAqLbemo2giorkIjZ6eNYZZDIBOs2WGNxAIXn6YGfIEJh1NOsMQirKfdNVJVSwOXIZseDLGGcfABn4ewOMgjnTRP1DaYIEqJa+IQvH4okByoTON5I7L/ALx4+esh6itE0M80dwg8KCITyOWwFiOcSc90ODhhxwedALEtD1EE6gq6WW4NVLWj3KCSoOySAiHxNgLYB+GQLyME8YznTXYo6iK3ItVLPI5ZmU1AAdVLEqpwT2BA5JPHPOoafqWx1Xj+73Wkl93iSWXZKCERwCpOPXj8x66u0NbTV8JlpZRIisUbuCrDuCDyD8joBZjjIlrXAwz1bD04BP8AXUtPCpkKl6YuQWzuII+XcD/H46Ixe7PTyB1R3SaTcoOG5dsHj5a1nSkSEO0ZHALDxGOP46s5dRlDG4Oyaigaml3YypHJVzj5HG451Vf3maGsFGYjOJy0O44AxggE/M6rUfiTyB6eKOKmTgOUGTz5HvqjfrtHF8VLTLIsTje3hhm/Hz7eeoWi7TdNE/UplpbRLWe7n3psIscchbZu4Ldjk/00rWW831s0EVraaYxuyAlkD4AyCzAAEjd3Yd/lo1X9XUtuECT2aOVpYi+5NgGPyOhSdawT3FKZbLLtmjkSBKbaxJEbOcjAyfhIAH9/EVG78k3Ppoum93O4XKOjvluNGtO287Piw+OAcORjGTnOmG101JUSGrtlXAzY2swj+IDOcHz76WVmmv8AfYo/0ZV0iylo6ioWEoUITKlskg+Q/EaZ+n7MlqpwyStJI5KkEYBIJ1EZZPbehLHg1KvUGKMMtZOGYufCjyfxfWa9pSffqjP+zj/m2s1JIi13TF4qLn1vEKcCnvVNGtLUeIuARGVII7g5x8sZ57A1qLpG8tWVdfIkqk9Om2+DK6gyznPbBwIxwB+fqSzVPXNvpes6fpWooq9K6oG6KXZGYmXBOch8/skds5GmnOgF/oa0y2fpW2UFXTJDVU1OsUoGDkgknkdwSSfx0v3vpy7Vd26tngpMxXO0CjpW8RBukww5GeB8Xf5HXQMjGdZkaA570nY+orDRy2+pherpJ7ZEu5pU3wVCRCMxjkZj+EEemfmTqLpDpzqOywwUVRulpKi1iln3vGTRyruA2EfeQ7u3cd9dHBz21mdAI3QFhqrfT0C3a1ywXC3UzUYqTVmSOSPIPwLnsdoJyBjHGr/Vlgrbhd7NdLTKsFXSzNFUOx70zqQ4HqwIUjPnz8i0swUEtwAMk+mg946loLX01J1AfEqaFYRMpp13F1PYj5c9/TQC51fYLjc6+ro6C2xLS1NnekSsRlVhISdqSH73hjvhQck6rUHTlwl6Pq6SotU8V4/Qz23xZKsMkpKFRtG7AXPPIGPLOnPpy80/UFlpLtRxzJBVJvRZk2sOSOR+Hfse440SzzjQHP6/pa5yeza22ujpokutDHSloy4UStCwYrvX1IJB9T5aZumqJKaKpqhQT0M1bIJZ46io8V2faFyTuIHAA4Plo1nXhOT8tALD+NSU1ZULErI0krMwfkrkgDGPrqeFaKrQmOpEsaIN0cbglT/TVBRUSPUyPUOqe8Sxxxx8YAc9/qTq3Z4lSpklHiO7oql2P3cZI+nc61qKj8nKpTeTS0CLrdQkRVJjlSRsz257apW+01ksK3KnnBeQklD90j90/PjWXW1XiujT9DfCkjTrIwZAQfFbldw4OPTHfRGwyXSxWaqhvjoqof7MF2fAmOc7R3z66pLU9djfG7xbWzWS208JyZKeSrnTKiWEMsYJztGe3f08tT0CJRSRiSnp4plOUkSFQO37w+ukm4vX3N/EjdkK/dXJxtxgcjRWy9N3m5e6zRdQxiGOSN6ilYyu3BBK53AD07EayWeGRuKZ0S4mXClOS7jbVVNbBcppaOKnVJYkLtIXLMw7cdgMapu1weNh8AzuACtKBk5PrxojclZauZhlRwFyeBwPLGqsaouCYo3B8n3DH5a6FkrsjheDrbbky50nFUQ07rVTNLKUUsSWOPifjJ541mr1rI94m+6PsowQvbu2s1nKTbs2hBRioo5f1XIkXt/6ekkdURaIMzMcBQFmyc6fem62vvM9Rc4rnBNZJJCKJYo1LuBwzMw4xuDADvgDPoErq7piuvXtWt1ynsktVZIacQVLOqFW4k/ZJyRll5x/LU/s+tXUPRvUdxs3uNXU9MyzFqSpJX7En/dJ3Y8j81zjk6jwXNbd1b1dcerOpOnLd7lNLQq3u1RNHsVSCOXx3JzgcYzydXbv1feunLZ01abu9KL/AHSTw56ptoigQMAzkDA3EEYGMZB9MGHom0Xag9pPUd2rbVVQ0NxOIJWCkfeB5AORqX2u9LXi6VFnv3TkYnrrVIWNPkAyDIYEc+RByPMH5cgE+n+pK0dT1thqJmusEdN7xS3BI1XxD+1G5QBS3PGAOO/zVrz1v1JB0dL1JM8lnr4KwxJaaulVUqI9wwQGHiHAYZIIGVbjTv0/duorxRvUV1i/RJWAhYp5Q7yy+WBgbVGPPk57DGTy4dP9Y3XoTqKC72SqnvlTVRuaqeRN8kSsp8NBnsCGOBhfi4yeNAMftQv1yrPZZS3m3VXuUVbHF48Spl3WQfdD5+Ec84GT6jnM71t/sHsoW6LcqSdoqSF4I/csKqYAKtlju4Pfj6ahvnTl6u/sWobRFbpYrlTxQg0spUO2zg4wcc9wDz9Dqa5U97uvsma0p0/WQ1pp4qeOCRkDMRjc2M4VfTJBPPA4yB5V9U9T/wCaug6ptjUhqlQvVQmn+Axh2XKjPGAB59s6N2a/XC/dLdP1lvr4xW17KJ2EIZVxzKMeW3BAPqVz31L7PrTPF7PqSyXygeF1gkp6iCUA7lZmz2JBBB0N9lPRtd0wlyS4yvJGlTJFQI5yEiJBLj5vhc/+6NAbXTq6Ss63qOl6W6RWqKkpfEqK5ghkaQ7SEUOCuADk8Hv5Y0W9nvUdZ1FaqlrnT+FWUlQ0DsEKrMB2kUHsD+PbSd1BZepOmfaa/Vtitb3airowlTBEwDpwoI/8qkHnzBxrpVlnuFVSmoudKtHJIcpTeIHaNcftMOCx7kDgdsnvoCgKbfC3hbFYzSFj2LfGfQHnVBLtR0tTOh8WV4RhzHHkZ9AfM89saJxyoiujLOGEsh/6iQ93Yg8LqiQlOWRFqnV5GkylLKNuTn0Hr31pBx7y2YZYzdKGiewGRrTC0yENIXcg8fecsM/nqPqOCkraIRVsnhs3CNn7x7jWkTOOUimAGOJaOQ5+hI15WhZ5qaSSGYmJZAAtLJgEgAeXHAPrqPTKW+xPrx40od0JSj3SX3ecZGAwKN97050Z6YWae9JPGWRUOWx558tGpFXYR7vOfl7tJ5c+mtqQMr5VKiIZIP8AZ5gT+WuSfFh9VTjpfg9PFz8q47x5Nyfn4LFwIaplcMuCQQSBx2+WoIWlJEcEhBxnCPweO+iEppnOf7UcjBUwSgf8Of46j/sjZPhzHP8A7Gb+ny10HAky5awwnl8Viz+FHktjvluNZr21bPHnMSSLHsQDfGycjdn7wz5jWaFjRLsuz44i0niOuxD2ClgCc47hdeNeEWYKYXZGiV1I9ScEHPnz/PQkR9RGSrSCrpHDtJs3SAtGuX24wvflBz+78stizdVPVSU4ho4tkassrjcrnY2cdj9/aM47Z+WQDEV3VqdpHhcbNgOPPd3x58Z1Gt8RnYGCQKANvkSdxH4ev01ShHVXiqZv0Z4fiQ7tpbOzb9r5d8/d/jq/ULW7wI23MYfuqVGHHmOc4OT+Q+egLlBWLWxM6Rum1ypD9+NWcDQZZ7kk0CSQkQrGhmkJQZP7XO75a9L3gmI7E4ILAbeeDx976aAMY1mNBxPdiqNtiIYKMgrgnntz9NeLPeVizLFAD5HIxnjHn65/hoAzj569Ggq1V0MksRiGfBYow24En7IPxemDr2KS5+CxwrEyZDFlICc/Pv20AYx89YR6aCxSXgKWKocgkZ2kfs48/TcfroxExZFJOSQNAKl0s10kuU81I4enkmilKSbdyFZYidjjB2lUfKsDz2Plrfp6ivNHXI1XGgp3hRZQrruEgGM8cY8sAZ7anrusLXR3V6CV8mKoip5nBH2ckn3Btzk91yQONw+eAPTPVk8NNXrdJZ62pl6hnt1DEoUNtU8DPHCgEknn6nA0B7WWHqYwrFDMjRRVE0kaNIARuSqHfzX7SDg9tp9Bo1NQXmbp+807SuaqeF4qNA6KEymFO4DI5JznPbjQG0dYzW+h6kr72aqaChuwpo4wil4kYIAMD73xN8zzo7VdYU9GUiqKKqgqpDMYoJtiM6RYy+S2MHK4GcknywcAaQUXUcM0SpUKtKJZQYtqHZGCDFtxjjbuB7nO0jzzSt9H1iYII7pUq5VoGlaN0Utt8EvyAO7Cf5Y2jz1V/W2ofqh57eKqvtT2VK6OmjCKeSfi+LBzgYxnvowetbbLHTPQpNVtPb2uG1AFKwjA5yfvZOAPkfroAc9p6nIoHgaJJaNZGUtKoXc0UijIA+L42U+mBnuNEjB1L7y5WpzEYsKWVMK2wc4HP3hjv2J0Em6onqesVWhrZns0/TRuEaRooO/xMBxuGc7fI8auW7rahht1DAGrK+o/RAuUskiqrmAEDc3luJ8hoBxpRN7tD7xgTbB4gByN2OefrrNR2ysFwoKerSNo1mjDqjkEgHt2JH8dZoBct1pt8VzqqmKvqBIJW8TgxIGEkjFSexGZjx54B7gnWU1lpqilpEjv1c08EdRAJzIBK+ZDuznngrgeWB9NXp+mYZ0nR5z9vM0zMIwGyQVx9ME/nrWisDUtwWoirSQu74GhBGWLMTnv+0R37arcjbpx06ZHJR0lLbcy3yqZIZDVNKJ9zOqrnbxyVA5wO/z5B8prPTxtG73qomaNWQs83xfEScE5z5Dj5a2q+lYZ41Q1UiIqyqAo7bwQe5PYMQPTjWsHTChy0lWXHiF1XwVAGSeOO48/UEd++ly/AUMdXZDW0dA9tNFVXqqaGvgUrIWLKyoCzfFyPiXORnkD66mSKjgjrJWvNXtMEjku7HwlLnJA+R4xjjHlq1NYDLDTwyV0hhhhMPh+GuHBXbknvnHoRrV+nw0M0QqmVJoXicLGOQ7FmP1yT8vlp6iKx/kqRdO01NQy243aoKSJH4YaQBotnIKDy5Hl6fLW0kFBHFC9dW1E8Vc+IklBkBONxXAyOVRv44xq5W2Z6yeNpasgJFt+GMDPPfvqN+m43p6Gnkn3x0dQZ0DRg7mIYHd6j4z6eWlthRx+WY1CrV0lVFXRAyOfs2/eKkYIz3wc+XbVShoFgkEcN2TbBG26M5CFWAwe+MD5asSdLQvJK71UjGUyb8qOQ4wR8uwwRyMDnvn39V4iqg1Tnbgg7B94EHd6ZyM+ny1Xf4NFONV1f4VVt60Jp6ea77gW8NUYtjhWbBwcAbeef3RphtjxvSIImDLHmIkLtGUJU4H1B0EHSUC+GIquWPYQUK91wGA75/fJ5/lxo9RQvDEUeUytvY7iAO5zjj66tFMplkpK07AlP0+afqKvudvuTRx1rIaym2BsugABU/skrgHvoUnQcUWDBc3WrS7PdoXMQwrtw6Fc8oc47g/PTK9uaR3YVBCvN4xTb+1gD17cajlsokSJfeXXw1KKVGDg588/PVjEAydDR1NtutI9zdhca9a2V1iGUdCp2jntlF+ffRO+WA194tdzpq80lxog6qdgdJkbG5WXPI4B4OrsdpEfi7ZjiRWUjBwATk45/wAYGo2spZ97VkhbJOceoAP8ANADq7pOapu09zhurxzz0HuMm+FWG3JJcdsPk/T5agboOmgjpltdW9OYrYbYzSIHLxHHxcY+POTntyeNMFBbvc53lEzPvRV2kcDHbRAdhoBQh6DpaWviqqOreNYbP+iUjZNw8LOdxORlsn6fLS1fun7zbZbZbbPTW2rpKW1ilM1yppyJFLnKZhJzkKpKsAOxGcnHVdeEDQA+yy1klppHr6aKlqjEviwxH4EPoPlrNEMfM6zQH//Z"/>
          <p:cNvSpPr>
            <a:spLocks noChangeAspect="1" noChangeArrowheads="1"/>
          </p:cNvSpPr>
          <p:nvPr/>
        </p:nvSpPr>
        <p:spPr bwMode="auto">
          <a:xfrm>
            <a:off x="63500" y="-639763"/>
            <a:ext cx="1400175" cy="1333501"/>
          </a:xfrm>
          <a:prstGeom prst="rect">
            <a:avLst/>
          </a:prstGeom>
          <a:noFill/>
          <a:ln w="9525">
            <a:noFill/>
            <a:miter lim="800000"/>
            <a:headEnd/>
            <a:tailEnd/>
          </a:ln>
        </p:spPr>
        <p:txBody>
          <a:bodyPr/>
          <a:lstStyle/>
          <a:p>
            <a:pPr eaLnBrk="1" hangingPunct="1"/>
            <a:endParaRPr lang="nb-NO"/>
          </a:p>
        </p:txBody>
      </p:sp>
      <p:sp>
        <p:nvSpPr>
          <p:cNvPr id="20489" name="AutoShape 12"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BQYDBAACBwEI/8QATBAAAgEDAwIDBQQHAwgHCQAAAQIDBAURABIhBjETQVEHFCJhcSMygZEVFkJSobHRJMHwCBc1Q1NisrMnM1RkgqLSY3J0g5K0wsPh/8QAGQEBAAMBAQAAAAAAAAAAAAAAAAECAwQF/8QAJxEAAgICAQMDBQEBAAAAAAAAAAECEQMhBBIxQSIyYRMUUVKxoZH/2gAMAwEAAhEDEQA/AGu1zU9zvF5grJ66OSllWoyK2ZV8HkMAA+MAqfLz0QgtyTx2t1a4KxkD1UZr5SQjoxCn4/I7deC20V2Rql+mrdKHMibppzuI3EMMbOxI7a9XpqgV2demLYrPjcwqmBbHbPw860lG3ozhajTKfT1DX+HXC4QXAztWtFFHLXzYWnydr5DHGcd8f117eqo2WhtdStFXVKVEkEU7mumAj8Qhd2d3PJHGMnOro6eol3n9XbcN6hXIq3+JR2B+HkfLWjdOW1kCN07bWQEEA1b4BHbHw+Wq9JbqAFx6jqIOvRYaJK5YUkWN1hqGeSTMe7I3nC9+eewJ78aYyzOJVjrLnuLvGG3tthZYt5ySPiGeM8DVKexWqjqVuAsFPHUZwJae4So2cEc4A5xxn00o3z2g2G11M9NNZq2dpBtkMd1mw49Tkjjy/DVXjyJdXg6VmxdMV5XwMnVlzrrHTRPS1tbKz1Xg/HIe3hhs/noEvW1dCw8SpmLE/caRsAfnoPJ7VOmpSvjdMVs21t4EtwZxuxjOCTzjWre0npNHSZui33yDIY1Azx8/LtrfjZIY7+ors5eYpZVFY9V3+Q/cutLhSRECZ2lYjOJWwo+R8/8AHfVKPre6FQTUyduftG/roQ/tE6NOBJ0S/oM1PbUrdd9IIhP6lHBGcCq7j111rl8ZLcDgfG5DfuCH69XLeA9TNg98SN/XViTra4rT7/eZQeMfaN+PnoAfaH0WM56Ifj1qdFeluqukOor7RWmHo/wDVybBI0+QpAJ7fhq/3fG/T+Efa8j9yxQdbXKecRyVUwB7Ykb+up6vrGuWqEUdXNgHBO9uR699Dbt1b0jarxXW89GmRqSd4WkFTgHacZxqrL130ir/AGnRTeXxGqGqPmcW/Z/iC43IS9waqerrpGyLFVTPuODiRs/lqYdT3IxlzWzKQRn7Q9vPQT9f+mFWOePomVjnAdZydvpzjA1YqOurDBHFLU9D1CJO3wl5+5x9PTUPmcf9P4WXFz/sWG64uUfMs1QBn4cyHJ1NTdfT4KSyVHiPwp8U4H8e/wDj5EYet+lJlCno1CrsSc1GBu+fHfWk3XPSnh4fovITsoqeVxxx6aiXM4zVKAjxs6fvJanr25wnmrmJBwftDx/H+/R7ou/3i+1ZklaseijJDtCx+9jIB5//AL249E9+uei5GLydCOzE5LNU8k+urlH7UemaCn8Ci6RqIIvFE22OrwC4GATjvxrnnmg1pHRHFJd2dV6LvtPfo7gaaGthNJU+BIlY+5gwUE45OO/56zQ32W362dR0VzrrTaTbd1YTUAybjLIVBLHj56zWDas3SdDDb4EioYFQbRs3Y+ZJJ/idCeqeoUscSpFA1RWSKWSNeyqO7H+nn/HUXRdSz2IGWRncVlWoLtk7RUygD6AAAaXOrLklLcLnPURMSoSCAqM4GwMx+XfWWWbirRrjgpSpidd+r+sPEaQVRjB5MceAFPoOO2nf2ZdS1V8o5aa4l3q4fiMjL3HoeNc4qbpFKDOUZIyeSx89OPstkEl2qZqZj4RpftB6Hd8P/wCWoxt+S+WEUtDl1nXQ2rp2pq6mTwhHjBz5nP8AH0+eNfM1fO9XVSVEmcseAfIeQ/LXbfbjI79MUMcb4Vrgu4E4BHhuRn8gdcQSNpWIUdvPW/XaowjFIg8Nnbav3tXoKLBy+WbtojQ2yZkLQQM47FvLOi92sc9nnjiqihZwSCrZ4B748v8AHOorySC7JYZrpcmSOLCrgmRuFXtn66IXzpSe2UkjLMJCoBHGB9D/AC0Q6XrZKaolhgTxnXlUzjd9T6aK3WoqKiHdWPSBGUfYJ8RIODgntrCb2dEMalH5OTeA0swUAKztgDsBpv8AZeixe0SwxqQcTsCV7ZCNnQO5KsVzneDaUDkpjtjy0b9lgI9olhzzicj/AMja0Tswap0U+snP66X8A4H6Rm/4zqK30DVcZMis0aH4sZGT5Aa260B/XTqADubhOFz67zrpnSi9H0NjNZHRVFY8EAatMkjuI3xn4R2z37DUfT8hVexQtNW9LaTaWXwVqyduUyX2nPA/DRe/0Mdd09I8lSfe6eJ50C8qQqHK4HmQD9OONM9/qv0h+rtupqRoqcVPjsJCDIFKMAfVRlwPx9NDbtbJf0FcIad3kqZKeSGOMhQcngjPz+uiXgmcv+HODHDJCvDLKgBDKAx7Anj8OdV3UOdrMFJA+LGR5fl56uzdO36lgEslJlT+yJELL5cjP8tCljk9693qBskZsZcfdwTny+R0eFruVW+xAc/tZz2zqF1ydE6imWOZEjmgcN+6rAg/MH+eqzxMedutGtCjt/8Ak5gDpy7D/v3/AOtdZrb/ACdgR0/dwf8Atw/5a6zUAJdNzGC0qjcZqqxsH0NVLjQTryo/sr7EVt+JGOOcjC/0/LSl1J1Vc7XLBSUksaIfeZCfDBOffKhe/wBFGqVh6gkqIZKev8SoIbxC7N8Rz8/wGscqbibYNTPa6qRaKClEGCoJMh43E89sceYxp89nQSktEtQIljeeTGcc4UcfxJ1z6pq4TPJUVAlWLeoc53EAnHHzxpxoOorYKSOOhkBhjXAGCCPrnnOpxonNPwS+1yRqrpml2oJAlcpYZ8vCk1zuhhh8VlkUIXUhXIyEOR8WO/AB4HOm7rS4JX9PQ+GCQlxj3ZOAPspdKSVDMwabDrjAUjgarKdSMEN1DW2qIeBSvimpFWV5ZBt3HJPIPzUE/UDsORnVN1W51dJ9tFIUg++mByWPwn1IAHPz0Kjal94K+5hwR93bk59Na1rJMngU1NDTyE8kjnHz1Z5dF+nyQMWhleWCQBhgj0OO4Py8vx0WSpplozGimnmlHL1Dk+Hn0AySfkB6Z1BRUkQRTO3wuQN2Odo7kfhrSaNI4zMCm5jyM/ENZuVrZvFOJRq6MVCZJ+0A47flq97NIWj9oliyMf2lgc+uxtV5WKxg9gRkD+/V/oAt/nKsisMEVHb/AOW2kJO6KZV5BPWjtF1leJHCgLc6ggnz+JtX6C7SU/SdUYR4ZnnETbOMD1/Map9X0izdaX0zTeGpuM+MDJ+8fLVD3aaWijihlGxHZirNjOTx/f8Anrre0c45G51FVHXEuSY4YlT/AHVDDJ+vJ5+Q0G6pvE8F/qaX3yqRYlVQschRSdoPYfXVLp6Wqpa9I5vd1gnxFO0j/wCrBBOOfvYBx351nWVJRTdWXA22SRqXxRtaRhk4UZ59M51HZ6J8UyOPqO8AApUmZUG4LM4fkfUZ0OgkepuUjzHc8zOd3cBiSc49PxGrtPFGKaYKGbK42FgM41DTW9PgkcusuSdiMOB5Z1PVKXdhJLsRJIyVAfegZTwcYOpXfxY9+SrZIIU5H1/nqSWCOMoDGQNgxvHOsiREyFACn+eo7E2dn/ye/wDQV4/+OH/LXWa39gIC2W8j/vw/5aazUEHJeuyBdKYEgZjqf/varQuyy7a4LuGGUjv9NHLheKyK719MBSOsNXULH41JFIyjxpG25ZScZZj38zranvNWdrJHQBuTxQQdv/o1VtEp0zyuiE9HMgAGVJGPXy0uU1bJTSLPFJtYANkabjfq8cB6X8KKD/0arm5VR/1dD+NBB/6NRGLSJbssV1yluPR8NRNEi7bpGu9RgSYimBPy1RslmkutxpqSOURNPLguwyFGMk4/DW9fdLlW0MdDUTQ+7RyeJHFFBHGobkZ+FR6n89SWeqq6WRJKeNmqEf4DGuQOMaxyKXUnWitD1QdGx0tVUUdPNOwIO+rZBkLj9kdvXR2k9n1ikrnmqjUzbxzGZNi+Xbbz5euq9p6raKnjFbTSRzbftVJAIz6aNnqi3GmLyOIXA4EhAOtkoGr6q7FHqPoWwtaXenVKF4lwkninYD5Btx5BOPnrll3stda6yKG5RhC6GRcNuDAHnka6NcOuLT7q+ZI5w4wYUwd3pnzHbSV1V1K1/wDd4xD4UMQJxwSSfP5fnqmRRotjbsWZygBZ2G1eTjnVj2bzip9pdnmCeGr1TFU/dHhsAPrgc/PQW/VW2JYVcAsfiHngf4GiXsqfPtCsYPf3g/8AA2mONbIyyt0dduVttYu94qarpOgr1hq5S6x0WZZEECy+Jn9omRmX5/UHMxtfS4rRTt0ZbAuY8v4QxhtmSPhxgbvXyPbTHP1O0dXXwrQ7lpK2GjMnjAZeTwypIxwPtDn6cZzobR9YzSXYkws9BLTU0iRAgyRs/jZIAGXH2Q8/mNamILp7d0xNJRq3RFDD7ypbEkC7ozuVdpAHfLcjP7LemtrPZum7nSVBk6MoKSWGjSZmelG0u0avhQQCQCxXsOUYYGjA6xnnmpFpKJCXlAmV5+6mn8YBDjG7BA5wOO+DnWfre1dSVCUNLNFOtE87O42mIjxAPhdeSGj5BHG4d9SANT2vpiSGMjouheQxszAUyqdyg8cjAzjPfGGXk6khtHS9RN4UXRNCuZIowZqcICXQNnlc4GcZx3BHcaLwdXSCgeVqbx2g8GKaTxAmZH8LuMcZ8UEYzwD2yM732+1R6QjutAzUs7VUEeF2vw1SkTj4hg5BPONNgD3Cy9K0dxel/U+2SKrxrvWEZO5kHbb5b89/I6hhs3TtXJbhH0XQU4qKgLIJqQEhPiz2HDAgZz2+edMVLe7hR1RttwpxNVbXn3qwQLAZHWPPGGcBRuC9sjGcjUEXWimloaqegZErYopkAmBOyR40Hlgtuk5A8h55GgGC02W22aF4rTRQUccjbnSBAoY4xkj6azRDWaA+SrqB+sN1YnB9+n/5jayMPLIphXA25IY8410u4ex26zXCsrBdqFY5ppJQphckBmLY4PPfQal9lFTVxrU0XVFvlieUwq0UcjfHnG04PBHzxrLpfVYE0zGN9pb8iDqVZgRyTroMfsTuCL/pSiBPdgj51HUexy6U0Uk8t+oY4Y1LMWif4QO5J1unQE+1xR1VdHFISI+SxBxwPLTlSxqi+FQokKD72D3PzOOTqW1eye5vClXT3y3zwzxq8UiI+GUgEEHzB76O0fs7vNPEUNxpGyc5+If3axyW3osnQr1dtiebfNWzhvUYA1TuFJWvEkL1sc0anK7xtbPYevrp0qPZ3eJhj9IUY+R3H+7QWDoSsnqUjpupaASmV08OMH4mTG5dpB5GRk9+dVWK++i31WloT5KCsSQr4SM3qZP46oVMVSuQ4ijA7HcD/dp+rui61HlSq6pt0bLEsjLzkIzbVbjnBIIz66kf2Q3iQ5a70R9Mo5xrWGGN+qRSWaXhHDqzc1XLuyCGPfTP7Jj/ANItjHb7c8f+BtPtZ7ELnVj47vQh/JxE+dX+j/Y9cOneprfdprtSTpSyF2jSNgWBUjv+OrSSWkyqbe2h9ivMU09ZG1KkBiqGjm8eIrvUdnX9/trSG+xuaN4aEATIxDNGEMAHADAkEEjsNVZriRV1MMVuFQYixeWSYplizYXn5Aans1IssTTV9U0c8jE+7qwIiGeADjnjHOpeKSVyZVcvFKbhGDf8B9u6tjq8xyW0UQWZxiopiBwoO7v5hiBxyQRohb7pPWUtPUNZ9qy0sciwtAw2b1y6k7TjHbHqToktvpHO1aiQnywB/TW1LR0210mUOyysqkk5I/DVXHRdTXVtA83CYKyrYCNyjvC2CB90H4O/8tTGvc0cyNZH2xjKQmNsSHcRwNmOwz+I1lbLRU9SsaUrPgfHt3YU4yB6ds63R6FlZvcnKou4lXBGMfJvlqFFss8kF3RXnu1VMistllEi8KZI2bAzggfD5galpbhM9ZTwNZnWLgK5iYCI5bn7uPIH8dbSz2+CPfNb6hEzjLKQP56hoq62Vlx9ySilRypYMx4IH/i9dWWKdWZvlYE+nVsZdwHfjWap0UMcFZURxLtTYjbcnGSW9foNZqCxlL+kUlqGrmpXhzmEQIwYDn72ScnGO2lSg6craG9UN0tBNPS1n+laGRQo3hW2zKPJ92A2M5Bz5Z0boeqrfXX+5WiFj4tvRDNI3C7mDEqCfQKCT251PB1LZp45JIrhCyRw+8OxJAWL/aZI+53w3Y4PpoBOel6u/RkiTmuMxipRIYp+TP4xMpjIOQmzGR2IwAO40RudtvkFwljo5aqstklFLG0c0rl0fY5DA5w+SQu0gEcEHA0x2+/2m51DU9uuFNUzLGspSGQMQh7Nx5HQW+3+uoB1FLTVNskFut3vMNMQzSq4DE+IMj4DgYx/doAJZYepKLpyiopaCrWamjolcwyHDwLGquiguNrqQd20jcOxOcA11CKuns9hilq60y+/08czxyGKSRcHIbY3OccjJ1ctV/Nd01R1bSU6XKe1x1rQhSVXdHuztznbnIHP46i6bu1L1FY7LPdo6Nq+rpxVJB4eQCO7IGyRjI5zxkeugATUnWUVJCkElQ7rTyrS75QdshqB4RnbOWxDjOc9nzliudTarw0lbDDBWxLUTXEjY7RqfEQCIkgjGSOD3Hy070d2t9dO8FJUpLKq7yoPdc43D1GQRkcca9a7UCXE25quEVvh+L7vu+0Kfvbe+PnoBAqLbemo2giorkIjZ6eNYZZDIBOs2WGNxAIXn6YGfIEJh1NOsMQirKfdNVJVSwOXIZseDLGGcfABn4ewOMgjnTRP1DaYIEqJa+IQvH4okByoTON5I7L/ALx4+esh6itE0M80dwg8KCITyOWwFiOcSc90ODhhxwedALEtD1EE6gq6WW4NVLWj3KCSoOySAiHxNgLYB+GQLyME8YznTXYo6iK3ItVLPI5ZmU1AAdVLEqpwT2BA5JPHPOoafqWx1Xj+73Wkl93iSWXZKCERwCpOPXj8x66u0NbTV8JlpZRIisUbuCrDuCDyD8joBZjjIlrXAwz1bD04BP8AXUtPCpkKl6YuQWzuII+XcD/H46Ixe7PTyB1R3SaTcoOG5dsHj5a1nSkSEO0ZHALDxGOP46s5dRlDG4Oyaigaml3YypHJVzj5HG451Vf3maGsFGYjOJy0O44AxggE/M6rUfiTyB6eKOKmTgOUGTz5HvqjfrtHF8VLTLIsTje3hhm/Hz7eeoWi7TdNE/UplpbRLWe7n3psIscchbZu4Ldjk/00rWW831s0EVraaYxuyAlkD4AyCzAAEjd3Yd/lo1X9XUtuECT2aOVpYi+5NgGPyOhSdawT3FKZbLLtmjkSBKbaxJEbOcjAyfhIAH9/EVG78k3Ppoum93O4XKOjvluNGtO287Piw+OAcORjGTnOmG101JUSGrtlXAzY2swj+IDOcHz76WVmmv8AfYo/0ZV0iylo6ioWEoUITKlskg+Q/EaZ+n7MlqpwyStJI5KkEYBIJ1EZZPbehLHg1KvUGKMMtZOGYufCjyfxfWa9pSffqjP+zj/m2s1JIi13TF4qLn1vEKcCnvVNGtLUeIuARGVII7g5x8sZ57A1qLpG8tWVdfIkqk9Om2+DK6gyznPbBwIxwB+fqSzVPXNvpes6fpWooq9K6oG6KXZGYmXBOch8/skds5GmnOgF/oa0y2fpW2UFXTJDVU1OsUoGDkgknkdwSSfx0v3vpy7Vd26tngpMxXO0CjpW8RBukww5GeB8Xf5HXQMjGdZkaA570nY+orDRy2+pherpJ7ZEu5pU3wVCRCMxjkZj+EEemfmTqLpDpzqOywwUVRulpKi1iln3vGTRyruA2EfeQ7u3cd9dHBz21mdAI3QFhqrfT0C3a1ywXC3UzUYqTVmSOSPIPwLnsdoJyBjHGr/Vlgrbhd7NdLTKsFXSzNFUOx70zqQ4HqwIUjPnz8i0swUEtwAMk+mg946loLX01J1AfEqaFYRMpp13F1PYj5c9/TQC51fYLjc6+ro6C2xLS1NnekSsRlVhISdqSH73hjvhQck6rUHTlwl6Pq6SotU8V4/Qz23xZKsMkpKFRtG7AXPPIGPLOnPpy80/UFlpLtRxzJBVJvRZk2sOSOR+Hfse440SzzjQHP6/pa5yeza22ujpokutDHSloy4UStCwYrvX1IJB9T5aZumqJKaKpqhQT0M1bIJZ46io8V2faFyTuIHAA4Plo1nXhOT8tALD+NSU1ZULErI0krMwfkrkgDGPrqeFaKrQmOpEsaIN0cbglT/TVBRUSPUyPUOqe8Sxxxx8YAc9/qTq3Z4lSpklHiO7oql2P3cZI+nc61qKj8nKpTeTS0CLrdQkRVJjlSRsz257apW+01ksK3KnnBeQklD90j90/PjWXW1XiujT9DfCkjTrIwZAQfFbldw4OPTHfRGwyXSxWaqhvjoqof7MF2fAmOc7R3z66pLU9djfG7xbWzWS208JyZKeSrnTKiWEMsYJztGe3f08tT0CJRSRiSnp4plOUkSFQO37w+ukm4vX3N/EjdkK/dXJxtxgcjRWy9N3m5e6zRdQxiGOSN6ilYyu3BBK53AD07EayWeGRuKZ0S4mXClOS7jbVVNbBcppaOKnVJYkLtIXLMw7cdgMapu1weNh8AzuACtKBk5PrxojclZauZhlRwFyeBwPLGqsaouCYo3B8n3DH5a6FkrsjheDrbbky50nFUQ07rVTNLKUUsSWOPifjJ541mr1rI94m+6PsowQvbu2s1nKTbs2hBRioo5f1XIkXt/6ekkdURaIMzMcBQFmyc6fem62vvM9Rc4rnBNZJJCKJYo1LuBwzMw4xuDADvgDPoErq7piuvXtWt1ynsktVZIacQVLOqFW4k/ZJyRll5x/LU/s+tXUPRvUdxs3uNXU9MyzFqSpJX7En/dJ3Y8j81zjk6jwXNbd1b1dcerOpOnLd7lNLQq3u1RNHsVSCOXx3JzgcYzydXbv1feunLZ01abu9KL/AHSTw56ptoigQMAzkDA3EEYGMZB9MGHom0Xag9pPUd2rbVVQ0NxOIJWCkfeB5AORqX2u9LXi6VFnv3TkYnrrVIWNPkAyDIYEc+RByPMH5cgE+n+pK0dT1thqJmusEdN7xS3BI1XxD+1G5QBS3PGAOO/zVrz1v1JB0dL1JM8lnr4KwxJaaulVUqI9wwQGHiHAYZIIGVbjTv0/duorxRvUV1i/RJWAhYp5Q7yy+WBgbVGPPk57DGTy4dP9Y3XoTqKC72SqnvlTVRuaqeRN8kSsp8NBnsCGOBhfi4yeNAMftQv1yrPZZS3m3VXuUVbHF48Spl3WQfdD5+Ec84GT6jnM71t/sHsoW6LcqSdoqSF4I/csKqYAKtlju4Pfj6ahvnTl6u/sWobRFbpYrlTxQg0spUO2zg4wcc9wDz9Dqa5U97uvsma0p0/WQ1pp4qeOCRkDMRjc2M4VfTJBPPA4yB5V9U9T/wCaug6ptjUhqlQvVQmn+Axh2XKjPGAB59s6N2a/XC/dLdP1lvr4xW17KJ2EIZVxzKMeW3BAPqVz31L7PrTPF7PqSyXygeF1gkp6iCUA7lZmz2JBBB0N9lPRtd0wlyS4yvJGlTJFQI5yEiJBLj5vhc/+6NAbXTq6Ss63qOl6W6RWqKkpfEqK5ghkaQ7SEUOCuADk8Hv5Y0W9nvUdZ1FaqlrnT+FWUlQ0DsEKrMB2kUHsD+PbSd1BZepOmfaa/Vtitb3airowlTBEwDpwoI/8qkHnzBxrpVlnuFVSmoudKtHJIcpTeIHaNcftMOCx7kDgdsnvoCgKbfC3hbFYzSFj2LfGfQHnVBLtR0tTOh8WV4RhzHHkZ9AfM89saJxyoiujLOGEsh/6iQ93Yg8LqiQlOWRFqnV5GkylLKNuTn0Hr31pBx7y2YZYzdKGiewGRrTC0yENIXcg8fecsM/nqPqOCkraIRVsnhs3CNn7x7jWkTOOUimAGOJaOQ5+hI15WhZ5qaSSGYmJZAAtLJgEgAeXHAPrqPTKW+xPrx40od0JSj3SX3ecZGAwKN97050Z6YWae9JPGWRUOWx558tGpFXYR7vOfl7tJ5c+mtqQMr5VKiIZIP8AZ5gT+WuSfFh9VTjpfg9PFz8q47x5Nyfn4LFwIaplcMuCQQSBx2+WoIWlJEcEhBxnCPweO+iEppnOf7UcjBUwSgf8Of46j/sjZPhzHP8A7Gb+ny10HAky5awwnl8Viz+FHktjvluNZr21bPHnMSSLHsQDfGycjdn7wz5jWaFjRLsuz44i0niOuxD2ClgCc47hdeNeEWYKYXZGiV1I9ScEHPnz/PQkR9RGSrSCrpHDtJs3SAtGuX24wvflBz+78stizdVPVSU4ho4tkassrjcrnY2cdj9/aM47Z+WQDEV3VqdpHhcbNgOPPd3x58Z1Gt8RnYGCQKANvkSdxH4ev01ShHVXiqZv0Z4fiQ7tpbOzb9r5d8/d/jq/ULW7wI23MYfuqVGHHmOc4OT+Q+egLlBWLWxM6Rum1ypD9+NWcDQZZ7kk0CSQkQrGhmkJQZP7XO75a9L3gmI7E4ILAbeeDx976aAMY1mNBxPdiqNtiIYKMgrgnntz9NeLPeVizLFAD5HIxnjHn65/hoAzj569Ggq1V0MksRiGfBYow24En7IPxemDr2KS5+CxwrEyZDFlICc/Pv20AYx89YR6aCxSXgKWKocgkZ2kfs48/TcfroxExZFJOSQNAKl0s10kuU81I4enkmilKSbdyFZYidjjB2lUfKsDz2Plrfp6ivNHXI1XGgp3hRZQrruEgGM8cY8sAZ7anrusLXR3V6CV8mKoip5nBH2ckn3Btzk91yQONw+eAPTPVk8NNXrdJZ62pl6hnt1DEoUNtU8DPHCgEknn6nA0B7WWHqYwrFDMjRRVE0kaNIARuSqHfzX7SDg9tp9Bo1NQXmbp+807SuaqeF4qNA6KEymFO4DI5JznPbjQG0dYzW+h6kr72aqaChuwpo4wil4kYIAMD73xN8zzo7VdYU9GUiqKKqgqpDMYoJtiM6RYy+S2MHK4GcknywcAaQUXUcM0SpUKtKJZQYtqHZGCDFtxjjbuB7nO0jzzSt9H1iYII7pUq5VoGlaN0Utt8EvyAO7Cf5Y2jz1V/W2ofqh57eKqvtT2VK6OmjCKeSfi+LBzgYxnvowetbbLHTPQpNVtPb2uG1AFKwjA5yfvZOAPkfroAc9p6nIoHgaJJaNZGUtKoXc0UijIA+L42U+mBnuNEjB1L7y5WpzEYsKWVMK2wc4HP3hjv2J0Em6onqesVWhrZns0/TRuEaRooO/xMBxuGc7fI8auW7rahht1DAGrK+o/RAuUskiqrmAEDc3luJ8hoBxpRN7tD7xgTbB4gByN2OefrrNR2ysFwoKerSNo1mjDqjkEgHt2JH8dZoBct1pt8VzqqmKvqBIJW8TgxIGEkjFSexGZjx54B7gnWU1lpqilpEjv1c08EdRAJzIBK+ZDuznngrgeWB9NXp+mYZ0nR5z9vM0zMIwGyQVx9ME/nrWisDUtwWoirSQu74GhBGWLMTnv+0R37arcjbpx06ZHJR0lLbcy3yqZIZDVNKJ9zOqrnbxyVA5wO/z5B8prPTxtG73qomaNWQs83xfEScE5z5Dj5a2q+lYZ41Q1UiIqyqAo7bwQe5PYMQPTjWsHTChy0lWXHiF1XwVAGSeOO48/UEd++ly/AUMdXZDW0dA9tNFVXqqaGvgUrIWLKyoCzfFyPiXORnkD66mSKjgjrJWvNXtMEjku7HwlLnJA+R4xjjHlq1NYDLDTwyV0hhhhMPh+GuHBXbknvnHoRrV+nw0M0QqmVJoXicLGOQ7FmP1yT8vlp6iKx/kqRdO01NQy243aoKSJH4YaQBotnIKDy5Hl6fLW0kFBHFC9dW1E8Vc+IklBkBONxXAyOVRv44xq5W2Z6yeNpasgJFt+GMDPPfvqN+m43p6Gnkn3x0dQZ0DRg7mIYHd6j4z6eWlthRx+WY1CrV0lVFXRAyOfs2/eKkYIz3wc+XbVShoFgkEcN2TbBG26M5CFWAwe+MD5asSdLQvJK71UjGUyb8qOQ4wR8uwwRyMDnvn39V4iqg1Tnbgg7B94EHd6ZyM+ny1Xf4NFONV1f4VVt60Jp6ea77gW8NUYtjhWbBwcAbeef3RphtjxvSIImDLHmIkLtGUJU4H1B0EHSUC+GIquWPYQUK91wGA75/fJ5/lxo9RQvDEUeUytvY7iAO5zjj66tFMplkpK07AlP0+afqKvudvuTRx1rIaym2BsugABU/skrgHvoUnQcUWDBc3WrS7PdoXMQwrtw6Fc8oc47g/PTK9uaR3YVBCvN4xTb+1gD17cajlsokSJfeXXw1KKVGDg588/PVjEAydDR1NtutI9zdhca9a2V1iGUdCp2jntlF+ffRO+WA194tdzpq80lxog6qdgdJkbG5WXPI4B4OrsdpEfi7ZjiRWUjBwATk45/wAYGo2spZ97VkhbJOceoAP8ANADq7pOapu09zhurxzz0HuMm+FWG3JJcdsPk/T5agboOmgjpltdW9OYrYbYzSIHLxHHxcY+POTntyeNMFBbvc53lEzPvRV2kcDHbRAdhoBQh6DpaWviqqOreNYbP+iUjZNw8LOdxORlsn6fLS1fun7zbZbZbbPTW2rpKW1ilM1yppyJFLnKZhJzkKpKsAOxGcnHVdeEDQA+yy1klppHr6aKlqjEviwxH4EPoPlrNEMfM6zQH//Z"/>
          <p:cNvSpPr>
            <a:spLocks noChangeAspect="1" noChangeArrowheads="1"/>
          </p:cNvSpPr>
          <p:nvPr/>
        </p:nvSpPr>
        <p:spPr bwMode="auto">
          <a:xfrm>
            <a:off x="63500" y="-639763"/>
            <a:ext cx="1400175" cy="1333501"/>
          </a:xfrm>
          <a:prstGeom prst="rect">
            <a:avLst/>
          </a:prstGeom>
          <a:noFill/>
          <a:ln w="9525">
            <a:noFill/>
            <a:miter lim="800000"/>
            <a:headEnd/>
            <a:tailEnd/>
          </a:ln>
        </p:spPr>
        <p:txBody>
          <a:bodyPr/>
          <a:lstStyle/>
          <a:p>
            <a:pPr eaLnBrk="1" hangingPunct="1"/>
            <a:endParaRPr lang="nb-NO"/>
          </a:p>
        </p:txBody>
      </p:sp>
      <p:sp>
        <p:nvSpPr>
          <p:cNvPr id="20490" name="AutoShape 14" descr="data:image/jpeg;base64,/9j/4AAQSkZJRgABAQAAAQABAAD/2wBDAAkGBwgHBgkIBwgKCgkLDRYPDQwMDRsUFRAWIB0iIiAdHx8kKDQsJCYxJx8fLT0tMTU3Ojo6Iys/RD84QzQ5Ojf/2wBDAQoKCg0MDRoPDxo3JR8lNzc3Nzc3Nzc3Nzc3Nzc3Nzc3Nzc3Nzc3Nzc3Nzc3Nzc3Nzc3Nzc3Nzc3Nzc3Nzc3Nzf/wAARCACdAKUDASIAAhEBAxEB/8QAHAAAAgIDAQEAAAAAAAAAAAAABQYDBAACBwEI/8QATBAAAgEDAwIDBQQHAwgHCQAAAQIDBAURABIhBjETQVEHFCJhcSMygZEVFkJSobHRJMHwCBc1Q1NisrMnM1RkgqLSY3J0g5K0wsPh/8QAGQEBAAMBAQAAAAAAAAAAAAAAAAECAwQF/8QAJxEAAgICAQMDBQEBAAAAAAAAAAECEQMhBBIxQSIyYRMUUVKxoZH/2gAMAwEAAhEDEQA/AGu1zU9zvF5grJ66OSllWoyK2ZV8HkMAA+MAqfLz0QgtyTx2t1a4KxkD1UZr5SQjoxCn4/I7deC20V2Rql+mrdKHMibppzuI3EMMbOxI7a9XpqgV2demLYrPjcwqmBbHbPw860lG3ozhajTKfT1DX+HXC4QXAztWtFFHLXzYWnydr5DHGcd8f117eqo2WhtdStFXVKVEkEU7mumAj8Qhd2d3PJHGMnOro6eol3n9XbcN6hXIq3+JR2B+HkfLWjdOW1kCN07bWQEEA1b4BHbHw+Wq9JbqAFx6jqIOvRYaJK5YUkWN1hqGeSTMe7I3nC9+eewJ78aYyzOJVjrLnuLvGG3tthZYt5ySPiGeM8DVKexWqjqVuAsFPHUZwJae4So2cEc4A5xxn00o3z2g2G11M9NNZq2dpBtkMd1mw49Tkjjy/DVXjyJdXg6VmxdMV5XwMnVlzrrHTRPS1tbKz1Xg/HIe3hhs/noEvW1dCw8SpmLE/caRsAfnoPJ7VOmpSvjdMVs21t4EtwZxuxjOCTzjWre0npNHSZui33yDIY1Azx8/LtrfjZIY7+ors5eYpZVFY9V3+Q/cutLhSRECZ2lYjOJWwo+R8/8AHfVKPre6FQTUyduftG/roQ/tE6NOBJ0S/oM1PbUrdd9IIhP6lHBGcCq7j111rl8ZLcDgfG5DfuCH69XLeA9TNg98SN/XViTra4rT7/eZQeMfaN+PnoAfaH0WM56Ifj1qdFeluqukOor7RWmHo/wDVybBI0+QpAJ7fhq/3fG/T+Efa8j9yxQdbXKecRyVUwB7Ykb+up6vrGuWqEUdXNgHBO9uR699Dbt1b0jarxXW89GmRqSd4WkFTgHacZxqrL130ir/AGnRTeXxGqGqPmcW/Z/iC43IS9waqerrpGyLFVTPuODiRs/lqYdT3IxlzWzKQRn7Q9vPQT9f+mFWOePomVjnAdZydvpzjA1YqOurDBHFLU9D1CJO3wl5+5x9PTUPmcf9P4WXFz/sWG64uUfMs1QBn4cyHJ1NTdfT4KSyVHiPwp8U4H8e/wDj5EYet+lJlCno1CrsSc1GBu+fHfWk3XPSnh4fovITsoqeVxxx6aiXM4zVKAjxs6fvJanr25wnmrmJBwftDx/H+/R7ou/3i+1ZklaseijJDtCx+9jIB5//AL249E9+uei5GLydCOzE5LNU8k+urlH7UemaCn8Ci6RqIIvFE22OrwC4GATjvxrnnmg1pHRHFJd2dV6LvtPfo7gaaGthNJU+BIlY+5gwUE45OO/56zQ32W362dR0VzrrTaTbd1YTUAybjLIVBLHj56zWDas3SdDDb4EioYFQbRs3Y+ZJJ/idCeqeoUscSpFA1RWSKWSNeyqO7H+nn/HUXRdSz2IGWRncVlWoLtk7RUygD6AAAaXOrLklLcLnPURMSoSCAqM4GwMx+XfWWWbirRrjgpSpidd+r+sPEaQVRjB5MceAFPoOO2nf2ZdS1V8o5aa4l3q4fiMjL3HoeNc4qbpFKDOUZIyeSx89OPstkEl2qZqZj4RpftB6Hd8P/wCWoxt+S+WEUtDl1nXQ2rp2pq6mTwhHjBz5nP8AH0+eNfM1fO9XVSVEmcseAfIeQ/LXbfbjI79MUMcb4Vrgu4E4BHhuRn8gdcQSNpWIUdvPW/XaowjFIg8Nnbav3tXoKLBy+WbtojQ2yZkLQQM47FvLOi92sc9nnjiqihZwSCrZ4B748v8AHOorySC7JYZrpcmSOLCrgmRuFXtn66IXzpSe2UkjLMJCoBHGB9D/AC0Q6XrZKaolhgTxnXlUzjd9T6aK3WoqKiHdWPSBGUfYJ8RIODgntrCb2dEMalH5OTeA0swUAKztgDsBpv8AZeixe0SwxqQcTsCV7ZCNnQO5KsVzneDaUDkpjtjy0b9lgI9olhzzicj/AMja0Tswap0U+snP66X8A4H6Rm/4zqK30DVcZMis0aH4sZGT5Aa260B/XTqADubhOFz67zrpnSi9H0NjNZHRVFY8EAatMkjuI3xn4R2z37DUfT8hVexQtNW9LaTaWXwVqyduUyX2nPA/DRe/0Mdd09I8lSfe6eJ50C8qQqHK4HmQD9OONM9/qv0h+rtupqRoqcVPjsJCDIFKMAfVRlwPx9NDbtbJf0FcIad3kqZKeSGOMhQcngjPz+uiXgmcv+HODHDJCvDLKgBDKAx7Anj8OdV3UOdrMFJA+LGR5fl56uzdO36lgEslJlT+yJELL5cjP8tCljk9693qBskZsZcfdwTny+R0eFruVW+xAc/tZz2zqF1ydE6imWOZEjmgcN+6rAg/MH+eqzxMedutGtCjt/8Ak5gDpy7D/v3/AOtdZrb/ACdgR0/dwf8Atw/5a6zUAJdNzGC0qjcZqqxsH0NVLjQTryo/sr7EVt+JGOOcjC/0/LSl1J1Vc7XLBSUksaIfeZCfDBOffKhe/wBFGqVh6gkqIZKev8SoIbxC7N8Rz8/wGscqbibYNTPa6qRaKClEGCoJMh43E89sceYxp89nQSktEtQIljeeTGcc4UcfxJ1z6pq4TPJUVAlWLeoc53EAnHHzxpxoOorYKSOOhkBhjXAGCCPrnnOpxonNPwS+1yRqrpml2oJAlcpYZ8vCk1zuhhh8VlkUIXUhXIyEOR8WO/AB4HOm7rS4JX9PQ+GCQlxj3ZOAPspdKSVDMwabDrjAUjgarKdSMEN1DW2qIeBSvimpFWV5ZBt3HJPIPzUE/UDsORnVN1W51dJ9tFIUg++mByWPwn1IAHPz0Kjal94K+5hwR93bk59Na1rJMngU1NDTyE8kjnHz1Z5dF+nyQMWhleWCQBhgj0OO4Py8vx0WSpplozGimnmlHL1Dk+Hn0AySfkB6Z1BRUkQRTO3wuQN2Odo7kfhrSaNI4zMCm5jyM/ENZuVrZvFOJRq6MVCZJ+0A47flq97NIWj9oliyMf2lgc+uxtV5WKxg9gRkD+/V/oAt/nKsisMEVHb/AOW2kJO6KZV5BPWjtF1leJHCgLc6ggnz+JtX6C7SU/SdUYR4ZnnETbOMD1/Map9X0izdaX0zTeGpuM+MDJ+8fLVD3aaWijihlGxHZirNjOTx/f8Anrre0c45G51FVHXEuSY4YlT/AHVDDJ+vJ5+Q0G6pvE8F/qaX3yqRYlVQschRSdoPYfXVLp6Wqpa9I5vd1gnxFO0j/wCrBBOOfvYBx351nWVJRTdWXA22SRqXxRtaRhk4UZ59M51HZ6J8UyOPqO8AApUmZUG4LM4fkfUZ0OgkepuUjzHc8zOd3cBiSc49PxGrtPFGKaYKGbK42FgM41DTW9PgkcusuSdiMOB5Z1PVKXdhJLsRJIyVAfegZTwcYOpXfxY9+SrZIIU5H1/nqSWCOMoDGQNgxvHOsiREyFACn+eo7E2dn/ye/wDQV4/+OH/LXWa39gIC2W8j/vw/5aazUEHJeuyBdKYEgZjqf/varQuyy7a4LuGGUjv9NHLheKyK719MBSOsNXULH41JFIyjxpG25ZScZZj38zranvNWdrJHQBuTxQQdv/o1VtEp0zyuiE9HMgAGVJGPXy0uU1bJTSLPFJtYANkabjfq8cB6X8KKD/0arm5VR/1dD+NBB/6NRGLSJbssV1yluPR8NRNEi7bpGu9RgSYimBPy1RslmkutxpqSOURNPLguwyFGMk4/DW9fdLlW0MdDUTQ+7RyeJHFFBHGobkZ+FR6n89SWeqq6WRJKeNmqEf4DGuQOMaxyKXUnWitD1QdGx0tVUUdPNOwIO+rZBkLj9kdvXR2k9n1ikrnmqjUzbxzGZNi+Xbbz5euq9p6raKnjFbTSRzbftVJAIz6aNnqi3GmLyOIXA4EhAOtkoGr6q7FHqPoWwtaXenVKF4lwkninYD5Btx5BOPnrll3stda6yKG5RhC6GRcNuDAHnka6NcOuLT7q+ZI5w4wYUwd3pnzHbSV1V1K1/wDd4xD4UMQJxwSSfP5fnqmRRotjbsWZygBZ2G1eTjnVj2bzip9pdnmCeGr1TFU/dHhsAPrgc/PQW/VW2JYVcAsfiHngf4GiXsqfPtCsYPf3g/8AA2mONbIyyt0dduVttYu94qarpOgr1hq5S6x0WZZEECy+Jn9omRmX5/UHMxtfS4rRTt0ZbAuY8v4QxhtmSPhxgbvXyPbTHP1O0dXXwrQ7lpK2GjMnjAZeTwypIxwPtDn6cZzobR9YzSXYkws9BLTU0iRAgyRs/jZIAGXH2Q8/mNamILp7d0xNJRq3RFDD7ypbEkC7ozuVdpAHfLcjP7LemtrPZum7nSVBk6MoKSWGjSZmelG0u0avhQQCQCxXsOUYYGjA6xnnmpFpKJCXlAmV5+6mn8YBDjG7BA5wOO+DnWfre1dSVCUNLNFOtE87O42mIjxAPhdeSGj5BHG4d9SANT2vpiSGMjouheQxszAUyqdyg8cjAzjPfGGXk6khtHS9RN4UXRNCuZIowZqcICXQNnlc4GcZx3BHcaLwdXSCgeVqbx2g8GKaTxAmZH8LuMcZ8UEYzwD2yM732+1R6QjutAzUs7VUEeF2vw1SkTj4hg5BPONNgD3Cy9K0dxel/U+2SKrxrvWEZO5kHbb5b89/I6hhs3TtXJbhH0XQU4qKgLIJqQEhPiz2HDAgZz2+edMVLe7hR1RttwpxNVbXn3qwQLAZHWPPGGcBRuC9sjGcjUEXWimloaqegZErYopkAmBOyR40Hlgtuk5A8h55GgGC02W22aF4rTRQUccjbnSBAoY4xkj6azRDWaA+SrqB+sN1YnB9+n/5jayMPLIphXA25IY8410u4ex26zXCsrBdqFY5ppJQphckBmLY4PPfQal9lFTVxrU0XVFvlieUwq0UcjfHnG04PBHzxrLpfVYE0zGN9pb8iDqVZgRyTroMfsTuCL/pSiBPdgj51HUexy6U0Uk8t+oY4Y1LMWif4QO5J1unQE+1xR1VdHFISI+SxBxwPLTlSxqi+FQokKD72D3PzOOTqW1eye5vClXT3y3zwzxq8UiI+GUgEEHzB76O0fs7vNPEUNxpGyc5+If3axyW3osnQr1dtiebfNWzhvUYA1TuFJWvEkL1sc0anK7xtbPYevrp0qPZ3eJhj9IUY+R3H+7QWDoSsnqUjpupaASmV08OMH4mTG5dpB5GRk9+dVWK++i31WloT5KCsSQr4SM3qZP46oVMVSuQ4ijA7HcD/dp+rui61HlSq6pt0bLEsjLzkIzbVbjnBIIz66kf2Q3iQ5a70R9Mo5xrWGGN+qRSWaXhHDqzc1XLuyCGPfTP7Jj/ANItjHb7c8f+BtPtZ7ELnVj47vQh/JxE+dX+j/Y9cOneprfdprtSTpSyF2jSNgWBUjv+OrSSWkyqbe2h9ivMU09ZG1KkBiqGjm8eIrvUdnX9/trSG+xuaN4aEATIxDNGEMAHADAkEEjsNVZriRV1MMVuFQYixeWSYplizYXn5Aans1IssTTV9U0c8jE+7qwIiGeADjnjHOpeKSVyZVcvFKbhGDf8B9u6tjq8xyW0UQWZxiopiBwoO7v5hiBxyQRohb7pPWUtPUNZ9qy0sciwtAw2b1y6k7TjHbHqToktvpHO1aiQnywB/TW1LR0210mUOyysqkk5I/DVXHRdTXVtA83CYKyrYCNyjvC2CB90H4O/8tTGvc0cyNZH2xjKQmNsSHcRwNmOwz+I1lbLRU9SsaUrPgfHt3YU4yB6ds63R6FlZvcnKou4lXBGMfJvlqFFss8kF3RXnu1VMistllEi8KZI2bAzggfD5galpbhM9ZTwNZnWLgK5iYCI5bn7uPIH8dbSz2+CPfNb6hEzjLKQP56hoq62Vlx9ySilRypYMx4IH/i9dWWKdWZvlYE+nVsZdwHfjWap0UMcFZURxLtTYjbcnGSW9foNZqCxlL+kUlqGrmpXhzmEQIwYDn72ScnGO2lSg6craG9UN0tBNPS1n+laGRQo3hW2zKPJ92A2M5Bz5Z0boeqrfXX+5WiFj4tvRDNI3C7mDEqCfQKCT251PB1LZp45JIrhCyRw+8OxJAWL/aZI+53w3Y4PpoBOel6u/RkiTmuMxipRIYp+TP4xMpjIOQmzGR2IwAO40RudtvkFwljo5aqstklFLG0c0rl0fY5DA5w+SQu0gEcEHA0x2+/2m51DU9uuFNUzLGspSGQMQh7Nx5HQW+3+uoB1FLTVNskFut3vMNMQzSq4DE+IMj4DgYx/doAJZYepKLpyiopaCrWamjolcwyHDwLGquiguNrqQd20jcOxOcA11CKuns9hilq60y+/08czxyGKSRcHIbY3OccjJ1ctV/Nd01R1bSU6XKe1x1rQhSVXdHuztznbnIHP46i6bu1L1FY7LPdo6Nq+rpxVJB4eQCO7IGyRjI5zxkeugATUnWUVJCkElQ7rTyrS75QdshqB4RnbOWxDjOc9nzliudTarw0lbDDBWxLUTXEjY7RqfEQCIkgjGSOD3Hy070d2t9dO8FJUpLKq7yoPdc43D1GQRkcca9a7UCXE25quEVvh+L7vu+0Kfvbe+PnoBAqLbemo2giorkIjZ6eNYZZDIBOs2WGNxAIXn6YGfIEJh1NOsMQirKfdNVJVSwOXIZseDLGGcfABn4ewOMgjnTRP1DaYIEqJa+IQvH4okByoTON5I7L/ALx4+esh6itE0M80dwg8KCITyOWwFiOcSc90ODhhxwedALEtD1EE6gq6WW4NVLWj3KCSoOySAiHxNgLYB+GQLyME8YznTXYo6iK3ItVLPI5ZmU1AAdVLEqpwT2BA5JPHPOoafqWx1Xj+73Wkl93iSWXZKCERwCpOPXj8x66u0NbTV8JlpZRIisUbuCrDuCDyD8joBZjjIlrXAwz1bD04BP8AXUtPCpkKl6YuQWzuII+XcD/H46Ixe7PTyB1R3SaTcoOG5dsHj5a1nSkSEO0ZHALDxGOP46s5dRlDG4Oyaigaml3YypHJVzj5HG451Vf3maGsFGYjOJy0O44AxggE/M6rUfiTyB6eKOKmTgOUGTz5HvqjfrtHF8VLTLIsTje3hhm/Hz7eeoWi7TdNE/UplpbRLWe7n3psIscchbZu4Ldjk/00rWW831s0EVraaYxuyAlkD4AyCzAAEjd3Yd/lo1X9XUtuECT2aOVpYi+5NgGPyOhSdawT3FKZbLLtmjkSBKbaxJEbOcjAyfhIAH9/EVG78k3Ppoum93O4XKOjvluNGtO287Piw+OAcORjGTnOmG101JUSGrtlXAzY2swj+IDOcHz76WVmmv8AfYo/0ZV0iylo6ioWEoUITKlskg+Q/EaZ+n7MlqpwyStJI5KkEYBIJ1EZZPbehLHg1KvUGKMMtZOGYufCjyfxfWa9pSffqjP+zj/m2s1JIi13TF4qLn1vEKcCnvVNGtLUeIuARGVII7g5x8sZ57A1qLpG8tWVdfIkqk9Om2+DK6gyznPbBwIxwB+fqSzVPXNvpes6fpWooq9K6oG6KXZGYmXBOch8/skds5GmnOgF/oa0y2fpW2UFXTJDVU1OsUoGDkgknkdwSSfx0v3vpy7Vd26tngpMxXO0CjpW8RBukww5GeB8Xf5HXQMjGdZkaA570nY+orDRy2+pherpJ7ZEu5pU3wVCRCMxjkZj+EEemfmTqLpDpzqOywwUVRulpKi1iln3vGTRyruA2EfeQ7u3cd9dHBz21mdAI3QFhqrfT0C3a1ywXC3UzUYqTVmSOSPIPwLnsdoJyBjHGr/Vlgrbhd7NdLTKsFXSzNFUOx70zqQ4HqwIUjPnz8i0swUEtwAMk+mg946loLX01J1AfEqaFYRMpp13F1PYj5c9/TQC51fYLjc6+ro6C2xLS1NnekSsRlVhISdqSH73hjvhQck6rUHTlwl6Pq6SotU8V4/Qz23xZKsMkpKFRtG7AXPPIGPLOnPpy80/UFlpLtRxzJBVJvRZk2sOSOR+Hfse440SzzjQHP6/pa5yeza22ujpokutDHSloy4UStCwYrvX1IJB9T5aZumqJKaKpqhQT0M1bIJZ46io8V2faFyTuIHAA4Plo1nXhOT8tALD+NSU1ZULErI0krMwfkrkgDGPrqeFaKrQmOpEsaIN0cbglT/TVBRUSPUyPUOqe8Sxxxx8YAc9/qTq3Z4lSpklHiO7oql2P3cZI+nc61qKj8nKpTeTS0CLrdQkRVJjlSRsz257apW+01ksK3KnnBeQklD90j90/PjWXW1XiujT9DfCkjTrIwZAQfFbldw4OPTHfRGwyXSxWaqhvjoqof7MF2fAmOc7R3z66pLU9djfG7xbWzWS208JyZKeSrnTKiWEMsYJztGe3f08tT0CJRSRiSnp4plOUkSFQO37w+ukm4vX3N/EjdkK/dXJxtxgcjRWy9N3m5e6zRdQxiGOSN6ilYyu3BBK53AD07EayWeGRuKZ0S4mXClOS7jbVVNbBcppaOKnVJYkLtIXLMw7cdgMapu1weNh8AzuACtKBk5PrxojclZauZhlRwFyeBwPLGqsaouCYo3B8n3DH5a6FkrsjheDrbbky50nFUQ07rVTNLKUUsSWOPifjJ541mr1rI94m+6PsowQvbu2s1nKTbs2hBRioo5f1XIkXt/6ekkdURaIMzMcBQFmyc6fem62vvM9Rc4rnBNZJJCKJYo1LuBwzMw4xuDADvgDPoErq7piuvXtWt1ynsktVZIacQVLOqFW4k/ZJyRll5x/LU/s+tXUPRvUdxs3uNXU9MyzFqSpJX7En/dJ3Y8j81zjk6jwXNbd1b1dcerOpOnLd7lNLQq3u1RNHsVSCOXx3JzgcYzydXbv1feunLZ01abu9KL/AHSTw56ptoigQMAzkDA3EEYGMZB9MGHom0Xag9pPUd2rbVVQ0NxOIJWCkfeB5AORqX2u9LXi6VFnv3TkYnrrVIWNPkAyDIYEc+RByPMH5cgE+n+pK0dT1thqJmusEdN7xS3BI1XxD+1G5QBS3PGAOO/zVrz1v1JB0dL1JM8lnr4KwxJaaulVUqI9wwQGHiHAYZIIGVbjTv0/duorxRvUV1i/RJWAhYp5Q7yy+WBgbVGPPk57DGTy4dP9Y3XoTqKC72SqnvlTVRuaqeRN8kSsp8NBnsCGOBhfi4yeNAMftQv1yrPZZS3m3VXuUVbHF48Spl3WQfdD5+Ec84GT6jnM71t/sHsoW6LcqSdoqSF4I/csKqYAKtlju4Pfj6ahvnTl6u/sWobRFbpYrlTxQg0spUO2zg4wcc9wDz9Dqa5U97uvsma0p0/WQ1pp4qeOCRkDMRjc2M4VfTJBPPA4yB5V9U9T/wCaug6ptjUhqlQvVQmn+Axh2XKjPGAB59s6N2a/XC/dLdP1lvr4xW17KJ2EIZVxzKMeW3BAPqVz31L7PrTPF7PqSyXygeF1gkp6iCUA7lZmz2JBBB0N9lPRtd0wlyS4yvJGlTJFQI5yEiJBLj5vhc/+6NAbXTq6Ss63qOl6W6RWqKkpfEqK5ghkaQ7SEUOCuADk8Hv5Y0W9nvUdZ1FaqlrnT+FWUlQ0DsEKrMB2kUHsD+PbSd1BZepOmfaa/Vtitb3airowlTBEwDpwoI/8qkHnzBxrpVlnuFVSmoudKtHJIcpTeIHaNcftMOCx7kDgdsnvoCgKbfC3hbFYzSFj2LfGfQHnVBLtR0tTOh8WV4RhzHHkZ9AfM89saJxyoiujLOGEsh/6iQ93Yg8LqiQlOWRFqnV5GkylLKNuTn0Hr31pBx7y2YZYzdKGiewGRrTC0yENIXcg8fecsM/nqPqOCkraIRVsnhs3CNn7x7jWkTOOUimAGOJaOQ5+hI15WhZ5qaSSGYmJZAAtLJgEgAeXHAPrqPTKW+xPrx40od0JSj3SX3ecZGAwKN97050Z6YWae9JPGWRUOWx558tGpFXYR7vOfl7tJ5c+mtqQMr5VKiIZIP8AZ5gT+WuSfFh9VTjpfg9PFz8q47x5Nyfn4LFwIaplcMuCQQSBx2+WoIWlJEcEhBxnCPweO+iEppnOf7UcjBUwSgf8Of46j/sjZPhzHP8A7Gb+ny10HAky5awwnl8Viz+FHktjvluNZr21bPHnMSSLHsQDfGycjdn7wz5jWaFjRLsuz44i0niOuxD2ClgCc47hdeNeEWYKYXZGiV1I9ScEHPnz/PQkR9RGSrSCrpHDtJs3SAtGuX24wvflBz+78stizdVPVSU4ho4tkassrjcrnY2cdj9/aM47Z+WQDEV3VqdpHhcbNgOPPd3x58Z1Gt8RnYGCQKANvkSdxH4ev01ShHVXiqZv0Z4fiQ7tpbOzb9r5d8/d/jq/ULW7wI23MYfuqVGHHmOc4OT+Q+egLlBWLWxM6Rum1ypD9+NWcDQZZ7kk0CSQkQrGhmkJQZP7XO75a9L3gmI7E4ILAbeeDx976aAMY1mNBxPdiqNtiIYKMgrgnntz9NeLPeVizLFAD5HIxnjHn65/hoAzj569Ggq1V0MksRiGfBYow24En7IPxemDr2KS5+CxwrEyZDFlICc/Pv20AYx89YR6aCxSXgKWKocgkZ2kfs48/TcfroxExZFJOSQNAKl0s10kuU81I4enkmilKSbdyFZYidjjB2lUfKsDz2Plrfp6ivNHXI1XGgp3hRZQrruEgGM8cY8sAZ7anrusLXR3V6CV8mKoip5nBH2ckn3Btzk91yQONw+eAPTPVk8NNXrdJZ62pl6hnt1DEoUNtU8DPHCgEknn6nA0B7WWHqYwrFDMjRRVE0kaNIARuSqHfzX7SDg9tp9Bo1NQXmbp+807SuaqeF4qNA6KEymFO4DI5JznPbjQG0dYzW+h6kr72aqaChuwpo4wil4kYIAMD73xN8zzo7VdYU9GUiqKKqgqpDMYoJtiM6RYy+S2MHK4GcknywcAaQUXUcM0SpUKtKJZQYtqHZGCDFtxjjbuB7nO0jzzSt9H1iYII7pUq5VoGlaN0Utt8EvyAO7Cf5Y2jz1V/W2ofqh57eKqvtT2VK6OmjCKeSfi+LBzgYxnvowetbbLHTPQpNVtPb2uG1AFKwjA5yfvZOAPkfroAc9p6nIoHgaJJaNZGUtKoXc0UijIA+L42U+mBnuNEjB1L7y5WpzEYsKWVMK2wc4HP3hjv2J0Em6onqesVWhrZns0/TRuEaRooO/xMBxuGc7fI8auW7rahht1DAGrK+o/RAuUskiqrmAEDc3luJ8hoBxpRN7tD7xgTbB4gByN2OefrrNR2ysFwoKerSNo1mjDqjkEgHt2JH8dZoBct1pt8VzqqmKvqBIJW8TgxIGEkjFSexGZjx54B7gnWU1lpqilpEjv1c08EdRAJzIBK+ZDuznngrgeWB9NXp+mYZ0nR5z9vM0zMIwGyQVx9ME/nrWisDUtwWoirSQu74GhBGWLMTnv+0R37arcjbpx06ZHJR0lLbcy3yqZIZDVNKJ9zOqrnbxyVA5wO/z5B8prPTxtG73qomaNWQs83xfEScE5z5Dj5a2q+lYZ41Q1UiIqyqAo7bwQe5PYMQPTjWsHTChy0lWXHiF1XwVAGSeOO48/UEd++ly/AUMdXZDW0dA9tNFVXqqaGvgUrIWLKyoCzfFyPiXORnkD66mSKjgjrJWvNXtMEjku7HwlLnJA+R4xjjHlq1NYDLDTwyV0hhhhMPh+GuHBXbknvnHoRrV+nw0M0QqmVJoXicLGOQ7FmP1yT8vlp6iKx/kqRdO01NQy243aoKSJH4YaQBotnIKDy5Hl6fLW0kFBHFC9dW1E8Vc+IklBkBONxXAyOVRv44xq5W2Z6yeNpasgJFt+GMDPPfvqN+m43p6Gnkn3x0dQZ0DRg7mIYHd6j4z6eWlthRx+WY1CrV0lVFXRAyOfs2/eKkYIz3wc+XbVShoFgkEcN2TbBG26M5CFWAwe+MD5asSdLQvJK71UjGUyb8qOQ4wR8uwwRyMDnvn39V4iqg1Tnbgg7B94EHd6ZyM+ny1Xf4NFONV1f4VVt60Jp6ea77gW8NUYtjhWbBwcAbeef3RphtjxvSIImDLHmIkLtGUJU4H1B0EHSUC+GIquWPYQUK91wGA75/fJ5/lxo9RQvDEUeUytvY7iAO5zjj66tFMplkpK07AlP0+afqKvudvuTRx1rIaym2BsugABU/skrgHvoUnQcUWDBc3WrS7PdoXMQwrtw6Fc8oc47g/PTK9uaR3YVBCvN4xTb+1gD17cajlsokSJfeXXw1KKVGDg588/PVjEAydDR1NtutI9zdhca9a2V1iGUdCp2jntlF+ffRO+WA194tdzpq80lxog6qdgdJkbG5WXPI4B4OrsdpEfi7ZjiRWUjBwATk45/wAYGo2spZ97VkhbJOceoAP8ANADq7pOapu09zhurxzz0HuMm+FWG3JJcdsPk/T5agboOmgjpltdW9OYrYbYzSIHLxHHxcY+POTntyeNMFBbvc53lEzPvRV2kcDHbRAdhoBQh6DpaWviqqOreNYbP+iUjZNw8LOdxORlsn6fLS1fun7zbZbZbbPTW2rpKW1ilM1yppyJFLnKZhJzkKpKsAOxGcnHVdeEDQA+yy1klppHr6aKlqjEviwxH4EPoPlrNEMfM6zQH//Z"/>
          <p:cNvSpPr>
            <a:spLocks noChangeAspect="1" noChangeArrowheads="1"/>
          </p:cNvSpPr>
          <p:nvPr/>
        </p:nvSpPr>
        <p:spPr bwMode="auto">
          <a:xfrm>
            <a:off x="63500" y="-639763"/>
            <a:ext cx="1400175" cy="1333501"/>
          </a:xfrm>
          <a:prstGeom prst="rect">
            <a:avLst/>
          </a:prstGeom>
          <a:noFill/>
          <a:ln w="9525">
            <a:noFill/>
            <a:miter lim="800000"/>
            <a:headEnd/>
            <a:tailEnd/>
          </a:ln>
        </p:spPr>
        <p:txBody>
          <a:bodyPr/>
          <a:lstStyle/>
          <a:p>
            <a:pPr eaLnBrk="1" hangingPunct="1"/>
            <a:endParaRPr lang="nb-NO"/>
          </a:p>
        </p:txBody>
      </p:sp>
      <p:pic>
        <p:nvPicPr>
          <p:cNvPr id="62480" name="Picture 16" descr="http://t2.gstatic.com/images?q=tbn:ANd9GcRIizX7ZpY-5aktsTu19ruAyR5Qnqf0PP2XJ5IO7LGBg11qSITi"/>
          <p:cNvPicPr>
            <a:picLocks noChangeAspect="1" noChangeArrowheads="1"/>
          </p:cNvPicPr>
          <p:nvPr/>
        </p:nvPicPr>
        <p:blipFill>
          <a:blip r:embed="rId4" cstate="print"/>
          <a:srcRect/>
          <a:stretch>
            <a:fillRect/>
          </a:stretch>
        </p:blipFill>
        <p:spPr bwMode="auto">
          <a:xfrm>
            <a:off x="5219700" y="1844675"/>
            <a:ext cx="3435350" cy="4510088"/>
          </a:xfrm>
          <a:prstGeom prst="rect">
            <a:avLst/>
          </a:prstGeom>
          <a:noFill/>
          <a:ln w="9525">
            <a:noFill/>
            <a:miter lim="800000"/>
            <a:headEnd/>
            <a:tailEnd/>
          </a:ln>
        </p:spPr>
      </p:pic>
      <p:pic>
        <p:nvPicPr>
          <p:cNvPr id="62482" name="Picture 18" descr="http://t3.gstatic.com/images?q=tbn:ANd9GcTuniGyH0gWnEjArQRCJz-LD9KaNRF3uF_TiI4tlMTWs-BddaCseQ"/>
          <p:cNvPicPr>
            <a:picLocks noChangeAspect="1" noChangeArrowheads="1"/>
          </p:cNvPicPr>
          <p:nvPr/>
        </p:nvPicPr>
        <p:blipFill>
          <a:blip r:embed="rId5" cstate="print"/>
          <a:srcRect/>
          <a:stretch>
            <a:fillRect/>
          </a:stretch>
        </p:blipFill>
        <p:spPr bwMode="auto">
          <a:xfrm>
            <a:off x="179388" y="1628775"/>
            <a:ext cx="1633537" cy="2447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482"/>
                                        </p:tgtEl>
                                        <p:attrNameLst>
                                          <p:attrName>style.visibility</p:attrName>
                                        </p:attrNameLst>
                                      </p:cBhvr>
                                      <p:to>
                                        <p:strVal val="visible"/>
                                      </p:to>
                                    </p:set>
                                    <p:animEffect transition="in" filter="fade">
                                      <p:cBhvr>
                                        <p:cTn id="7" dur="2000"/>
                                        <p:tgtEl>
                                          <p:spTgt spid="62482"/>
                                        </p:tgtEl>
                                      </p:cBhvr>
                                    </p:animEffect>
                                  </p:childTnLst>
                                </p:cTn>
                              </p:par>
                              <p:par>
                                <p:cTn id="8" presetID="10" presetClass="entr" presetSubtype="0" fill="hold" nodeType="withEffect">
                                  <p:stCondLst>
                                    <p:cond delay="0"/>
                                  </p:stCondLst>
                                  <p:childTnLst>
                                    <p:set>
                                      <p:cBhvr>
                                        <p:cTn id="9" dur="1" fill="hold">
                                          <p:stCondLst>
                                            <p:cond delay="0"/>
                                          </p:stCondLst>
                                        </p:cTn>
                                        <p:tgtEl>
                                          <p:spTgt spid="62466"/>
                                        </p:tgtEl>
                                        <p:attrNameLst>
                                          <p:attrName>style.visibility</p:attrName>
                                        </p:attrNameLst>
                                      </p:cBhvr>
                                      <p:to>
                                        <p:strVal val="visible"/>
                                      </p:to>
                                    </p:set>
                                    <p:animEffect transition="in" filter="fade">
                                      <p:cBhvr>
                                        <p:cTn id="10" dur="2000"/>
                                        <p:tgtEl>
                                          <p:spTgt spid="62466"/>
                                        </p:tgtEl>
                                      </p:cBhvr>
                                    </p:animEffect>
                                  </p:childTnLst>
                                </p:cTn>
                              </p:par>
                              <p:par>
                                <p:cTn id="11" presetID="10" presetClass="entr" presetSubtype="0" fill="hold" nodeType="withEffect">
                                  <p:stCondLst>
                                    <p:cond delay="0"/>
                                  </p:stCondLst>
                                  <p:childTnLst>
                                    <p:set>
                                      <p:cBhvr>
                                        <p:cTn id="12" dur="1" fill="hold">
                                          <p:stCondLst>
                                            <p:cond delay="0"/>
                                          </p:stCondLst>
                                        </p:cTn>
                                        <p:tgtEl>
                                          <p:spTgt spid="62480"/>
                                        </p:tgtEl>
                                        <p:attrNameLst>
                                          <p:attrName>style.visibility</p:attrName>
                                        </p:attrNameLst>
                                      </p:cBhvr>
                                      <p:to>
                                        <p:strVal val="visible"/>
                                      </p:to>
                                    </p:set>
                                    <p:animEffect transition="in" filter="fade">
                                      <p:cBhvr>
                                        <p:cTn id="13" dur="2000"/>
                                        <p:tgtEl>
                                          <p:spTgt spid="62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dato 3"/>
          <p:cNvSpPr>
            <a:spLocks noGrp="1"/>
          </p:cNvSpPr>
          <p:nvPr>
            <p:ph type="dt" sz="quarter" idx="10"/>
          </p:nvPr>
        </p:nvSpPr>
        <p:spPr>
          <a:noFill/>
        </p:spPr>
        <p:txBody>
          <a:bodyPr/>
          <a:lstStyle/>
          <a:p>
            <a:endParaRPr lang="en-US" smtClean="0">
              <a:latin typeface="Arial" pitchFamily="34" charset="0"/>
            </a:endParaRPr>
          </a:p>
        </p:txBody>
      </p:sp>
      <p:sp>
        <p:nvSpPr>
          <p:cNvPr id="21507" name="Plassholder for bunntekst 4"/>
          <p:cNvSpPr>
            <a:spLocks noGrp="1"/>
          </p:cNvSpPr>
          <p:nvPr>
            <p:ph type="ftr" sz="quarter" idx="11"/>
          </p:nvPr>
        </p:nvSpPr>
        <p:spPr>
          <a:noFill/>
        </p:spPr>
        <p:txBody>
          <a:bodyPr/>
          <a:lstStyle/>
          <a:p>
            <a:endParaRPr lang="en-US" smtClean="0">
              <a:latin typeface="Arial" pitchFamily="34" charset="0"/>
            </a:endParaRPr>
          </a:p>
        </p:txBody>
      </p:sp>
      <p:sp>
        <p:nvSpPr>
          <p:cNvPr id="21508" name="Plassholder for lysbildenummer 5"/>
          <p:cNvSpPr>
            <a:spLocks noGrp="1"/>
          </p:cNvSpPr>
          <p:nvPr>
            <p:ph type="sldNum" sz="quarter" idx="12"/>
          </p:nvPr>
        </p:nvSpPr>
        <p:spPr>
          <a:noFill/>
        </p:spPr>
        <p:txBody>
          <a:bodyPr/>
          <a:lstStyle/>
          <a:p>
            <a:endParaRPr lang="en-US"/>
          </a:p>
        </p:txBody>
      </p:sp>
      <p:sp>
        <p:nvSpPr>
          <p:cNvPr id="21509" name="Rectangle 2"/>
          <p:cNvSpPr>
            <a:spLocks noGrp="1" noChangeArrowheads="1"/>
          </p:cNvSpPr>
          <p:nvPr>
            <p:ph type="title"/>
          </p:nvPr>
        </p:nvSpPr>
        <p:spPr>
          <a:xfrm>
            <a:off x="611188" y="1125538"/>
            <a:ext cx="8229600" cy="1143000"/>
          </a:xfrm>
        </p:spPr>
        <p:txBody>
          <a:bodyPr/>
          <a:lstStyle/>
          <a:p>
            <a:pPr eaLnBrk="1" hangingPunct="1"/>
            <a:r>
              <a:rPr lang="nb-NO" b="1" smtClean="0"/>
              <a:t>Hva er behovet, og hva må en fremtidig leder kunne tenke på?</a:t>
            </a:r>
            <a:br>
              <a:rPr lang="nb-NO" b="1" smtClean="0"/>
            </a:br>
            <a:endParaRPr lang="nb-NO" b="1" smtClean="0"/>
          </a:p>
        </p:txBody>
      </p:sp>
      <p:sp>
        <p:nvSpPr>
          <p:cNvPr id="12294" name="Rectangle 3"/>
          <p:cNvSpPr>
            <a:spLocks noGrp="1" noChangeArrowheads="1"/>
          </p:cNvSpPr>
          <p:nvPr>
            <p:ph type="body" idx="1"/>
          </p:nvPr>
        </p:nvSpPr>
        <p:spPr>
          <a:xfrm>
            <a:off x="457200" y="1785938"/>
            <a:ext cx="8229600" cy="4340225"/>
          </a:xfrm>
        </p:spPr>
        <p:txBody>
          <a:bodyPr/>
          <a:lstStyle/>
          <a:p>
            <a:pPr eaLnBrk="1" hangingPunct="1">
              <a:lnSpc>
                <a:spcPct val="80000"/>
              </a:lnSpc>
              <a:buFontTx/>
              <a:buNone/>
            </a:pPr>
            <a:r>
              <a:rPr lang="nb-NO" sz="1800" smtClean="0"/>
              <a:t> </a:t>
            </a:r>
          </a:p>
        </p:txBody>
      </p:sp>
      <p:pic>
        <p:nvPicPr>
          <p:cNvPr id="21511" name="Picture 2" descr="\\adm-file21\vgs\Skole\Sofienberg Tekniske Fagskole vgs\1 Fagskolen i Oslo\KEM Fordypning\KEM DOK etter01.03.11\EVEN\imagesCAI2CDX1.jpg"/>
          <p:cNvPicPr>
            <a:picLocks noChangeAspect="1" noChangeArrowheads="1"/>
          </p:cNvPicPr>
          <p:nvPr/>
        </p:nvPicPr>
        <p:blipFill>
          <a:blip r:embed="rId3" cstate="print"/>
          <a:srcRect/>
          <a:stretch>
            <a:fillRect/>
          </a:stretch>
        </p:blipFill>
        <p:spPr bwMode="auto">
          <a:xfrm>
            <a:off x="179388" y="1700213"/>
            <a:ext cx="4032250" cy="2779712"/>
          </a:xfrm>
          <a:prstGeom prst="rect">
            <a:avLst/>
          </a:prstGeom>
          <a:noFill/>
          <a:ln w="9525">
            <a:noFill/>
            <a:miter lim="800000"/>
            <a:headEnd/>
            <a:tailEnd/>
          </a:ln>
        </p:spPr>
      </p:pic>
      <p:pic>
        <p:nvPicPr>
          <p:cNvPr id="21512" name="Picture 3" descr="\\adm-file21\vgs\Skole\Sofienberg Tekniske Fagskole vgs\1 Fagskolen i Oslo\KEM Fordypning\KEM DOK etter01.03.11\EVEN\Byggeleder\untitled.bmp"/>
          <p:cNvPicPr>
            <a:picLocks noChangeAspect="1" noChangeArrowheads="1"/>
          </p:cNvPicPr>
          <p:nvPr/>
        </p:nvPicPr>
        <p:blipFill>
          <a:blip r:embed="rId4" cstate="print"/>
          <a:srcRect/>
          <a:stretch>
            <a:fillRect/>
          </a:stretch>
        </p:blipFill>
        <p:spPr bwMode="auto">
          <a:xfrm>
            <a:off x="5435600" y="1989138"/>
            <a:ext cx="2951163" cy="2332037"/>
          </a:xfrm>
          <a:prstGeom prst="rect">
            <a:avLst/>
          </a:prstGeom>
          <a:noFill/>
          <a:ln w="9525">
            <a:noFill/>
            <a:miter lim="800000"/>
            <a:headEnd/>
            <a:tailEnd/>
          </a:ln>
        </p:spPr>
      </p:pic>
      <p:pic>
        <p:nvPicPr>
          <p:cNvPr id="21513" name="Picture 2" descr="http://fliba.eu/uploads/pics/filba_logo_payoff_final.jpg"/>
          <p:cNvPicPr>
            <a:picLocks noChangeAspect="1" noChangeArrowheads="1"/>
          </p:cNvPicPr>
          <p:nvPr/>
        </p:nvPicPr>
        <p:blipFill>
          <a:blip r:embed="rId5" cstate="print"/>
          <a:srcRect/>
          <a:stretch>
            <a:fillRect/>
          </a:stretch>
        </p:blipFill>
        <p:spPr bwMode="auto">
          <a:xfrm>
            <a:off x="5795963" y="4448175"/>
            <a:ext cx="2871787" cy="1773238"/>
          </a:xfrm>
          <a:prstGeom prst="rect">
            <a:avLst/>
          </a:prstGeom>
          <a:noFill/>
          <a:ln w="9525">
            <a:noFill/>
            <a:miter lim="800000"/>
            <a:headEnd/>
            <a:tailEnd/>
          </a:ln>
        </p:spPr>
      </p:pic>
      <p:pic>
        <p:nvPicPr>
          <p:cNvPr id="21514" name="Picture 1" descr="\\adm-file21\vgs\Skole\Sofienberg Tekniske Fagskole vgs\1 Fagskolen i Oslo\KEM Fordypning\KEM DOK etter01.03.11\EVEN\imagesCAKWDYF2.jpg"/>
          <p:cNvPicPr>
            <a:picLocks noChangeAspect="1" noChangeArrowheads="1"/>
          </p:cNvPicPr>
          <p:nvPr/>
        </p:nvPicPr>
        <p:blipFill>
          <a:blip r:embed="rId6" cstate="print"/>
          <a:srcRect/>
          <a:stretch>
            <a:fillRect/>
          </a:stretch>
        </p:blipFill>
        <p:spPr bwMode="auto">
          <a:xfrm>
            <a:off x="2987675" y="4746625"/>
            <a:ext cx="2684463" cy="2111375"/>
          </a:xfrm>
          <a:prstGeom prst="rect">
            <a:avLst/>
          </a:prstGeom>
          <a:noFill/>
          <a:ln w="9525">
            <a:noFill/>
            <a:miter lim="800000"/>
            <a:headEnd/>
            <a:tailEnd/>
          </a:ln>
        </p:spPr>
      </p:pic>
      <p:pic>
        <p:nvPicPr>
          <p:cNvPr id="21515" name="Picture 3" descr="\\adm-file21\vgs\Skole\Sofienberg Tekniske Fagskole vgs\1 Fagskolen i Oslo\KEM Fordypning\KEM DOK etter01.03.11\EVEN\imagesCA1CYQT0.jpg"/>
          <p:cNvPicPr>
            <a:picLocks noChangeAspect="1" noChangeArrowheads="1"/>
          </p:cNvPicPr>
          <p:nvPr/>
        </p:nvPicPr>
        <p:blipFill>
          <a:blip r:embed="rId7" cstate="print"/>
          <a:srcRect/>
          <a:stretch>
            <a:fillRect/>
          </a:stretch>
        </p:blipFill>
        <p:spPr bwMode="auto">
          <a:xfrm>
            <a:off x="250825" y="4652963"/>
            <a:ext cx="24003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wipe(down)">
                                      <p:cBhvr>
                                        <p:cTn id="7" dur="500"/>
                                        <p:tgtEl>
                                          <p:spTgt spid="12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lstStyle/>
          <a:p>
            <a:r>
              <a:rPr lang="nb-NO" sz="4000" smtClean="0"/>
              <a:t>Hvordan berører nye krav fagene og utdanningsinstitusjoner?</a:t>
            </a:r>
            <a:r>
              <a:rPr lang="nb-NO" smtClean="0"/>
              <a:t/>
            </a:r>
            <a:br>
              <a:rPr lang="nb-NO" smtClean="0"/>
            </a:br>
            <a:endParaRPr lang="nb-NO" smtClean="0"/>
          </a:p>
        </p:txBody>
      </p:sp>
      <p:pic>
        <p:nvPicPr>
          <p:cNvPr id="22531" name="Picture 2" descr="http://t3.gstatic.com/images?q=tbn:ANd9GcT9JAiQNJVza8t1dwcsnurugCEUtNI_2ZaHYaNJtQ4SDrKXFz6m"/>
          <p:cNvPicPr>
            <a:picLocks noChangeAspect="1" noChangeArrowheads="1"/>
          </p:cNvPicPr>
          <p:nvPr/>
        </p:nvPicPr>
        <p:blipFill>
          <a:blip r:embed="rId2" cstate="print"/>
          <a:srcRect/>
          <a:stretch>
            <a:fillRect/>
          </a:stretch>
        </p:blipFill>
        <p:spPr bwMode="auto">
          <a:xfrm>
            <a:off x="611188" y="1557338"/>
            <a:ext cx="1676400" cy="2514600"/>
          </a:xfrm>
          <a:prstGeom prst="rect">
            <a:avLst/>
          </a:prstGeom>
          <a:noFill/>
          <a:ln w="9525">
            <a:noFill/>
            <a:miter lim="800000"/>
            <a:headEnd/>
            <a:tailEnd/>
          </a:ln>
        </p:spPr>
      </p:pic>
      <p:pic>
        <p:nvPicPr>
          <p:cNvPr id="22532" name="Picture 4" descr="http://t1.gstatic.com/images?q=tbn:ANd9GcTXjqHdE2knX1wLDydYhYonY0xihQbyP8bPRgDp43m0F2TrE7NtoQ"/>
          <p:cNvPicPr>
            <a:picLocks noChangeAspect="1" noChangeArrowheads="1"/>
          </p:cNvPicPr>
          <p:nvPr/>
        </p:nvPicPr>
        <p:blipFill>
          <a:blip r:embed="rId3" cstate="print"/>
          <a:srcRect/>
          <a:stretch>
            <a:fillRect/>
          </a:stretch>
        </p:blipFill>
        <p:spPr bwMode="auto">
          <a:xfrm>
            <a:off x="5795963" y="1628775"/>
            <a:ext cx="1714500" cy="1524000"/>
          </a:xfrm>
          <a:prstGeom prst="rect">
            <a:avLst/>
          </a:prstGeom>
          <a:noFill/>
          <a:ln w="9525">
            <a:noFill/>
            <a:miter lim="800000"/>
            <a:headEnd/>
            <a:tailEnd/>
          </a:ln>
        </p:spPr>
      </p:pic>
      <p:pic>
        <p:nvPicPr>
          <p:cNvPr id="22533" name="Picture 6" descr="http://t0.gstatic.com/images?q=tbn:ANd9GcQuOYkV1QvcxpEZLA6x2BdonyKoE9sBkxOidrderjlL-4P2-GdUnA"/>
          <p:cNvPicPr>
            <a:picLocks noChangeAspect="1" noChangeArrowheads="1"/>
          </p:cNvPicPr>
          <p:nvPr/>
        </p:nvPicPr>
        <p:blipFill>
          <a:blip r:embed="rId4" cstate="print"/>
          <a:srcRect/>
          <a:stretch>
            <a:fillRect/>
          </a:stretch>
        </p:blipFill>
        <p:spPr bwMode="auto">
          <a:xfrm>
            <a:off x="2843213" y="1773238"/>
            <a:ext cx="2228850" cy="2047875"/>
          </a:xfrm>
          <a:prstGeom prst="rect">
            <a:avLst/>
          </a:prstGeom>
          <a:noFill/>
          <a:ln w="9525">
            <a:noFill/>
            <a:miter lim="800000"/>
            <a:headEnd/>
            <a:tailEnd/>
          </a:ln>
        </p:spPr>
      </p:pic>
      <p:pic>
        <p:nvPicPr>
          <p:cNvPr id="22534" name="Picture 4" descr="http://t2.gstatic.com/images?q=tbn:ANd9GcRLpeLM2ZCyGHdwnZVhsIpE7phknAkEwknjyp-GLUHLNcVscMfT"/>
          <p:cNvPicPr>
            <a:picLocks noGrp="1" noChangeAspect="1" noChangeArrowheads="1"/>
          </p:cNvPicPr>
          <p:nvPr>
            <p:ph idx="1"/>
          </p:nvPr>
        </p:nvPicPr>
        <p:blipFill>
          <a:blip r:embed="rId5" cstate="print"/>
          <a:srcRect/>
          <a:stretch>
            <a:fillRect/>
          </a:stretch>
        </p:blipFill>
        <p:spPr>
          <a:xfrm>
            <a:off x="1187450" y="4221163"/>
            <a:ext cx="2952750" cy="2089150"/>
          </a:xfrm>
          <a:noFill/>
        </p:spPr>
      </p:pic>
      <p:pic>
        <p:nvPicPr>
          <p:cNvPr id="22535" name="Picture 2" descr="J:\1 Fagskolen i Oslo\Logoer\FiO_logo_stor_farge.jpg"/>
          <p:cNvPicPr>
            <a:picLocks noChangeAspect="1" noChangeArrowheads="1"/>
          </p:cNvPicPr>
          <p:nvPr/>
        </p:nvPicPr>
        <p:blipFill>
          <a:blip r:embed="rId6" cstate="print"/>
          <a:srcRect/>
          <a:stretch>
            <a:fillRect/>
          </a:stretch>
        </p:blipFill>
        <p:spPr bwMode="auto">
          <a:xfrm>
            <a:off x="179388" y="5084763"/>
            <a:ext cx="1223962" cy="1546225"/>
          </a:xfrm>
          <a:prstGeom prst="rect">
            <a:avLst/>
          </a:prstGeom>
          <a:noFill/>
          <a:ln w="9525">
            <a:noFill/>
            <a:miter lim="800000"/>
            <a:headEnd/>
            <a:tailEnd/>
          </a:ln>
        </p:spPr>
      </p:pic>
      <p:pic>
        <p:nvPicPr>
          <p:cNvPr id="22536" name="Picture 6" descr="http://t0.gstatic.com/images?q=tbn:ANd9GcQLLrdIxlPax8oazfsLgbuO8UavJwVpd6uC8MOMsiLcDTVEztaE"/>
          <p:cNvPicPr>
            <a:picLocks noChangeAspect="1" noChangeArrowheads="1"/>
          </p:cNvPicPr>
          <p:nvPr/>
        </p:nvPicPr>
        <p:blipFill>
          <a:blip r:embed="rId7" cstate="print"/>
          <a:srcRect/>
          <a:stretch>
            <a:fillRect/>
          </a:stretch>
        </p:blipFill>
        <p:spPr bwMode="auto">
          <a:xfrm>
            <a:off x="3924300" y="4076700"/>
            <a:ext cx="2519363" cy="2420938"/>
          </a:xfrm>
          <a:prstGeom prst="rect">
            <a:avLst/>
          </a:prstGeom>
          <a:noFill/>
          <a:ln w="9525">
            <a:noFill/>
            <a:miter lim="800000"/>
            <a:headEnd/>
            <a:tailEnd/>
          </a:ln>
        </p:spPr>
      </p:pic>
      <p:pic>
        <p:nvPicPr>
          <p:cNvPr id="22537" name="Picture 8" descr="http://t0.gstatic.com/images?q=tbn:ANd9GcTU1hFW5uD8VLzhsNT55aPTNNobUQiT9rZerm3YnZbU9lHk617l"/>
          <p:cNvPicPr>
            <a:picLocks noChangeAspect="1" noChangeArrowheads="1"/>
          </p:cNvPicPr>
          <p:nvPr/>
        </p:nvPicPr>
        <p:blipFill>
          <a:blip r:embed="rId8" cstate="print"/>
          <a:srcRect/>
          <a:stretch>
            <a:fillRect/>
          </a:stretch>
        </p:blipFill>
        <p:spPr bwMode="auto">
          <a:xfrm>
            <a:off x="6886575" y="3213100"/>
            <a:ext cx="2257425"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lstStyle/>
          <a:p>
            <a:endParaRPr lang="nb-NO" smtClean="0"/>
          </a:p>
        </p:txBody>
      </p:sp>
      <p:sp>
        <p:nvSpPr>
          <p:cNvPr id="23555" name="Plassholder for innhold 3"/>
          <p:cNvSpPr>
            <a:spLocks noGrp="1"/>
          </p:cNvSpPr>
          <p:nvPr>
            <p:ph sz="half" idx="2"/>
          </p:nvPr>
        </p:nvSpPr>
        <p:spPr/>
        <p:txBody>
          <a:bodyPr/>
          <a:lstStyle/>
          <a:p>
            <a:endParaRPr lang="nb-NO" smtClean="0"/>
          </a:p>
        </p:txBody>
      </p:sp>
      <p:pic>
        <p:nvPicPr>
          <p:cNvPr id="23556" name="Picture 2"/>
          <p:cNvPicPr>
            <a:picLocks noGrp="1" noChangeAspect="1" noChangeArrowheads="1"/>
          </p:cNvPicPr>
          <p:nvPr>
            <p:ph sz="half" idx="1"/>
          </p:nvPr>
        </p:nvPicPr>
        <p:blipFill>
          <a:blip r:embed="rId2" cstate="print"/>
          <a:srcRect/>
          <a:stretch>
            <a:fillRect/>
          </a:stretch>
        </p:blipFill>
        <p:spPr>
          <a:xfrm>
            <a:off x="-1260475" y="-1611313"/>
            <a:ext cx="11809413" cy="8856663"/>
          </a:xfrm>
          <a:noFill/>
        </p:spPr>
      </p:pic>
      <p:cxnSp>
        <p:nvCxnSpPr>
          <p:cNvPr id="11" name="Rett linje 10"/>
          <p:cNvCxnSpPr/>
          <p:nvPr/>
        </p:nvCxnSpPr>
        <p:spPr>
          <a:xfrm>
            <a:off x="1619250" y="3716338"/>
            <a:ext cx="6624638"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kstSylinder 11"/>
          <p:cNvSpPr txBox="1"/>
          <p:nvPr/>
        </p:nvSpPr>
        <p:spPr>
          <a:xfrm>
            <a:off x="0" y="908050"/>
            <a:ext cx="2087563" cy="1108075"/>
          </a:xfrm>
          <a:prstGeom prst="rect">
            <a:avLst/>
          </a:prstGeom>
          <a:solidFill>
            <a:schemeClr val="accent5">
              <a:lumMod val="75000"/>
            </a:schemeClr>
          </a:solidFill>
        </p:spPr>
        <p:txBody>
          <a:bodyPr>
            <a:spAutoFit/>
          </a:bodyPr>
          <a:lstStyle/>
          <a:p>
            <a:pPr eaLnBrk="1" hangingPunct="1">
              <a:defRPr/>
            </a:pPr>
            <a:r>
              <a:rPr lang="nb-NO" sz="6600" dirty="0">
                <a:latin typeface="Arial" charset="0"/>
              </a:rPr>
              <a:t>EQF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sz="2800" b="1" smtClean="0"/>
              <a:t>Nasjonalt kvalifikasjonsrammeverk (NKR)</a:t>
            </a:r>
            <a:br>
              <a:rPr lang="nb-NO" sz="2800" b="1" smtClean="0"/>
            </a:br>
            <a:r>
              <a:rPr lang="nb-NO" sz="2800" b="1" smtClean="0"/>
              <a:t>European Qualification Framework (EQF)</a:t>
            </a:r>
          </a:p>
        </p:txBody>
      </p:sp>
      <p:sp>
        <p:nvSpPr>
          <p:cNvPr id="24579" name="Plassholder for innhold 2"/>
          <p:cNvSpPr>
            <a:spLocks noGrp="1"/>
          </p:cNvSpPr>
          <p:nvPr>
            <p:ph idx="1"/>
          </p:nvPr>
        </p:nvSpPr>
        <p:spPr/>
        <p:txBody>
          <a:bodyPr/>
          <a:lstStyle/>
          <a:p>
            <a:r>
              <a:rPr lang="nb-NO" sz="2400" smtClean="0"/>
              <a:t>NKR inneholder følgende nivåer: </a:t>
            </a:r>
          </a:p>
          <a:p>
            <a:r>
              <a:rPr lang="nb-NO" sz="2400" smtClean="0"/>
              <a:t>- nivå 2: grunnskolekompetanse </a:t>
            </a:r>
          </a:p>
          <a:p>
            <a:r>
              <a:rPr lang="nb-NO" sz="2400" smtClean="0"/>
              <a:t>- nivå 3: grunnkompetanse VGO (kompetansebevis for deler av videregående opplæring) </a:t>
            </a:r>
          </a:p>
          <a:p>
            <a:r>
              <a:rPr lang="nb-NO" sz="2400" smtClean="0"/>
              <a:t>- nivå 4: fullført videregående opplæring </a:t>
            </a:r>
          </a:p>
          <a:p>
            <a:r>
              <a:rPr lang="nb-NO" sz="2400" smtClean="0">
                <a:solidFill>
                  <a:srgbClr val="7030A0"/>
                </a:solidFill>
              </a:rPr>
              <a:t>- nivå 5: fagskole </a:t>
            </a:r>
          </a:p>
          <a:p>
            <a:r>
              <a:rPr lang="nb-NO" sz="2400" smtClean="0"/>
              <a:t>- nivå 6: bachelorgrad m.v. (1. syklus) </a:t>
            </a:r>
          </a:p>
          <a:p>
            <a:r>
              <a:rPr lang="nb-NO" sz="2400" smtClean="0"/>
              <a:t>- nivå 7: mastergrad m.v. (2. syklus) </a:t>
            </a:r>
          </a:p>
          <a:p>
            <a:r>
              <a:rPr lang="nb-NO" sz="2400" smtClean="0"/>
              <a:t>- nivå 8: ph.d. m.v. (3.syklus) </a:t>
            </a:r>
          </a:p>
          <a:p>
            <a:endParaRPr lang="nb-NO"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25B91353701942810620D4A1329ACE" ma:contentTypeVersion="11" ma:contentTypeDescription="Opprett et nytt dokument." ma:contentTypeScope="" ma:versionID="26495aeddb34ea75d0752007d5f0b9af">
  <xsd:schema xmlns:xsd="http://www.w3.org/2001/XMLSchema" xmlns:xs="http://www.w3.org/2001/XMLSchema" xmlns:p="http://schemas.microsoft.com/office/2006/metadata/properties" xmlns:ns1="http://schemas.microsoft.com/sharepoint/v3" xmlns:ns2="9e35d77f-6acd-43cf-ac56-9ea97d22c143" targetNamespace="http://schemas.microsoft.com/office/2006/metadata/properties" ma:root="true" ma:fieldsID="a3cd0afcff1eed2bd8852e3864928932" ns1:_="" ns2:_="">
    <xsd:import namespace="http://schemas.microsoft.com/sharepoint/v3"/>
    <xsd:import namespace="9e35d77f-6acd-43cf-ac56-9ea97d22c14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DocuL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Avsender av e-post" ma:hidden="true" ma:internalName="EmailSender">
      <xsd:simpleType>
        <xsd:restriction base="dms:Note">
          <xsd:maxLength value="255"/>
        </xsd:restriction>
      </xsd:simpleType>
    </xsd:element>
    <xsd:element name="EmailTo" ma:index="12" nillable="true" ma:displayName="E-post til" ma:hidden="true" ma:internalName="EmailTo">
      <xsd:simpleType>
        <xsd:restriction base="dms:Note">
          <xsd:maxLength value="255"/>
        </xsd:restriction>
      </xsd:simpleType>
    </xsd:element>
    <xsd:element name="EmailCc" ma:index="13" nillable="true" ma:displayName="Kopi av e-post til" ma:hidden="true" ma:internalName="EmailCc">
      <xsd:simpleType>
        <xsd:restriction base="dms:Note">
          <xsd:maxLength value="255"/>
        </xsd:restriction>
      </xsd:simpleType>
    </xsd:element>
    <xsd:element name="EmailFrom" ma:index="14" nillable="true" ma:displayName="E-post fra" ma:hidden="true" ma:internalName="EmailFrom">
      <xsd:simpleType>
        <xsd:restriction base="dms:Text"/>
      </xsd:simpleType>
    </xsd:element>
    <xsd:element name="EmailSubject" ma:index="15" nillable="true" ma:displayName="Emne i e-pos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35d77f-6acd-43cf-ac56-9ea97d22c143" elementFormDefault="qualified">
    <xsd:import namespace="http://schemas.microsoft.com/office/2006/documentManagement/types"/>
    <xsd:import namespace="http://schemas.microsoft.com/office/infopath/2007/PartnerControls"/>
    <xsd:element name="DocuLive" ma:index="16" nillable="true" ma:displayName="WebSak" ma:internalName="DocuLive">
      <xsd:simpleType>
        <xsd:restriction base="dms:Text">
          <xsd:maxLength value="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ma:index="8" ma:displayName="Kommentarer"/>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EmailTo xmlns="http://schemas.microsoft.com/sharepoint/v3" xsi:nil="true"/>
    <DocuLive xmlns="9e35d77f-6acd-43cf-ac56-9ea97d22c14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6BA24D29-85F6-48DC-9DBA-73F5979A3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35d77f-6acd-43cf-ac56-9ea97d22c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1AF83-F968-49F7-8B02-8F5E73383837}">
  <ds:schemaRefs>
    <ds:schemaRef ds:uri="http://schemas.microsoft.com/office/2006/metadata/longProperties"/>
  </ds:schemaRefs>
</ds:datastoreItem>
</file>

<file path=customXml/itemProps3.xml><?xml version="1.0" encoding="utf-8"?>
<ds:datastoreItem xmlns:ds="http://schemas.openxmlformats.org/officeDocument/2006/customXml" ds:itemID="{07155D9F-37F2-4B1C-99F4-0320A731DB5F}">
  <ds:schemaRefs>
    <ds:schemaRef ds:uri="http://schemas.microsoft.com/sharepoint/v3/contenttype/forms"/>
  </ds:schemaRefs>
</ds:datastoreItem>
</file>

<file path=customXml/itemProps4.xml><?xml version="1.0" encoding="utf-8"?>
<ds:datastoreItem xmlns:ds="http://schemas.openxmlformats.org/officeDocument/2006/customXml" ds:itemID="{76538BCB-D393-43B6-B8C7-6459D3D686B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875</TotalTime>
  <Words>622</Words>
  <Application>Microsoft Office PowerPoint</Application>
  <PresentationFormat>Skjermfremvisning (4:3)</PresentationFormat>
  <Paragraphs>133</Paragraphs>
  <Slides>24</Slides>
  <Notes>6</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24</vt:i4>
      </vt:variant>
    </vt:vector>
  </HeadingPairs>
  <TitlesOfParts>
    <vt:vector size="33" baseType="lpstr">
      <vt:lpstr>Arial</vt:lpstr>
      <vt:lpstr>Calibri</vt:lpstr>
      <vt:lpstr>Century Gothic</vt:lpstr>
      <vt:lpstr>Lucida Grande</vt:lpstr>
      <vt:lpstr>Times New Roman</vt:lpstr>
      <vt:lpstr>Arial Black</vt:lpstr>
      <vt:lpstr>Wingdings</vt:lpstr>
      <vt:lpstr>Standard utforming</vt:lpstr>
      <vt:lpstr>6_Office Theme</vt:lpstr>
      <vt:lpstr>Fagskolen Avtaler/ karriereveier /sømløse overganger . Undervisningsinspektør/KEM koordinator Even Leira  </vt:lpstr>
      <vt:lpstr> Hvordan løser vi fremtidens utfordringer?</vt:lpstr>
      <vt:lpstr>Energi – Passivhus Krav målinger/dokumentasjon/KS/detaljer!</vt:lpstr>
      <vt:lpstr>KUBEN YRKESARNEA Helse- og tekniske fag sammen om Velferdsteknologi. </vt:lpstr>
      <vt:lpstr>Velferdsteknologi – Berører alle!</vt:lpstr>
      <vt:lpstr>Hva er behovet, og hva må en fremtidig leder kunne tenke på? </vt:lpstr>
      <vt:lpstr>Hvordan berører nye krav fagene og utdanningsinstitusjoner? </vt:lpstr>
      <vt:lpstr>Lysbilde 8</vt:lpstr>
      <vt:lpstr>Nasjonalt kvalifikasjonsrammeverk (NKR) European Qualification Framework (EQF)</vt:lpstr>
      <vt:lpstr>Mobilitet mellom utdanningssystemer</vt:lpstr>
      <vt:lpstr>ARBEIDSLIV: BA-BRANSJEN (sertification)</vt:lpstr>
      <vt:lpstr>Hva krever næringslivet?</vt:lpstr>
      <vt:lpstr>Klarer de Norske utdanningssystemene å møte utfordringene?</vt:lpstr>
      <vt:lpstr>KEA-FIO Avtalen</vt:lpstr>
      <vt:lpstr>Kan prosjekter løse utfordringene? Bli bedre kjent!</vt:lpstr>
      <vt:lpstr>Nye avtaler under arbeid;</vt:lpstr>
      <vt:lpstr>Energieffektive – Passivhus Osloprosjektet.</vt:lpstr>
      <vt:lpstr>Lysbilde 18</vt:lpstr>
      <vt:lpstr>OSLOPROSJEKTET PAssivhusbrakka</vt:lpstr>
      <vt:lpstr>Karriereveier i yrkesfagene</vt:lpstr>
      <vt:lpstr>Lysbilde 21</vt:lpstr>
      <vt:lpstr>Hva er viktigst for ungdommen i dag?</vt:lpstr>
      <vt:lpstr>INFORMASJON</vt:lpstr>
      <vt:lpstr>Fagskolen inn i fremtiden?.  </vt:lpstr>
    </vt:vector>
  </TitlesOfParts>
  <Company>Utdanningsetaten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Fagskolen Avtaler/ karriereveier /sømløse overganger . Undervisningsinspektør/KEM koordinator Even Leira  </dc:title>
  <dc:creator>tbogen</dc:creator>
  <cp:lastModifiedBy>Øystein Holmedal-Hagen</cp:lastModifiedBy>
  <cp:revision>136</cp:revision>
  <dcterms:created xsi:type="dcterms:W3CDTF">2010-02-15T14:47:36Z</dcterms:created>
  <dcterms:modified xsi:type="dcterms:W3CDTF">2013-12-05T16:35:57Z</dcterms:modified>
</cp:coreProperties>
</file>