
<file path=[Content_Types].xml><?xml version="1.0" encoding="utf-8"?>
<Types xmlns="http://schemas.openxmlformats.org/package/2006/content-types">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Default Extension="vml" ContentType="application/vnd.openxmlformats-officedocument.vmlDrawing"/>
  <Override PartName="/ppt/notesSlides/notesSlide8.xml" ContentType="application/vnd.openxmlformats-officedocument.presentationml.notesSlide+xml"/>
  <Override PartName="/ppt/diagrams/layout2.xml" ContentType="application/vnd.openxmlformats-officedocument.drawingml.diagramLayout+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charts/chart2.xml" ContentType="application/vnd.openxmlformats-officedocument.drawingml.char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harts/chart5.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3" r:id="rId5"/>
  </p:sldMasterIdLst>
  <p:notesMasterIdLst>
    <p:notesMasterId r:id="rId30"/>
  </p:notesMasterIdLst>
  <p:handoutMasterIdLst>
    <p:handoutMasterId r:id="rId31"/>
  </p:handoutMasterIdLst>
  <p:sldIdLst>
    <p:sldId id="264" r:id="rId6"/>
    <p:sldId id="303" r:id="rId7"/>
    <p:sldId id="302" r:id="rId8"/>
    <p:sldId id="266" r:id="rId9"/>
    <p:sldId id="299" r:id="rId10"/>
    <p:sldId id="300" r:id="rId11"/>
    <p:sldId id="305" r:id="rId12"/>
    <p:sldId id="292" r:id="rId13"/>
    <p:sldId id="269" r:id="rId14"/>
    <p:sldId id="295" r:id="rId15"/>
    <p:sldId id="294" r:id="rId16"/>
    <p:sldId id="298" r:id="rId17"/>
    <p:sldId id="275" r:id="rId18"/>
    <p:sldId id="267" r:id="rId19"/>
    <p:sldId id="287" r:id="rId20"/>
    <p:sldId id="272" r:id="rId21"/>
    <p:sldId id="271" r:id="rId22"/>
    <p:sldId id="280" r:id="rId23"/>
    <p:sldId id="301" r:id="rId24"/>
    <p:sldId id="261" r:id="rId25"/>
    <p:sldId id="281" r:id="rId26"/>
    <p:sldId id="284" r:id="rId27"/>
    <p:sldId id="283" r:id="rId28"/>
    <p:sldId id="285" r:id="rId2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5" charset="-128"/>
        <a:cs typeface="Tahoma"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pitchFamily="35" charset="-128"/>
        <a:cs typeface="Tahoma" pitchFamily="34" charset="0"/>
      </a:defRPr>
    </a:lvl2pPr>
    <a:lvl3pPr marL="914400" algn="l" defTabSz="457200" rtl="0" fontAlgn="base">
      <a:spcBef>
        <a:spcPct val="0"/>
      </a:spcBef>
      <a:spcAft>
        <a:spcPct val="0"/>
      </a:spcAft>
      <a:defRPr kern="1200">
        <a:solidFill>
          <a:schemeClr val="tx1"/>
        </a:solidFill>
        <a:latin typeface="Arial" charset="0"/>
        <a:ea typeface="ＭＳ Ｐゴシック" pitchFamily="35" charset="-128"/>
        <a:cs typeface="Tahoma" pitchFamily="34" charset="0"/>
      </a:defRPr>
    </a:lvl3pPr>
    <a:lvl4pPr marL="1371600" algn="l" defTabSz="457200" rtl="0" fontAlgn="base">
      <a:spcBef>
        <a:spcPct val="0"/>
      </a:spcBef>
      <a:spcAft>
        <a:spcPct val="0"/>
      </a:spcAft>
      <a:defRPr kern="1200">
        <a:solidFill>
          <a:schemeClr val="tx1"/>
        </a:solidFill>
        <a:latin typeface="Arial" charset="0"/>
        <a:ea typeface="ＭＳ Ｐゴシック" pitchFamily="35" charset="-128"/>
        <a:cs typeface="Tahoma" pitchFamily="34" charset="0"/>
      </a:defRPr>
    </a:lvl4pPr>
    <a:lvl5pPr marL="1828800" algn="l" defTabSz="457200" rtl="0" fontAlgn="base">
      <a:spcBef>
        <a:spcPct val="0"/>
      </a:spcBef>
      <a:spcAft>
        <a:spcPct val="0"/>
      </a:spcAft>
      <a:defRPr kern="1200">
        <a:solidFill>
          <a:schemeClr val="tx1"/>
        </a:solidFill>
        <a:latin typeface="Arial" charset="0"/>
        <a:ea typeface="ＭＳ Ｐゴシック" pitchFamily="35" charset="-128"/>
        <a:cs typeface="Tahoma" pitchFamily="34" charset="0"/>
      </a:defRPr>
    </a:lvl5pPr>
    <a:lvl6pPr marL="2286000" algn="l" defTabSz="914400" rtl="0" eaLnBrk="1" latinLnBrk="0" hangingPunct="1">
      <a:defRPr kern="1200">
        <a:solidFill>
          <a:schemeClr val="tx1"/>
        </a:solidFill>
        <a:latin typeface="Arial" charset="0"/>
        <a:ea typeface="ＭＳ Ｐゴシック" pitchFamily="35" charset="-128"/>
        <a:cs typeface="Tahoma" pitchFamily="34" charset="0"/>
      </a:defRPr>
    </a:lvl6pPr>
    <a:lvl7pPr marL="2743200" algn="l" defTabSz="914400" rtl="0" eaLnBrk="1" latinLnBrk="0" hangingPunct="1">
      <a:defRPr kern="1200">
        <a:solidFill>
          <a:schemeClr val="tx1"/>
        </a:solidFill>
        <a:latin typeface="Arial" charset="0"/>
        <a:ea typeface="ＭＳ Ｐゴシック" pitchFamily="35" charset="-128"/>
        <a:cs typeface="Tahoma" pitchFamily="34" charset="0"/>
      </a:defRPr>
    </a:lvl7pPr>
    <a:lvl8pPr marL="3200400" algn="l" defTabSz="914400" rtl="0" eaLnBrk="1" latinLnBrk="0" hangingPunct="1">
      <a:defRPr kern="1200">
        <a:solidFill>
          <a:schemeClr val="tx1"/>
        </a:solidFill>
        <a:latin typeface="Arial" charset="0"/>
        <a:ea typeface="ＭＳ Ｐゴシック" pitchFamily="35" charset="-128"/>
        <a:cs typeface="Tahoma" pitchFamily="34" charset="0"/>
      </a:defRPr>
    </a:lvl8pPr>
    <a:lvl9pPr marL="3657600" algn="l" defTabSz="914400" rtl="0" eaLnBrk="1" latinLnBrk="0" hangingPunct="1">
      <a:defRPr kern="1200">
        <a:solidFill>
          <a:schemeClr val="tx1"/>
        </a:solidFill>
        <a:latin typeface="Arial" charset="0"/>
        <a:ea typeface="ＭＳ Ｐゴシック" pitchFamily="35" charset="-128"/>
        <a:cs typeface="Tahoma"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1D19"/>
    <a:srgbClr val="A89A80"/>
    <a:srgbClr val="E57B20"/>
    <a:srgbClr val="4D004A"/>
    <a:srgbClr val="0087B3"/>
    <a:srgbClr val="00294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65" autoAdjust="0"/>
    <p:restoredTop sz="71763" autoAdjust="0"/>
  </p:normalViewPr>
  <p:slideViewPr>
    <p:cSldViewPr snapToGrid="0">
      <p:cViewPr>
        <p:scale>
          <a:sx n="71" d="100"/>
          <a:sy n="71" d="100"/>
        </p:scale>
        <p:origin x="-710"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regnear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regnear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regnear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regnear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regnear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regnear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regneark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b-NO"/>
  <c:chart>
    <c:view3D>
      <c:rotX val="30"/>
      <c:perspective val="30"/>
    </c:view3D>
    <c:plotArea>
      <c:layout>
        <c:manualLayout>
          <c:layoutTarget val="inner"/>
          <c:xMode val="edge"/>
          <c:yMode val="edge"/>
          <c:x val="6.9935572381435704E-2"/>
          <c:y val="0.16561105861767281"/>
          <c:w val="0.68324803216533014"/>
          <c:h val="0.79677788276465444"/>
        </c:manualLayout>
      </c:layout>
      <c:pie3DChart>
        <c:varyColors val="1"/>
        <c:ser>
          <c:idx val="0"/>
          <c:order val="0"/>
          <c:explosion val="25"/>
          <c:dLbls>
            <c:showVal val="1"/>
            <c:showLeaderLines val="1"/>
          </c:dLbls>
          <c:cat>
            <c:strRef>
              <c:f>'Ark1'!$A$3:$A$7</c:f>
              <c:strCache>
                <c:ptCount val="5"/>
                <c:pt idx="0">
                  <c:v>Mindre enn 10</c:v>
                </c:pt>
                <c:pt idx="1">
                  <c:v>Mellom 10 - 30</c:v>
                </c:pt>
                <c:pt idx="2">
                  <c:v>Mellom 30- 50</c:v>
                </c:pt>
                <c:pt idx="3">
                  <c:v>Mer enn 50</c:v>
                </c:pt>
                <c:pt idx="4">
                  <c:v>Mer enn 100</c:v>
                </c:pt>
              </c:strCache>
            </c:strRef>
          </c:cat>
          <c:val>
            <c:numRef>
              <c:f>'Ark1'!$B$3:$B$7</c:f>
              <c:numCache>
                <c:formatCode>General</c:formatCode>
                <c:ptCount val="5"/>
                <c:pt idx="0">
                  <c:v>1163</c:v>
                </c:pt>
                <c:pt idx="1">
                  <c:v>474</c:v>
                </c:pt>
                <c:pt idx="2">
                  <c:v>120</c:v>
                </c:pt>
                <c:pt idx="3">
                  <c:v>123</c:v>
                </c:pt>
                <c:pt idx="4">
                  <c:v>35</c:v>
                </c:pt>
              </c:numCache>
            </c:numRef>
          </c:val>
        </c:ser>
      </c:pie3DChart>
    </c:plotArea>
    <c:legend>
      <c:legendPos val="r"/>
      <c:layout/>
    </c:legend>
    <c:plotVisOnly val="1"/>
    <c:dispBlanksAs val="zero"/>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b-NO"/>
  <c:chart>
    <c:title>
      <c:tx>
        <c:rich>
          <a:bodyPr/>
          <a:lstStyle/>
          <a:p>
            <a:pPr>
              <a:defRPr/>
            </a:pPr>
            <a:r>
              <a:rPr lang="en-US" dirty="0" err="1" smtClean="0"/>
              <a:t>Hedmark</a:t>
            </a:r>
            <a:endParaRPr lang="en-US" dirty="0"/>
          </a:p>
        </c:rich>
      </c:tx>
      <c:layout/>
    </c:title>
    <c:plotArea>
      <c:layout/>
      <c:pieChart>
        <c:varyColors val="1"/>
        <c:ser>
          <c:idx val="0"/>
          <c:order val="0"/>
          <c:tx>
            <c:strRef>
              <c:f>'Ark1'!$B$1</c:f>
              <c:strCache>
                <c:ptCount val="1"/>
                <c:pt idx="0">
                  <c:v>S&amp;F</c:v>
                </c:pt>
              </c:strCache>
            </c:strRef>
          </c:tx>
          <c:dLbls>
            <c:txPr>
              <a:bodyPr/>
              <a:lstStyle/>
              <a:p>
                <a:pPr>
                  <a:defRPr sz="1400" b="1"/>
                </a:pPr>
                <a:endParaRPr lang="nb-NO"/>
              </a:p>
            </c:txPr>
            <c:showPercent val="1"/>
            <c:showLeaderLines val="1"/>
          </c:dLbls>
          <c:cat>
            <c:strRef>
              <c:f>'Ark1'!$A$2:$A$9</c:f>
              <c:strCache>
                <c:ptCount val="8"/>
                <c:pt idx="0">
                  <c:v>Jord/skogbruk/fiske</c:v>
                </c:pt>
                <c:pt idx="1">
                  <c:v>Industri og olje</c:v>
                </c:pt>
                <c:pt idx="2">
                  <c:v>Byggevirksomhet</c:v>
                </c:pt>
                <c:pt idx="3">
                  <c:v>Varehandel</c:v>
                </c:pt>
                <c:pt idx="4">
                  <c:v>Offentlig adm.</c:v>
                </c:pt>
                <c:pt idx="5">
                  <c:v>Undervisning</c:v>
                </c:pt>
                <c:pt idx="6">
                  <c:v>Helse-sosial</c:v>
                </c:pt>
                <c:pt idx="7">
                  <c:v>Tjenesteyting</c:v>
                </c:pt>
              </c:strCache>
            </c:strRef>
          </c:cat>
          <c:val>
            <c:numRef>
              <c:f>'Ark1'!$B$2:$B$9</c:f>
              <c:numCache>
                <c:formatCode>General</c:formatCode>
                <c:ptCount val="8"/>
                <c:pt idx="0">
                  <c:v>4968</c:v>
                </c:pt>
                <c:pt idx="1">
                  <c:v>7989</c:v>
                </c:pt>
                <c:pt idx="2">
                  <c:v>7096</c:v>
                </c:pt>
                <c:pt idx="3">
                  <c:v>11792</c:v>
                </c:pt>
                <c:pt idx="4">
                  <c:v>6960</c:v>
                </c:pt>
                <c:pt idx="5">
                  <c:v>6870</c:v>
                </c:pt>
                <c:pt idx="6">
                  <c:v>20537</c:v>
                </c:pt>
                <c:pt idx="7">
                  <c:v>19608</c:v>
                </c:pt>
              </c:numCache>
            </c:numRef>
          </c:val>
        </c:ser>
        <c:dLbls>
          <c:showPercent val="1"/>
        </c:dLbls>
        <c:firstSliceAng val="0"/>
      </c:pieChart>
    </c:plotArea>
    <c:plotVisOnly val="1"/>
    <c:dispBlanksAs val="zero"/>
  </c:chart>
  <c:txPr>
    <a:bodyPr/>
    <a:lstStyle/>
    <a:p>
      <a:pPr>
        <a:defRPr sz="1800"/>
      </a:pPr>
      <a:endParaRPr lang="nb-NO"/>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nb-NO"/>
  <c:chart>
    <c:title>
      <c:layout>
        <c:manualLayout>
          <c:xMode val="edge"/>
          <c:yMode val="edge"/>
          <c:x val="0.47610626320537841"/>
          <c:y val="1.754385964912282E-2"/>
        </c:manualLayout>
      </c:layout>
    </c:title>
    <c:plotArea>
      <c:layout>
        <c:manualLayout>
          <c:layoutTarget val="inner"/>
          <c:xMode val="edge"/>
          <c:yMode val="edge"/>
          <c:x val="0.34114875107759102"/>
          <c:y val="0.20852120458626894"/>
          <c:w val="0.587756721379605"/>
          <c:h val="0.6746682322604417"/>
        </c:manualLayout>
      </c:layout>
      <c:pieChart>
        <c:varyColors val="1"/>
        <c:ser>
          <c:idx val="0"/>
          <c:order val="0"/>
          <c:tx>
            <c:strRef>
              <c:f>'Ark1'!$B$1</c:f>
              <c:strCache>
                <c:ptCount val="1"/>
                <c:pt idx="0">
                  <c:v>Hele Landet</c:v>
                </c:pt>
              </c:strCache>
            </c:strRef>
          </c:tx>
          <c:dLbls>
            <c:txPr>
              <a:bodyPr/>
              <a:lstStyle/>
              <a:p>
                <a:pPr>
                  <a:defRPr sz="1400"/>
                </a:pPr>
                <a:endParaRPr lang="nb-NO"/>
              </a:p>
            </c:txPr>
            <c:showPercent val="1"/>
            <c:showLeaderLines val="1"/>
          </c:dLbls>
          <c:cat>
            <c:strRef>
              <c:f>'Ark1'!$A$2:$A$9</c:f>
              <c:strCache>
                <c:ptCount val="8"/>
                <c:pt idx="0">
                  <c:v>Jord/skogbruk/fiske</c:v>
                </c:pt>
                <c:pt idx="1">
                  <c:v>Industri og olje</c:v>
                </c:pt>
                <c:pt idx="2">
                  <c:v>Byggevirksomhet</c:v>
                </c:pt>
                <c:pt idx="3">
                  <c:v>Varehandel</c:v>
                </c:pt>
                <c:pt idx="4">
                  <c:v>Offentlig adm.</c:v>
                </c:pt>
                <c:pt idx="5">
                  <c:v>Undervisning</c:v>
                </c:pt>
                <c:pt idx="6">
                  <c:v>Helse-sosial</c:v>
                </c:pt>
                <c:pt idx="7">
                  <c:v>Tjenesteyting</c:v>
                </c:pt>
              </c:strCache>
            </c:strRef>
          </c:cat>
          <c:val>
            <c:numRef>
              <c:f>'Ark1'!$B$2:$B$9</c:f>
              <c:numCache>
                <c:formatCode>General</c:formatCode>
                <c:ptCount val="8"/>
                <c:pt idx="0">
                  <c:v>65450</c:v>
                </c:pt>
                <c:pt idx="1">
                  <c:v>274283</c:v>
                </c:pt>
                <c:pt idx="2">
                  <c:v>201713</c:v>
                </c:pt>
                <c:pt idx="3">
                  <c:v>363771</c:v>
                </c:pt>
                <c:pt idx="4">
                  <c:v>157946</c:v>
                </c:pt>
                <c:pt idx="5">
                  <c:v>203024</c:v>
                </c:pt>
                <c:pt idx="6">
                  <c:v>510697</c:v>
                </c:pt>
                <c:pt idx="7">
                  <c:v>792020</c:v>
                </c:pt>
              </c:numCache>
            </c:numRef>
          </c:val>
        </c:ser>
        <c:dLbls>
          <c:showPercent val="1"/>
        </c:dLbls>
        <c:firstSliceAng val="0"/>
      </c:pieChart>
    </c:plotArea>
    <c:legend>
      <c:legendPos val="l"/>
      <c:layout/>
      <c:txPr>
        <a:bodyPr/>
        <a:lstStyle/>
        <a:p>
          <a:pPr>
            <a:defRPr sz="1400"/>
          </a:pPr>
          <a:endParaRPr lang="nb-NO"/>
        </a:p>
      </c:txPr>
    </c:legend>
    <c:plotVisOnly val="1"/>
    <c:dispBlanksAs val="zero"/>
  </c:chart>
  <c:txPr>
    <a:bodyPr/>
    <a:lstStyle/>
    <a:p>
      <a:pPr>
        <a:defRPr sz="1800"/>
      </a:pPr>
      <a:endParaRPr lang="nb-NO"/>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b-NO"/>
  <c:chart>
    <c:title>
      <c:tx>
        <c:rich>
          <a:bodyPr/>
          <a:lstStyle/>
          <a:p>
            <a:pPr>
              <a:defRPr/>
            </a:pPr>
            <a:r>
              <a:rPr lang="en-US" dirty="0" err="1" smtClean="0"/>
              <a:t>Oppland</a:t>
            </a:r>
            <a:endParaRPr lang="en-US" dirty="0"/>
          </a:p>
        </c:rich>
      </c:tx>
      <c:layout/>
    </c:title>
    <c:plotArea>
      <c:layout/>
      <c:pieChart>
        <c:varyColors val="1"/>
        <c:ser>
          <c:idx val="0"/>
          <c:order val="0"/>
          <c:tx>
            <c:strRef>
              <c:f>'Ark1'!$B$1</c:f>
              <c:strCache>
                <c:ptCount val="1"/>
                <c:pt idx="0">
                  <c:v>S&amp;F</c:v>
                </c:pt>
              </c:strCache>
            </c:strRef>
          </c:tx>
          <c:dLbls>
            <c:txPr>
              <a:bodyPr/>
              <a:lstStyle/>
              <a:p>
                <a:pPr>
                  <a:defRPr sz="1400" b="1"/>
                </a:pPr>
                <a:endParaRPr lang="nb-NO"/>
              </a:p>
            </c:txPr>
            <c:showPercent val="1"/>
            <c:showLeaderLines val="1"/>
          </c:dLbls>
          <c:cat>
            <c:strRef>
              <c:f>'Ark1'!$A$2:$A$9</c:f>
              <c:strCache>
                <c:ptCount val="8"/>
                <c:pt idx="0">
                  <c:v>Jord/skogbruk/fiske</c:v>
                </c:pt>
                <c:pt idx="1">
                  <c:v>Industri og olje</c:v>
                </c:pt>
                <c:pt idx="2">
                  <c:v>Byggevirksomhet</c:v>
                </c:pt>
                <c:pt idx="3">
                  <c:v>Varehandel</c:v>
                </c:pt>
                <c:pt idx="4">
                  <c:v>Offentlig adm.</c:v>
                </c:pt>
                <c:pt idx="5">
                  <c:v>Undervisning</c:v>
                </c:pt>
                <c:pt idx="6">
                  <c:v>Helse-sosial</c:v>
                </c:pt>
                <c:pt idx="7">
                  <c:v>Tjenesteyting</c:v>
                </c:pt>
              </c:strCache>
            </c:strRef>
          </c:cat>
          <c:val>
            <c:numRef>
              <c:f>'Ark1'!$B$2:$B$9</c:f>
              <c:numCache>
                <c:formatCode>General</c:formatCode>
                <c:ptCount val="8"/>
                <c:pt idx="0">
                  <c:v>5203</c:v>
                </c:pt>
                <c:pt idx="1">
                  <c:v>8181</c:v>
                </c:pt>
                <c:pt idx="2">
                  <c:v>8008</c:v>
                </c:pt>
                <c:pt idx="3">
                  <c:v>11792</c:v>
                </c:pt>
                <c:pt idx="4">
                  <c:v>5238</c:v>
                </c:pt>
                <c:pt idx="5">
                  <c:v>7265</c:v>
                </c:pt>
                <c:pt idx="6">
                  <c:v>20636</c:v>
                </c:pt>
                <c:pt idx="7">
                  <c:v>20504</c:v>
                </c:pt>
              </c:numCache>
            </c:numRef>
          </c:val>
        </c:ser>
        <c:dLbls>
          <c:showPercent val="1"/>
        </c:dLbls>
        <c:firstSliceAng val="0"/>
      </c:pieChart>
    </c:plotArea>
    <c:plotVisOnly val="1"/>
    <c:dispBlanksAs val="zero"/>
  </c:chart>
  <c:txPr>
    <a:bodyPr/>
    <a:lstStyle/>
    <a:p>
      <a:pPr>
        <a:defRPr sz="1800"/>
      </a:pPr>
      <a:endParaRPr lang="nb-NO"/>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nb-NO"/>
  <c:chart>
    <c:title>
      <c:layout>
        <c:manualLayout>
          <c:xMode val="edge"/>
          <c:yMode val="edge"/>
          <c:x val="0.47610626320537841"/>
          <c:y val="1.754385964912282E-2"/>
        </c:manualLayout>
      </c:layout>
    </c:title>
    <c:plotArea>
      <c:layout>
        <c:manualLayout>
          <c:layoutTarget val="inner"/>
          <c:xMode val="edge"/>
          <c:yMode val="edge"/>
          <c:x val="0.34114875107759102"/>
          <c:y val="0.20852120458626894"/>
          <c:w val="0.587756721379605"/>
          <c:h val="0.6746682322604417"/>
        </c:manualLayout>
      </c:layout>
      <c:pieChart>
        <c:varyColors val="1"/>
        <c:ser>
          <c:idx val="0"/>
          <c:order val="0"/>
          <c:tx>
            <c:strRef>
              <c:f>'Ark1'!$B$1</c:f>
              <c:strCache>
                <c:ptCount val="1"/>
                <c:pt idx="0">
                  <c:v>Hele Landet</c:v>
                </c:pt>
              </c:strCache>
            </c:strRef>
          </c:tx>
          <c:dLbls>
            <c:txPr>
              <a:bodyPr/>
              <a:lstStyle/>
              <a:p>
                <a:pPr>
                  <a:defRPr sz="1400"/>
                </a:pPr>
                <a:endParaRPr lang="nb-NO"/>
              </a:p>
            </c:txPr>
            <c:showPercent val="1"/>
            <c:showLeaderLines val="1"/>
          </c:dLbls>
          <c:cat>
            <c:strRef>
              <c:f>'Ark1'!$A$2:$A$9</c:f>
              <c:strCache>
                <c:ptCount val="8"/>
                <c:pt idx="0">
                  <c:v>Jord/skogbruk/fiske</c:v>
                </c:pt>
                <c:pt idx="1">
                  <c:v>Industri og olje</c:v>
                </c:pt>
                <c:pt idx="2">
                  <c:v>Byggevirksomhet</c:v>
                </c:pt>
                <c:pt idx="3">
                  <c:v>Varehandel</c:v>
                </c:pt>
                <c:pt idx="4">
                  <c:v>Offentlig adm.</c:v>
                </c:pt>
                <c:pt idx="5">
                  <c:v>Undervisning</c:v>
                </c:pt>
                <c:pt idx="6">
                  <c:v>Helse-sosial</c:v>
                </c:pt>
                <c:pt idx="7">
                  <c:v>Tjenesteyting</c:v>
                </c:pt>
              </c:strCache>
            </c:strRef>
          </c:cat>
          <c:val>
            <c:numRef>
              <c:f>'Ark1'!$B$2:$B$9</c:f>
              <c:numCache>
                <c:formatCode>General</c:formatCode>
                <c:ptCount val="8"/>
                <c:pt idx="0">
                  <c:v>65450</c:v>
                </c:pt>
                <c:pt idx="1">
                  <c:v>274283</c:v>
                </c:pt>
                <c:pt idx="2">
                  <c:v>201713</c:v>
                </c:pt>
                <c:pt idx="3">
                  <c:v>363771</c:v>
                </c:pt>
                <c:pt idx="4">
                  <c:v>157946</c:v>
                </c:pt>
                <c:pt idx="5">
                  <c:v>203024</c:v>
                </c:pt>
                <c:pt idx="6">
                  <c:v>510697</c:v>
                </c:pt>
                <c:pt idx="7">
                  <c:v>792020</c:v>
                </c:pt>
              </c:numCache>
            </c:numRef>
          </c:val>
        </c:ser>
        <c:dLbls>
          <c:showPercent val="1"/>
        </c:dLbls>
        <c:firstSliceAng val="0"/>
      </c:pieChart>
    </c:plotArea>
    <c:legend>
      <c:legendPos val="l"/>
      <c:layout/>
      <c:txPr>
        <a:bodyPr/>
        <a:lstStyle/>
        <a:p>
          <a:pPr>
            <a:defRPr sz="1400"/>
          </a:pPr>
          <a:endParaRPr lang="nb-NO"/>
        </a:p>
      </c:txPr>
    </c:legend>
    <c:plotVisOnly val="1"/>
    <c:dispBlanksAs val="zero"/>
  </c:chart>
  <c:txPr>
    <a:bodyPr/>
    <a:lstStyle/>
    <a:p>
      <a:pPr>
        <a:defRPr sz="1800"/>
      </a:pPr>
      <a:endParaRPr lang="nb-NO"/>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nb-NO"/>
  <c:style val="10"/>
  <c:chart>
    <c:title>
      <c:tx>
        <c:rich>
          <a:bodyPr/>
          <a:lstStyle/>
          <a:p>
            <a:pPr>
              <a:defRPr sz="1920">
                <a:latin typeface="Tahoma" panose="020B0604030504040204" pitchFamily="34" charset="0"/>
                <a:ea typeface="Tahoma" panose="020B0604030504040204" pitchFamily="34" charset="0"/>
                <a:cs typeface="Tahoma" panose="020B0604030504040204" pitchFamily="34" charset="0"/>
              </a:defRPr>
            </a:pPr>
            <a:r>
              <a:rPr lang="en-US" sz="1920" dirty="0" err="1" smtClean="0">
                <a:latin typeface="Tahoma" panose="020B0604030504040204" pitchFamily="34" charset="0"/>
                <a:ea typeface="Tahoma" panose="020B0604030504040204" pitchFamily="34" charset="0"/>
                <a:cs typeface="Tahoma" panose="020B0604030504040204" pitchFamily="34" charset="0"/>
              </a:rPr>
              <a:t>Forsørgelsesbyrden</a:t>
            </a:r>
            <a:r>
              <a:rPr lang="en-US" sz="1920" dirty="0" smtClean="0">
                <a:latin typeface="Tahoma" panose="020B0604030504040204" pitchFamily="34" charset="0"/>
                <a:ea typeface="Tahoma" panose="020B0604030504040204" pitchFamily="34" charset="0"/>
                <a:cs typeface="Tahoma" panose="020B0604030504040204" pitchFamily="34" charset="0"/>
              </a:rPr>
              <a:t>*</a:t>
            </a:r>
          </a:p>
        </c:rich>
      </c:tx>
      <c:layout>
        <c:manualLayout>
          <c:xMode val="edge"/>
          <c:yMode val="edge"/>
          <c:x val="0.24668238391974689"/>
          <c:y val="7.8253963070291158E-2"/>
        </c:manualLayout>
      </c:layout>
    </c:title>
    <c:plotArea>
      <c:layout>
        <c:manualLayout>
          <c:layoutTarget val="inner"/>
          <c:xMode val="edge"/>
          <c:yMode val="edge"/>
          <c:x val="0.15915224015000548"/>
          <c:y val="0.17485735083018011"/>
          <c:w val="0.65831949329105943"/>
          <c:h val="0.70704838169366635"/>
        </c:manualLayout>
      </c:layout>
      <c:lineChart>
        <c:grouping val="standard"/>
        <c:ser>
          <c:idx val="0"/>
          <c:order val="0"/>
          <c:tx>
            <c:strRef>
              <c:f>'Ark1'!$B$1</c:f>
              <c:strCache>
                <c:ptCount val="1"/>
                <c:pt idx="0">
                  <c:v>Serie 1</c:v>
                </c:pt>
              </c:strCache>
            </c:strRef>
          </c:tx>
          <c:marker>
            <c:symbol val="none"/>
          </c:marker>
          <c:cat>
            <c:numRef>
              <c:f>'Ark1'!$A$2:$A$152</c:f>
              <c:numCache>
                <c:formatCode>General</c:formatCod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numCache>
            </c:numRef>
          </c:cat>
          <c:val>
            <c:numRef>
              <c:f>'Ark1'!$B$2:$B$152</c:f>
              <c:numCache>
                <c:formatCode>General</c:formatCode>
                <c:ptCount val="151"/>
                <c:pt idx="0">
                  <c:v>0.13</c:v>
                </c:pt>
                <c:pt idx="1">
                  <c:v>0.13</c:v>
                </c:pt>
                <c:pt idx="2">
                  <c:v>0.14000000000000001</c:v>
                </c:pt>
                <c:pt idx="3">
                  <c:v>0.14000000000000001</c:v>
                </c:pt>
                <c:pt idx="4">
                  <c:v>0.14000000000000001</c:v>
                </c:pt>
                <c:pt idx="5">
                  <c:v>0.14000000000000001</c:v>
                </c:pt>
                <c:pt idx="6">
                  <c:v>0.15000000000000005</c:v>
                </c:pt>
                <c:pt idx="7">
                  <c:v>0.15000000000000005</c:v>
                </c:pt>
                <c:pt idx="8">
                  <c:v>0.15000000000000005</c:v>
                </c:pt>
                <c:pt idx="9">
                  <c:v>0.16</c:v>
                </c:pt>
                <c:pt idx="10">
                  <c:v>0.16</c:v>
                </c:pt>
                <c:pt idx="11">
                  <c:v>0.16</c:v>
                </c:pt>
                <c:pt idx="12">
                  <c:v>0.17</c:v>
                </c:pt>
                <c:pt idx="13">
                  <c:v>0.17</c:v>
                </c:pt>
                <c:pt idx="14">
                  <c:v>0.17</c:v>
                </c:pt>
                <c:pt idx="15">
                  <c:v>0.18000000000000005</c:v>
                </c:pt>
                <c:pt idx="16">
                  <c:v>0.18000000000000005</c:v>
                </c:pt>
                <c:pt idx="17">
                  <c:v>0.18000000000000005</c:v>
                </c:pt>
                <c:pt idx="18">
                  <c:v>0.19</c:v>
                </c:pt>
                <c:pt idx="19">
                  <c:v>0.19</c:v>
                </c:pt>
                <c:pt idx="20">
                  <c:v>0.19</c:v>
                </c:pt>
                <c:pt idx="21">
                  <c:v>0.19</c:v>
                </c:pt>
                <c:pt idx="22">
                  <c:v>0.2</c:v>
                </c:pt>
                <c:pt idx="23">
                  <c:v>0.2</c:v>
                </c:pt>
                <c:pt idx="24">
                  <c:v>0.2</c:v>
                </c:pt>
                <c:pt idx="25">
                  <c:v>0.2</c:v>
                </c:pt>
                <c:pt idx="26">
                  <c:v>0.21000000000000005</c:v>
                </c:pt>
                <c:pt idx="27">
                  <c:v>0.21000000000000005</c:v>
                </c:pt>
                <c:pt idx="28">
                  <c:v>0.21000000000000005</c:v>
                </c:pt>
                <c:pt idx="29">
                  <c:v>0.22</c:v>
                </c:pt>
                <c:pt idx="30">
                  <c:v>0.22</c:v>
                </c:pt>
                <c:pt idx="31">
                  <c:v>0.22</c:v>
                </c:pt>
                <c:pt idx="32">
                  <c:v>0.23</c:v>
                </c:pt>
                <c:pt idx="33">
                  <c:v>0.23</c:v>
                </c:pt>
                <c:pt idx="34">
                  <c:v>0.23</c:v>
                </c:pt>
                <c:pt idx="35">
                  <c:v>0.23</c:v>
                </c:pt>
                <c:pt idx="36">
                  <c:v>0.23</c:v>
                </c:pt>
                <c:pt idx="37">
                  <c:v>0.24000000000000005</c:v>
                </c:pt>
                <c:pt idx="38">
                  <c:v>0.24000000000000005</c:v>
                </c:pt>
                <c:pt idx="39">
                  <c:v>0.24000000000000005</c:v>
                </c:pt>
                <c:pt idx="40">
                  <c:v>0.24000000000000005</c:v>
                </c:pt>
                <c:pt idx="41">
                  <c:v>0.24000000000000005</c:v>
                </c:pt>
                <c:pt idx="42">
                  <c:v>0.24000000000000005</c:v>
                </c:pt>
                <c:pt idx="43">
                  <c:v>0.24000000000000005</c:v>
                </c:pt>
                <c:pt idx="44">
                  <c:v>0.24000000000000005</c:v>
                </c:pt>
                <c:pt idx="45">
                  <c:v>0.24000000000000005</c:v>
                </c:pt>
                <c:pt idx="46">
                  <c:v>0.24000000000000005</c:v>
                </c:pt>
                <c:pt idx="47">
                  <c:v>0.24000000000000005</c:v>
                </c:pt>
                <c:pt idx="48">
                  <c:v>0.23</c:v>
                </c:pt>
                <c:pt idx="49">
                  <c:v>0.23</c:v>
                </c:pt>
                <c:pt idx="50">
                  <c:v>0.23</c:v>
                </c:pt>
                <c:pt idx="51">
                  <c:v>0.23</c:v>
                </c:pt>
                <c:pt idx="52">
                  <c:v>0.22</c:v>
                </c:pt>
                <c:pt idx="53">
                  <c:v>0.22</c:v>
                </c:pt>
                <c:pt idx="54">
                  <c:v>0.22</c:v>
                </c:pt>
                <c:pt idx="55">
                  <c:v>0.22</c:v>
                </c:pt>
                <c:pt idx="56">
                  <c:v>0.21000000000000005</c:v>
                </c:pt>
                <c:pt idx="57">
                  <c:v>0.21000000000000005</c:v>
                </c:pt>
                <c:pt idx="58">
                  <c:v>0.21000000000000005</c:v>
                </c:pt>
                <c:pt idx="59">
                  <c:v>0.21000000000000005</c:v>
                </c:pt>
                <c:pt idx="60">
                  <c:v>0.21000000000000005</c:v>
                </c:pt>
                <c:pt idx="61">
                  <c:v>0.21000000000000005</c:v>
                </c:pt>
                <c:pt idx="62">
                  <c:v>0.22</c:v>
                </c:pt>
                <c:pt idx="63">
                  <c:v>0.22</c:v>
                </c:pt>
                <c:pt idx="64">
                  <c:v>0.23</c:v>
                </c:pt>
                <c:pt idx="65">
                  <c:v>0.23</c:v>
                </c:pt>
                <c:pt idx="66">
                  <c:v>0.23</c:v>
                </c:pt>
                <c:pt idx="67">
                  <c:v>0.24000000000000005</c:v>
                </c:pt>
                <c:pt idx="68">
                  <c:v>0.24000000000000005</c:v>
                </c:pt>
                <c:pt idx="69">
                  <c:v>0.24000000000000005</c:v>
                </c:pt>
                <c:pt idx="70">
                  <c:v>0.25</c:v>
                </c:pt>
                <c:pt idx="71">
                  <c:v>0.25</c:v>
                </c:pt>
                <c:pt idx="72">
                  <c:v>0.26</c:v>
                </c:pt>
                <c:pt idx="73">
                  <c:v>0.26</c:v>
                </c:pt>
                <c:pt idx="74">
                  <c:v>0.27</c:v>
                </c:pt>
                <c:pt idx="75">
                  <c:v>0.27</c:v>
                </c:pt>
                <c:pt idx="76">
                  <c:v>0.28000000000000008</c:v>
                </c:pt>
                <c:pt idx="77">
                  <c:v>0.28000000000000008</c:v>
                </c:pt>
                <c:pt idx="78">
                  <c:v>0.29000000000000009</c:v>
                </c:pt>
                <c:pt idx="79">
                  <c:v>0.29000000000000009</c:v>
                </c:pt>
                <c:pt idx="80">
                  <c:v>0.3000000000000001</c:v>
                </c:pt>
                <c:pt idx="81">
                  <c:v>0.3000000000000001</c:v>
                </c:pt>
                <c:pt idx="82">
                  <c:v>0.31000000000000011</c:v>
                </c:pt>
                <c:pt idx="83">
                  <c:v>0.32000000000000012</c:v>
                </c:pt>
                <c:pt idx="84">
                  <c:v>0.32000000000000012</c:v>
                </c:pt>
                <c:pt idx="85">
                  <c:v>0.33000000000000013</c:v>
                </c:pt>
                <c:pt idx="86">
                  <c:v>0.33000000000000013</c:v>
                </c:pt>
                <c:pt idx="87">
                  <c:v>0.34</c:v>
                </c:pt>
                <c:pt idx="88">
                  <c:v>0.34</c:v>
                </c:pt>
                <c:pt idx="89">
                  <c:v>0.35000000000000009</c:v>
                </c:pt>
                <c:pt idx="90">
                  <c:v>0.35000000000000009</c:v>
                </c:pt>
                <c:pt idx="91">
                  <c:v>0.3600000000000001</c:v>
                </c:pt>
                <c:pt idx="92">
                  <c:v>0.3600000000000001</c:v>
                </c:pt>
                <c:pt idx="93">
                  <c:v>0.3600000000000001</c:v>
                </c:pt>
                <c:pt idx="94">
                  <c:v>0.3600000000000001</c:v>
                </c:pt>
                <c:pt idx="95">
                  <c:v>0.3600000000000001</c:v>
                </c:pt>
                <c:pt idx="96">
                  <c:v>0.3600000000000001</c:v>
                </c:pt>
                <c:pt idx="97">
                  <c:v>0.37000000000000011</c:v>
                </c:pt>
                <c:pt idx="98">
                  <c:v>0.37000000000000011</c:v>
                </c:pt>
                <c:pt idx="99">
                  <c:v>0.37000000000000011</c:v>
                </c:pt>
                <c:pt idx="100">
                  <c:v>0.37000000000000011</c:v>
                </c:pt>
                <c:pt idx="101">
                  <c:v>0.37000000000000011</c:v>
                </c:pt>
                <c:pt idx="102">
                  <c:v>0.38000000000000012</c:v>
                </c:pt>
                <c:pt idx="103">
                  <c:v>0.38000000000000012</c:v>
                </c:pt>
                <c:pt idx="104">
                  <c:v>0.38000000000000012</c:v>
                </c:pt>
                <c:pt idx="105">
                  <c:v>0.39000000000000012</c:v>
                </c:pt>
                <c:pt idx="106">
                  <c:v>0.39000000000000012</c:v>
                </c:pt>
                <c:pt idx="107">
                  <c:v>0.4</c:v>
                </c:pt>
                <c:pt idx="108">
                  <c:v>0.4</c:v>
                </c:pt>
                <c:pt idx="109">
                  <c:v>0.4</c:v>
                </c:pt>
                <c:pt idx="110">
                  <c:v>0.41000000000000009</c:v>
                </c:pt>
                <c:pt idx="111">
                  <c:v>0.41000000000000009</c:v>
                </c:pt>
                <c:pt idx="112">
                  <c:v>0.41000000000000009</c:v>
                </c:pt>
                <c:pt idx="113">
                  <c:v>0.4200000000000001</c:v>
                </c:pt>
                <c:pt idx="114">
                  <c:v>0.4200000000000001</c:v>
                </c:pt>
                <c:pt idx="115">
                  <c:v>0.4200000000000001</c:v>
                </c:pt>
                <c:pt idx="116">
                  <c:v>0.4200000000000001</c:v>
                </c:pt>
                <c:pt idx="117">
                  <c:v>0.4300000000000001</c:v>
                </c:pt>
                <c:pt idx="118">
                  <c:v>0.4300000000000001</c:v>
                </c:pt>
                <c:pt idx="119">
                  <c:v>0.4300000000000001</c:v>
                </c:pt>
                <c:pt idx="120">
                  <c:v>0.4300000000000001</c:v>
                </c:pt>
                <c:pt idx="121">
                  <c:v>0.4300000000000001</c:v>
                </c:pt>
                <c:pt idx="122">
                  <c:v>0.4300000000000001</c:v>
                </c:pt>
                <c:pt idx="123">
                  <c:v>0.4300000000000001</c:v>
                </c:pt>
                <c:pt idx="124">
                  <c:v>0.4300000000000001</c:v>
                </c:pt>
                <c:pt idx="125">
                  <c:v>0.4300000000000001</c:v>
                </c:pt>
                <c:pt idx="126">
                  <c:v>0.44</c:v>
                </c:pt>
                <c:pt idx="127">
                  <c:v>0.44</c:v>
                </c:pt>
                <c:pt idx="128">
                  <c:v>0.44</c:v>
                </c:pt>
                <c:pt idx="129">
                  <c:v>0.44</c:v>
                </c:pt>
                <c:pt idx="130">
                  <c:v>0.44</c:v>
                </c:pt>
                <c:pt idx="131">
                  <c:v>0.44</c:v>
                </c:pt>
                <c:pt idx="132">
                  <c:v>0.44</c:v>
                </c:pt>
                <c:pt idx="133">
                  <c:v>0.44</c:v>
                </c:pt>
                <c:pt idx="134">
                  <c:v>0.44</c:v>
                </c:pt>
                <c:pt idx="135">
                  <c:v>0.45</c:v>
                </c:pt>
                <c:pt idx="136">
                  <c:v>0.45</c:v>
                </c:pt>
                <c:pt idx="137">
                  <c:v>0.45</c:v>
                </c:pt>
                <c:pt idx="138">
                  <c:v>0.45</c:v>
                </c:pt>
                <c:pt idx="139">
                  <c:v>0.46</c:v>
                </c:pt>
                <c:pt idx="140">
                  <c:v>0.46</c:v>
                </c:pt>
                <c:pt idx="141">
                  <c:v>0.46</c:v>
                </c:pt>
                <c:pt idx="142">
                  <c:v>0.46</c:v>
                </c:pt>
                <c:pt idx="143">
                  <c:v>0.47000000000000008</c:v>
                </c:pt>
                <c:pt idx="144">
                  <c:v>0.47000000000000008</c:v>
                </c:pt>
                <c:pt idx="145">
                  <c:v>0.47000000000000008</c:v>
                </c:pt>
                <c:pt idx="146">
                  <c:v>0.47000000000000008</c:v>
                </c:pt>
                <c:pt idx="147">
                  <c:v>0.47000000000000008</c:v>
                </c:pt>
                <c:pt idx="148">
                  <c:v>0.48000000000000009</c:v>
                </c:pt>
                <c:pt idx="149">
                  <c:v>0.48000000000000009</c:v>
                </c:pt>
                <c:pt idx="150">
                  <c:v>0.48000000000000009</c:v>
                </c:pt>
              </c:numCache>
            </c:numRef>
          </c:val>
          <c:smooth val="1"/>
        </c:ser>
        <c:marker val="1"/>
        <c:axId val="175278720"/>
        <c:axId val="175284608"/>
      </c:lineChart>
      <c:catAx>
        <c:axId val="175278720"/>
        <c:scaling>
          <c:orientation val="minMax"/>
        </c:scaling>
        <c:axPos val="b"/>
        <c:numFmt formatCode="General" sourceLinked="1"/>
        <c:tickLblPos val="nextTo"/>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nb-NO"/>
          </a:p>
        </c:txPr>
        <c:crossAx val="175284608"/>
        <c:crosses val="autoZero"/>
        <c:auto val="1"/>
        <c:lblAlgn val="ctr"/>
        <c:lblOffset val="100"/>
        <c:tickLblSkip val="30"/>
        <c:tickMarkSkip val="10"/>
      </c:catAx>
      <c:valAx>
        <c:axId val="175284608"/>
        <c:scaling>
          <c:orientation val="minMax"/>
        </c:scaling>
        <c:axPos val="l"/>
        <c:majorGridlines/>
        <c:numFmt formatCode="0%" sourceLinked="0"/>
        <c:tickLblPos val="nextTo"/>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nb-NO"/>
          </a:p>
        </c:txPr>
        <c:crossAx val="175278720"/>
        <c:crosses val="autoZero"/>
        <c:crossBetween val="between"/>
      </c:valAx>
      <c:spPr>
        <a:ln>
          <a:solidFill>
            <a:schemeClr val="tx1"/>
          </a:solidFill>
        </a:ln>
      </c:spPr>
    </c:plotArea>
    <c:plotVisOnly val="1"/>
    <c:dispBlanksAs val="gap"/>
  </c:chart>
  <c:txPr>
    <a:bodyPr/>
    <a:lstStyle/>
    <a:p>
      <a:pPr>
        <a:defRPr sz="1800"/>
      </a:pPr>
      <a:endParaRPr lang="nb-NO"/>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nb-NO"/>
  <c:style val="10"/>
  <c:chart>
    <c:title>
      <c:tx>
        <c:rich>
          <a:bodyPr/>
          <a:lstStyle/>
          <a:p>
            <a:pPr>
              <a:defRPr/>
            </a:pPr>
            <a:r>
              <a:rPr lang="nb-NO" dirty="0"/>
              <a:t>Indeks 1970=100</a:t>
            </a:r>
            <a:endParaRPr lang="en-US" dirty="0"/>
          </a:p>
        </c:rich>
      </c:tx>
      <c:layout>
        <c:manualLayout>
          <c:xMode val="edge"/>
          <c:yMode val="edge"/>
          <c:x val="0.20396852329301143"/>
          <c:y val="1.7554013145566604E-2"/>
        </c:manualLayout>
      </c:layout>
    </c:title>
    <c:plotArea>
      <c:layout>
        <c:manualLayout>
          <c:layoutTarget val="inner"/>
          <c:xMode val="edge"/>
          <c:yMode val="edge"/>
          <c:x val="8.9534388074772778E-2"/>
          <c:y val="0.1049040857804793"/>
          <c:w val="0.63123354614587424"/>
          <c:h val="0.80359369548309001"/>
        </c:manualLayout>
      </c:layout>
      <c:lineChart>
        <c:grouping val="standard"/>
        <c:ser>
          <c:idx val="0"/>
          <c:order val="0"/>
          <c:tx>
            <c:strRef>
              <c:f>'Ark1'!$B$1</c:f>
              <c:strCache>
                <c:ptCount val="1"/>
                <c:pt idx="0">
                  <c:v>Reallønn</c:v>
                </c:pt>
              </c:strCache>
            </c:strRef>
          </c:tx>
          <c:spPr>
            <a:ln w="69850">
              <a:solidFill>
                <a:schemeClr val="accent1"/>
              </a:solidFill>
            </a:ln>
          </c:spPr>
          <c:marker>
            <c:symbol val="none"/>
          </c:marker>
          <c:cat>
            <c:strRef>
              <c:f>'Ark1'!$A$2:$A$44</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'Ark1'!$B$2:$B$44</c:f>
              <c:numCache>
                <c:formatCode>General</c:formatCode>
                <c:ptCount val="11"/>
                <c:pt idx="0">
                  <c:v>214.5</c:v>
                </c:pt>
                <c:pt idx="1">
                  <c:v>220.1</c:v>
                </c:pt>
                <c:pt idx="2">
                  <c:v>225</c:v>
                </c:pt>
                <c:pt idx="3">
                  <c:v>230.6</c:v>
                </c:pt>
                <c:pt idx="4">
                  <c:v>238.1</c:v>
                </c:pt>
                <c:pt idx="5">
                  <c:v>249.5</c:v>
                </c:pt>
                <c:pt idx="6">
                  <c:v>253.9</c:v>
                </c:pt>
                <c:pt idx="7">
                  <c:v>260.3</c:v>
                </c:pt>
                <c:pt idx="8">
                  <c:v>260.89999999999986</c:v>
                </c:pt>
                <c:pt idx="9">
                  <c:v>269</c:v>
                </c:pt>
                <c:pt idx="10">
                  <c:v>277.89999999999986</c:v>
                </c:pt>
              </c:numCache>
            </c:numRef>
          </c:val>
          <c:smooth val="1"/>
        </c:ser>
        <c:ser>
          <c:idx val="1"/>
          <c:order val="1"/>
          <c:tx>
            <c:strRef>
              <c:f>'Ark1'!$C$1</c:f>
              <c:strCache>
                <c:ptCount val="1"/>
                <c:pt idx="0">
                  <c:v>Produktivitet</c:v>
                </c:pt>
              </c:strCache>
            </c:strRef>
          </c:tx>
          <c:spPr>
            <a:ln w="69850" cap="rnd" cmpd="sng" algn="ctr">
              <a:solidFill>
                <a:schemeClr val="accent4"/>
              </a:solidFill>
              <a:prstDash val="solid"/>
            </a:ln>
            <a:effectLst/>
          </c:spPr>
          <c:marker>
            <c:symbol val="none"/>
          </c:marker>
          <c:cat>
            <c:strRef>
              <c:f>'Ark1'!$A$2:$A$44</c:f>
              <c:strCache>
                <c:ptCount val="11"/>
                <c:pt idx="0">
                  <c:v>2002</c:v>
                </c:pt>
                <c:pt idx="1">
                  <c:v>2003</c:v>
                </c:pt>
                <c:pt idx="2">
                  <c:v>2004</c:v>
                </c:pt>
                <c:pt idx="3">
                  <c:v>2005</c:v>
                </c:pt>
                <c:pt idx="4">
                  <c:v>2006</c:v>
                </c:pt>
                <c:pt idx="5">
                  <c:v>2007</c:v>
                </c:pt>
                <c:pt idx="6">
                  <c:v>2008</c:v>
                </c:pt>
                <c:pt idx="7">
                  <c:v>2009</c:v>
                </c:pt>
                <c:pt idx="8">
                  <c:v>2010</c:v>
                </c:pt>
                <c:pt idx="9">
                  <c:v>2011</c:v>
                </c:pt>
                <c:pt idx="10">
                  <c:v>2012</c:v>
                </c:pt>
              </c:strCache>
            </c:strRef>
          </c:cat>
          <c:val>
            <c:numRef>
              <c:f>'Ark1'!$C$2:$C$44</c:f>
              <c:numCache>
                <c:formatCode>General</c:formatCode>
                <c:ptCount val="11"/>
                <c:pt idx="0">
                  <c:v>213.7</c:v>
                </c:pt>
                <c:pt idx="1">
                  <c:v>221</c:v>
                </c:pt>
                <c:pt idx="2">
                  <c:v>226.3</c:v>
                </c:pt>
                <c:pt idx="3">
                  <c:v>233.1</c:v>
                </c:pt>
                <c:pt idx="4">
                  <c:v>235.9</c:v>
                </c:pt>
                <c:pt idx="5">
                  <c:v>237.3</c:v>
                </c:pt>
                <c:pt idx="6">
                  <c:v>234</c:v>
                </c:pt>
                <c:pt idx="7">
                  <c:v>235.6</c:v>
                </c:pt>
                <c:pt idx="8">
                  <c:v>239.1</c:v>
                </c:pt>
                <c:pt idx="9">
                  <c:v>241</c:v>
                </c:pt>
                <c:pt idx="10">
                  <c:v>244.9</c:v>
                </c:pt>
              </c:numCache>
            </c:numRef>
          </c:val>
        </c:ser>
        <c:marker val="1"/>
        <c:axId val="179950336"/>
        <c:axId val="179951872"/>
      </c:lineChart>
      <c:catAx>
        <c:axId val="179950336"/>
        <c:scaling>
          <c:orientation val="minMax"/>
        </c:scaling>
        <c:axPos val="b"/>
        <c:numFmt formatCode="General" sourceLinked="1"/>
        <c:majorTickMark val="none"/>
        <c:tickLblPos val="nextTo"/>
        <c:crossAx val="179951872"/>
        <c:crosses val="autoZero"/>
        <c:auto val="1"/>
        <c:lblAlgn val="ctr"/>
        <c:lblOffset val="100"/>
        <c:tickLblSkip val="2"/>
        <c:tickMarkSkip val="2"/>
      </c:catAx>
      <c:valAx>
        <c:axId val="179951872"/>
        <c:scaling>
          <c:orientation val="minMax"/>
          <c:min val="200"/>
        </c:scaling>
        <c:axPos val="l"/>
        <c:majorGridlines/>
        <c:numFmt formatCode="General" sourceLinked="0"/>
        <c:majorTickMark val="none"/>
        <c:tickLblPos val="nextTo"/>
        <c:crossAx val="179950336"/>
        <c:crosses val="autoZero"/>
        <c:crossBetween val="between"/>
        <c:majorUnit val="25"/>
      </c:valAx>
      <c:spPr>
        <a:ln>
          <a:solidFill>
            <a:schemeClr val="tx1"/>
          </a:solidFill>
        </a:ln>
      </c:spPr>
    </c:plotArea>
    <c:legend>
      <c:legendPos val="r"/>
      <c:layout/>
    </c:legend>
    <c:plotVisOnly val="1"/>
    <c:dispBlanksAs val="gap"/>
  </c:chart>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nb-NO"/>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94C61-41A2-4FFB-BAEA-EEF5ADB6100F}" type="doc">
      <dgm:prSet loTypeId="urn:microsoft.com/office/officeart/2005/8/layout/hProcess9" loCatId="process" qsTypeId="urn:microsoft.com/office/officeart/2005/8/quickstyle/simple1" qsCatId="simple" csTypeId="urn:microsoft.com/office/officeart/2005/8/colors/colorful2" csCatId="colorful" phldr="1"/>
      <dgm:spPr/>
    </dgm:pt>
    <dgm:pt modelId="{57AA587F-2D91-438C-AA4A-018B9AC63D2D}">
      <dgm:prSet phldrT="[Tekst]"/>
      <dgm:spPr/>
      <dgm:t>
        <a:bodyPr/>
        <a:lstStyle/>
        <a:p>
          <a:r>
            <a:rPr lang="nb-NO" dirty="0" smtClean="0"/>
            <a:t>Kompetanseveiviseren</a:t>
          </a:r>
        </a:p>
        <a:p>
          <a:r>
            <a:rPr lang="nb-NO" dirty="0" smtClean="0"/>
            <a:t>30 timer gratis kartlegging fra OFK </a:t>
          </a:r>
          <a:endParaRPr lang="nb-NO" dirty="0"/>
        </a:p>
      </dgm:t>
    </dgm:pt>
    <dgm:pt modelId="{92989A1A-0AC9-4773-AAFB-1E849E2CA640}" type="parTrans" cxnId="{A404F3D8-4BA6-4E14-AE9C-913E33C925C6}">
      <dgm:prSet/>
      <dgm:spPr/>
    </dgm:pt>
    <dgm:pt modelId="{FB181B00-D2CC-46C5-AFC9-C67E2DD11F1E}" type="sibTrans" cxnId="{A404F3D8-4BA6-4E14-AE9C-913E33C925C6}">
      <dgm:prSet/>
      <dgm:spPr/>
    </dgm:pt>
    <dgm:pt modelId="{2AC0F774-CF82-4082-A016-A51DBA5E1277}">
      <dgm:prSet phldrT="[Tekst]"/>
      <dgm:spPr/>
      <dgm:t>
        <a:bodyPr/>
        <a:lstStyle/>
        <a:p>
          <a:r>
            <a:rPr lang="nb-NO" dirty="0" smtClean="0"/>
            <a:t>Karrieresenteret</a:t>
          </a:r>
        </a:p>
        <a:p>
          <a:r>
            <a:rPr lang="nb-NO" dirty="0" smtClean="0"/>
            <a:t>Finnes på 6 steder i Oppland!</a:t>
          </a:r>
          <a:endParaRPr lang="nb-NO" dirty="0"/>
        </a:p>
      </dgm:t>
    </dgm:pt>
    <dgm:pt modelId="{45F6DF08-98BE-425B-A9A4-126B063E519A}" type="parTrans" cxnId="{C651BBFB-92CE-45D7-A271-C45220897358}">
      <dgm:prSet/>
      <dgm:spPr/>
    </dgm:pt>
    <dgm:pt modelId="{2A487887-7734-4BF2-B662-8092928A92A0}" type="sibTrans" cxnId="{C651BBFB-92CE-45D7-A271-C45220897358}">
      <dgm:prSet/>
      <dgm:spPr/>
    </dgm:pt>
    <dgm:pt modelId="{CACF1890-0BA5-46F5-95AB-DE6FE8EEB268}">
      <dgm:prSet phldrT="[Tekst]"/>
      <dgm:spPr/>
      <dgm:t>
        <a:bodyPr/>
        <a:lstStyle/>
        <a:p>
          <a:r>
            <a:rPr lang="nb-NO" dirty="0" smtClean="0"/>
            <a:t>Finansieringsmuligheter</a:t>
          </a:r>
        </a:p>
        <a:p>
          <a:r>
            <a:rPr lang="nb-NO" dirty="0" smtClean="0"/>
            <a:t>NAV , LO/NHO, OFK, VOX ……. </a:t>
          </a:r>
          <a:endParaRPr lang="nb-NO" dirty="0"/>
        </a:p>
      </dgm:t>
    </dgm:pt>
    <dgm:pt modelId="{4D768E35-E245-4AB2-81C9-D86667FB40BC}" type="parTrans" cxnId="{87DEC326-AB5C-4CD7-BF23-49C85BDCB938}">
      <dgm:prSet/>
      <dgm:spPr/>
    </dgm:pt>
    <dgm:pt modelId="{5698969A-F5A1-418A-8FE1-BD97980B85C3}" type="sibTrans" cxnId="{87DEC326-AB5C-4CD7-BF23-49C85BDCB938}">
      <dgm:prSet/>
      <dgm:spPr/>
    </dgm:pt>
    <dgm:pt modelId="{6B1B2CB3-FF50-436C-B60F-BAAF7A3AC772}" type="pres">
      <dgm:prSet presAssocID="{5E494C61-41A2-4FFB-BAEA-EEF5ADB6100F}" presName="CompostProcess" presStyleCnt="0">
        <dgm:presLayoutVars>
          <dgm:dir/>
          <dgm:resizeHandles val="exact"/>
        </dgm:presLayoutVars>
      </dgm:prSet>
      <dgm:spPr/>
    </dgm:pt>
    <dgm:pt modelId="{81BC8055-D6B0-44DC-9A50-A73120A72842}" type="pres">
      <dgm:prSet presAssocID="{5E494C61-41A2-4FFB-BAEA-EEF5ADB6100F}" presName="arrow" presStyleLbl="bgShp" presStyleIdx="0" presStyleCnt="1"/>
      <dgm:spPr/>
    </dgm:pt>
    <dgm:pt modelId="{83322705-0EA6-4AC5-B493-E59759A8E044}" type="pres">
      <dgm:prSet presAssocID="{5E494C61-41A2-4FFB-BAEA-EEF5ADB6100F}" presName="linearProcess" presStyleCnt="0"/>
      <dgm:spPr/>
    </dgm:pt>
    <dgm:pt modelId="{FB10BC40-E107-4CFC-8F00-A0611CC25083}" type="pres">
      <dgm:prSet presAssocID="{57AA587F-2D91-438C-AA4A-018B9AC63D2D}" presName="textNode" presStyleLbl="node1" presStyleIdx="0" presStyleCnt="3">
        <dgm:presLayoutVars>
          <dgm:bulletEnabled val="1"/>
        </dgm:presLayoutVars>
      </dgm:prSet>
      <dgm:spPr/>
      <dgm:t>
        <a:bodyPr/>
        <a:lstStyle/>
        <a:p>
          <a:endParaRPr lang="nb-NO"/>
        </a:p>
      </dgm:t>
    </dgm:pt>
    <dgm:pt modelId="{27E3F99A-AC7D-483D-B69F-43EA08CEBD71}" type="pres">
      <dgm:prSet presAssocID="{FB181B00-D2CC-46C5-AFC9-C67E2DD11F1E}" presName="sibTrans" presStyleCnt="0"/>
      <dgm:spPr/>
    </dgm:pt>
    <dgm:pt modelId="{1C7B2F5E-1CDF-4CCB-B334-5971491C447D}" type="pres">
      <dgm:prSet presAssocID="{2AC0F774-CF82-4082-A016-A51DBA5E1277}" presName="textNode" presStyleLbl="node1" presStyleIdx="1" presStyleCnt="3">
        <dgm:presLayoutVars>
          <dgm:bulletEnabled val="1"/>
        </dgm:presLayoutVars>
      </dgm:prSet>
      <dgm:spPr/>
      <dgm:t>
        <a:bodyPr/>
        <a:lstStyle/>
        <a:p>
          <a:endParaRPr lang="nb-NO"/>
        </a:p>
      </dgm:t>
    </dgm:pt>
    <dgm:pt modelId="{90F7F9DF-A5EB-48C0-9E99-B4D1BD17B6EC}" type="pres">
      <dgm:prSet presAssocID="{2A487887-7734-4BF2-B662-8092928A92A0}" presName="sibTrans" presStyleCnt="0"/>
      <dgm:spPr/>
    </dgm:pt>
    <dgm:pt modelId="{717C603E-AC3E-44B1-B170-3BF1393E1A42}" type="pres">
      <dgm:prSet presAssocID="{CACF1890-0BA5-46F5-95AB-DE6FE8EEB268}" presName="textNode" presStyleLbl="node1" presStyleIdx="2" presStyleCnt="3">
        <dgm:presLayoutVars>
          <dgm:bulletEnabled val="1"/>
        </dgm:presLayoutVars>
      </dgm:prSet>
      <dgm:spPr/>
      <dgm:t>
        <a:bodyPr/>
        <a:lstStyle/>
        <a:p>
          <a:endParaRPr lang="nb-NO"/>
        </a:p>
      </dgm:t>
    </dgm:pt>
  </dgm:ptLst>
  <dgm:cxnLst>
    <dgm:cxn modelId="{A404F3D8-4BA6-4E14-AE9C-913E33C925C6}" srcId="{5E494C61-41A2-4FFB-BAEA-EEF5ADB6100F}" destId="{57AA587F-2D91-438C-AA4A-018B9AC63D2D}" srcOrd="0" destOrd="0" parTransId="{92989A1A-0AC9-4773-AAFB-1E849E2CA640}" sibTransId="{FB181B00-D2CC-46C5-AFC9-C67E2DD11F1E}"/>
    <dgm:cxn modelId="{627C546B-7ECB-4AC2-BA33-679BC4A78A4F}" type="presOf" srcId="{5E494C61-41A2-4FFB-BAEA-EEF5ADB6100F}" destId="{6B1B2CB3-FF50-436C-B60F-BAAF7A3AC772}" srcOrd="0" destOrd="0" presId="urn:microsoft.com/office/officeart/2005/8/layout/hProcess9"/>
    <dgm:cxn modelId="{13C2946F-C864-47E5-91CD-FDDD661F5127}" type="presOf" srcId="{57AA587F-2D91-438C-AA4A-018B9AC63D2D}" destId="{FB10BC40-E107-4CFC-8F00-A0611CC25083}" srcOrd="0" destOrd="0" presId="urn:microsoft.com/office/officeart/2005/8/layout/hProcess9"/>
    <dgm:cxn modelId="{C651BBFB-92CE-45D7-A271-C45220897358}" srcId="{5E494C61-41A2-4FFB-BAEA-EEF5ADB6100F}" destId="{2AC0F774-CF82-4082-A016-A51DBA5E1277}" srcOrd="1" destOrd="0" parTransId="{45F6DF08-98BE-425B-A9A4-126B063E519A}" sibTransId="{2A487887-7734-4BF2-B662-8092928A92A0}"/>
    <dgm:cxn modelId="{87DEC326-AB5C-4CD7-BF23-49C85BDCB938}" srcId="{5E494C61-41A2-4FFB-BAEA-EEF5ADB6100F}" destId="{CACF1890-0BA5-46F5-95AB-DE6FE8EEB268}" srcOrd="2" destOrd="0" parTransId="{4D768E35-E245-4AB2-81C9-D86667FB40BC}" sibTransId="{5698969A-F5A1-418A-8FE1-BD97980B85C3}"/>
    <dgm:cxn modelId="{CA7BBB2A-64B7-4A3D-8D8D-EAC87976AFB1}" type="presOf" srcId="{CACF1890-0BA5-46F5-95AB-DE6FE8EEB268}" destId="{717C603E-AC3E-44B1-B170-3BF1393E1A42}" srcOrd="0" destOrd="0" presId="urn:microsoft.com/office/officeart/2005/8/layout/hProcess9"/>
    <dgm:cxn modelId="{B58C5E4C-3D75-4511-9717-CF51B51198F9}" type="presOf" srcId="{2AC0F774-CF82-4082-A016-A51DBA5E1277}" destId="{1C7B2F5E-1CDF-4CCB-B334-5971491C447D}" srcOrd="0" destOrd="0" presId="urn:microsoft.com/office/officeart/2005/8/layout/hProcess9"/>
    <dgm:cxn modelId="{D3B9893D-1089-4858-A5DD-0B126F1E7DDC}" type="presParOf" srcId="{6B1B2CB3-FF50-436C-B60F-BAAF7A3AC772}" destId="{81BC8055-D6B0-44DC-9A50-A73120A72842}" srcOrd="0" destOrd="0" presId="urn:microsoft.com/office/officeart/2005/8/layout/hProcess9"/>
    <dgm:cxn modelId="{C8DFEE29-A26F-4B35-AF5B-4C74E8221D0B}" type="presParOf" srcId="{6B1B2CB3-FF50-436C-B60F-BAAF7A3AC772}" destId="{83322705-0EA6-4AC5-B493-E59759A8E044}" srcOrd="1" destOrd="0" presId="urn:microsoft.com/office/officeart/2005/8/layout/hProcess9"/>
    <dgm:cxn modelId="{5D6D215B-6941-4555-9FA6-65A340E4037C}" type="presParOf" srcId="{83322705-0EA6-4AC5-B493-E59759A8E044}" destId="{FB10BC40-E107-4CFC-8F00-A0611CC25083}" srcOrd="0" destOrd="0" presId="urn:microsoft.com/office/officeart/2005/8/layout/hProcess9"/>
    <dgm:cxn modelId="{46471346-4CAD-4BDB-99E1-192DA56D3E44}" type="presParOf" srcId="{83322705-0EA6-4AC5-B493-E59759A8E044}" destId="{27E3F99A-AC7D-483D-B69F-43EA08CEBD71}" srcOrd="1" destOrd="0" presId="urn:microsoft.com/office/officeart/2005/8/layout/hProcess9"/>
    <dgm:cxn modelId="{D68F95A2-5089-4E39-B2E2-8EC421748196}" type="presParOf" srcId="{83322705-0EA6-4AC5-B493-E59759A8E044}" destId="{1C7B2F5E-1CDF-4CCB-B334-5971491C447D}" srcOrd="2" destOrd="0" presId="urn:microsoft.com/office/officeart/2005/8/layout/hProcess9"/>
    <dgm:cxn modelId="{8E0AEC8C-6E4B-4E1A-82FD-E215827C12FB}" type="presParOf" srcId="{83322705-0EA6-4AC5-B493-E59759A8E044}" destId="{90F7F9DF-A5EB-48C0-9E99-B4D1BD17B6EC}" srcOrd="3" destOrd="0" presId="urn:microsoft.com/office/officeart/2005/8/layout/hProcess9"/>
    <dgm:cxn modelId="{73B29756-C21C-4D80-9B98-A650492D9594}" type="presParOf" srcId="{83322705-0EA6-4AC5-B493-E59759A8E044}" destId="{717C603E-AC3E-44B1-B170-3BF1393E1A42}"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A4CF75-5A0F-469C-8D0F-5AE71031FD4C}" type="doc">
      <dgm:prSet loTypeId="urn:microsoft.com/office/officeart/2005/8/layout/gear1" loCatId="process" qsTypeId="urn:microsoft.com/office/officeart/2005/8/quickstyle/simple1" qsCatId="simple" csTypeId="urn:microsoft.com/office/officeart/2005/8/colors/colorful1#1" csCatId="colorful" phldr="1"/>
      <dgm:spPr/>
    </dgm:pt>
    <dgm:pt modelId="{3F337495-B881-427C-A939-A3F7C2313C84}">
      <dgm:prSet phldrT="[Tekst]" custT="1"/>
      <dgm:spPr/>
      <dgm:t>
        <a:bodyPr/>
        <a:lstStyle/>
        <a:p>
          <a:r>
            <a:rPr lang="nb-NO" sz="2000" b="1" dirty="0" smtClean="0"/>
            <a:t>utdanningsnivå</a:t>
          </a:r>
          <a:endParaRPr lang="nb-NO" sz="2000" b="1" dirty="0"/>
        </a:p>
      </dgm:t>
    </dgm:pt>
    <dgm:pt modelId="{DF1B1343-9ED8-4019-B879-4AB6F154BAC1}" type="parTrans" cxnId="{E897B4BB-DC9E-4062-ACBB-8F9F34093070}">
      <dgm:prSet/>
      <dgm:spPr/>
      <dgm:t>
        <a:bodyPr/>
        <a:lstStyle/>
        <a:p>
          <a:endParaRPr lang="nb-NO"/>
        </a:p>
      </dgm:t>
    </dgm:pt>
    <dgm:pt modelId="{3E13B100-9C46-46C7-9CB4-DD8F14262C36}" type="sibTrans" cxnId="{E897B4BB-DC9E-4062-ACBB-8F9F34093070}">
      <dgm:prSet/>
      <dgm:spPr/>
      <dgm:t>
        <a:bodyPr/>
        <a:lstStyle/>
        <a:p>
          <a:endParaRPr lang="nb-NO"/>
        </a:p>
      </dgm:t>
    </dgm:pt>
    <dgm:pt modelId="{895CC14D-5DBA-4DD6-A08C-D3A443240305}">
      <dgm:prSet phldrT="[Tekst]" custT="1"/>
      <dgm:spPr/>
      <dgm:t>
        <a:bodyPr/>
        <a:lstStyle/>
        <a:p>
          <a:r>
            <a:rPr lang="nb-NO" sz="2000" dirty="0" smtClean="0"/>
            <a:t>Næring</a:t>
          </a:r>
        </a:p>
        <a:p>
          <a:r>
            <a:rPr lang="nb-NO" sz="2000" dirty="0" smtClean="0"/>
            <a:t>struktur</a:t>
          </a:r>
          <a:endParaRPr lang="nb-NO" sz="2000" dirty="0"/>
        </a:p>
      </dgm:t>
    </dgm:pt>
    <dgm:pt modelId="{F373CE1D-C601-438D-BD38-75907386FF7A}" type="parTrans" cxnId="{BAB12D2B-F75E-44B1-8DA2-8F28E9003B0C}">
      <dgm:prSet/>
      <dgm:spPr/>
      <dgm:t>
        <a:bodyPr/>
        <a:lstStyle/>
        <a:p>
          <a:endParaRPr lang="nb-NO"/>
        </a:p>
      </dgm:t>
    </dgm:pt>
    <dgm:pt modelId="{3691D5D9-29B1-4B00-9D5C-73E0EE1EA888}" type="sibTrans" cxnId="{BAB12D2B-F75E-44B1-8DA2-8F28E9003B0C}">
      <dgm:prSet/>
      <dgm:spPr/>
      <dgm:t>
        <a:bodyPr/>
        <a:lstStyle/>
        <a:p>
          <a:endParaRPr lang="nb-NO"/>
        </a:p>
      </dgm:t>
    </dgm:pt>
    <dgm:pt modelId="{7579BD70-858E-4A13-B974-882DDE1FA31F}">
      <dgm:prSet phldrT="[Tekst]" custT="1"/>
      <dgm:spPr/>
      <dgm:t>
        <a:bodyPr/>
        <a:lstStyle/>
        <a:p>
          <a:r>
            <a:rPr lang="nb-NO" sz="2000" b="1" dirty="0" smtClean="0"/>
            <a:t>Virke</a:t>
          </a:r>
        </a:p>
        <a:p>
          <a:r>
            <a:rPr lang="nb-NO" sz="2000" b="1" dirty="0" smtClean="0"/>
            <a:t>middel</a:t>
          </a:r>
          <a:r>
            <a:rPr lang="nb-NO" sz="1800" dirty="0" smtClean="0"/>
            <a:t> </a:t>
          </a:r>
          <a:endParaRPr lang="nb-NO" sz="1800" dirty="0"/>
        </a:p>
      </dgm:t>
    </dgm:pt>
    <dgm:pt modelId="{E9A325BC-C799-49C2-99C1-FD3CA6868707}" type="parTrans" cxnId="{6C4FB803-116C-43EB-9B03-83482DA62274}">
      <dgm:prSet/>
      <dgm:spPr/>
      <dgm:t>
        <a:bodyPr/>
        <a:lstStyle/>
        <a:p>
          <a:endParaRPr lang="nb-NO"/>
        </a:p>
      </dgm:t>
    </dgm:pt>
    <dgm:pt modelId="{D205DC9D-969A-42C5-A47E-8B882BB861F5}" type="sibTrans" cxnId="{6C4FB803-116C-43EB-9B03-83482DA62274}">
      <dgm:prSet/>
      <dgm:spPr/>
      <dgm:t>
        <a:bodyPr/>
        <a:lstStyle/>
        <a:p>
          <a:endParaRPr lang="nb-NO"/>
        </a:p>
      </dgm:t>
    </dgm:pt>
    <dgm:pt modelId="{AEF3AA40-7340-42DF-A946-908E0ABC9BD5}" type="pres">
      <dgm:prSet presAssocID="{1DA4CF75-5A0F-469C-8D0F-5AE71031FD4C}" presName="composite" presStyleCnt="0">
        <dgm:presLayoutVars>
          <dgm:chMax val="3"/>
          <dgm:animLvl val="lvl"/>
          <dgm:resizeHandles val="exact"/>
        </dgm:presLayoutVars>
      </dgm:prSet>
      <dgm:spPr/>
    </dgm:pt>
    <dgm:pt modelId="{B076228F-9886-4ADD-AF53-2C0DA3DD08E9}" type="pres">
      <dgm:prSet presAssocID="{3F337495-B881-427C-A939-A3F7C2313C84}" presName="gear1" presStyleLbl="node1" presStyleIdx="0" presStyleCnt="3">
        <dgm:presLayoutVars>
          <dgm:chMax val="1"/>
          <dgm:bulletEnabled val="1"/>
        </dgm:presLayoutVars>
      </dgm:prSet>
      <dgm:spPr/>
      <dgm:t>
        <a:bodyPr/>
        <a:lstStyle/>
        <a:p>
          <a:endParaRPr lang="nb-NO"/>
        </a:p>
      </dgm:t>
    </dgm:pt>
    <dgm:pt modelId="{D869EB71-2F5E-4266-B89B-BE6F47B20F89}" type="pres">
      <dgm:prSet presAssocID="{3F337495-B881-427C-A939-A3F7C2313C84}" presName="gear1srcNode" presStyleLbl="node1" presStyleIdx="0" presStyleCnt="3"/>
      <dgm:spPr/>
      <dgm:t>
        <a:bodyPr/>
        <a:lstStyle/>
        <a:p>
          <a:endParaRPr lang="nb-NO"/>
        </a:p>
      </dgm:t>
    </dgm:pt>
    <dgm:pt modelId="{71C79B9E-6A9D-46C6-A671-BA8D56CBE1D0}" type="pres">
      <dgm:prSet presAssocID="{3F337495-B881-427C-A939-A3F7C2313C84}" presName="gear1dstNode" presStyleLbl="node1" presStyleIdx="0" presStyleCnt="3"/>
      <dgm:spPr/>
      <dgm:t>
        <a:bodyPr/>
        <a:lstStyle/>
        <a:p>
          <a:endParaRPr lang="nb-NO"/>
        </a:p>
      </dgm:t>
    </dgm:pt>
    <dgm:pt modelId="{BA1D2792-047E-4472-8E3E-97F8782FBB43}" type="pres">
      <dgm:prSet presAssocID="{895CC14D-5DBA-4DD6-A08C-D3A443240305}" presName="gear2" presStyleLbl="node1" presStyleIdx="1" presStyleCnt="3">
        <dgm:presLayoutVars>
          <dgm:chMax val="1"/>
          <dgm:bulletEnabled val="1"/>
        </dgm:presLayoutVars>
      </dgm:prSet>
      <dgm:spPr/>
      <dgm:t>
        <a:bodyPr/>
        <a:lstStyle/>
        <a:p>
          <a:endParaRPr lang="nb-NO"/>
        </a:p>
      </dgm:t>
    </dgm:pt>
    <dgm:pt modelId="{0A4C133E-A91A-4DEB-A73A-80820139B566}" type="pres">
      <dgm:prSet presAssocID="{895CC14D-5DBA-4DD6-A08C-D3A443240305}" presName="gear2srcNode" presStyleLbl="node1" presStyleIdx="1" presStyleCnt="3"/>
      <dgm:spPr/>
      <dgm:t>
        <a:bodyPr/>
        <a:lstStyle/>
        <a:p>
          <a:endParaRPr lang="nb-NO"/>
        </a:p>
      </dgm:t>
    </dgm:pt>
    <dgm:pt modelId="{AB882922-7483-47D5-9F38-B18723AD64EB}" type="pres">
      <dgm:prSet presAssocID="{895CC14D-5DBA-4DD6-A08C-D3A443240305}" presName="gear2dstNode" presStyleLbl="node1" presStyleIdx="1" presStyleCnt="3"/>
      <dgm:spPr/>
      <dgm:t>
        <a:bodyPr/>
        <a:lstStyle/>
        <a:p>
          <a:endParaRPr lang="nb-NO"/>
        </a:p>
      </dgm:t>
    </dgm:pt>
    <dgm:pt modelId="{609E14A9-8E74-4A1B-9DBC-7F0B850D94AE}" type="pres">
      <dgm:prSet presAssocID="{7579BD70-858E-4A13-B974-882DDE1FA31F}" presName="gear3" presStyleLbl="node1" presStyleIdx="2" presStyleCnt="3"/>
      <dgm:spPr/>
      <dgm:t>
        <a:bodyPr/>
        <a:lstStyle/>
        <a:p>
          <a:endParaRPr lang="nb-NO"/>
        </a:p>
      </dgm:t>
    </dgm:pt>
    <dgm:pt modelId="{5C628582-0D30-4D4E-B821-87F0B5B1FC30}" type="pres">
      <dgm:prSet presAssocID="{7579BD70-858E-4A13-B974-882DDE1FA31F}" presName="gear3tx" presStyleLbl="node1" presStyleIdx="2" presStyleCnt="3">
        <dgm:presLayoutVars>
          <dgm:chMax val="1"/>
          <dgm:bulletEnabled val="1"/>
        </dgm:presLayoutVars>
      </dgm:prSet>
      <dgm:spPr/>
      <dgm:t>
        <a:bodyPr/>
        <a:lstStyle/>
        <a:p>
          <a:endParaRPr lang="nb-NO"/>
        </a:p>
      </dgm:t>
    </dgm:pt>
    <dgm:pt modelId="{6899F04C-47C6-4998-95FF-F250F39B829D}" type="pres">
      <dgm:prSet presAssocID="{7579BD70-858E-4A13-B974-882DDE1FA31F}" presName="gear3srcNode" presStyleLbl="node1" presStyleIdx="2" presStyleCnt="3"/>
      <dgm:spPr/>
      <dgm:t>
        <a:bodyPr/>
        <a:lstStyle/>
        <a:p>
          <a:endParaRPr lang="nb-NO"/>
        </a:p>
      </dgm:t>
    </dgm:pt>
    <dgm:pt modelId="{0E88D2B0-3942-47A5-B929-6906BF15A518}" type="pres">
      <dgm:prSet presAssocID="{7579BD70-858E-4A13-B974-882DDE1FA31F}" presName="gear3dstNode" presStyleLbl="node1" presStyleIdx="2" presStyleCnt="3"/>
      <dgm:spPr/>
      <dgm:t>
        <a:bodyPr/>
        <a:lstStyle/>
        <a:p>
          <a:endParaRPr lang="nb-NO"/>
        </a:p>
      </dgm:t>
    </dgm:pt>
    <dgm:pt modelId="{9C262195-6DC1-4436-91BE-4F12F4DC78E3}" type="pres">
      <dgm:prSet presAssocID="{3E13B100-9C46-46C7-9CB4-DD8F14262C36}" presName="connector1" presStyleLbl="sibTrans2D1" presStyleIdx="0" presStyleCnt="3"/>
      <dgm:spPr/>
      <dgm:t>
        <a:bodyPr/>
        <a:lstStyle/>
        <a:p>
          <a:endParaRPr lang="nb-NO"/>
        </a:p>
      </dgm:t>
    </dgm:pt>
    <dgm:pt modelId="{3A3B0F61-2333-4AFE-B1D6-7FA7A5C6EE55}" type="pres">
      <dgm:prSet presAssocID="{3691D5D9-29B1-4B00-9D5C-73E0EE1EA888}" presName="connector2" presStyleLbl="sibTrans2D1" presStyleIdx="1" presStyleCnt="3"/>
      <dgm:spPr/>
      <dgm:t>
        <a:bodyPr/>
        <a:lstStyle/>
        <a:p>
          <a:endParaRPr lang="nb-NO"/>
        </a:p>
      </dgm:t>
    </dgm:pt>
    <dgm:pt modelId="{BBB44433-DFB5-4001-98A7-D8B22D13646A}" type="pres">
      <dgm:prSet presAssocID="{D205DC9D-969A-42C5-A47E-8B882BB861F5}" presName="connector3" presStyleLbl="sibTrans2D1" presStyleIdx="2" presStyleCnt="3"/>
      <dgm:spPr/>
      <dgm:t>
        <a:bodyPr/>
        <a:lstStyle/>
        <a:p>
          <a:endParaRPr lang="nb-NO"/>
        </a:p>
      </dgm:t>
    </dgm:pt>
  </dgm:ptLst>
  <dgm:cxnLst>
    <dgm:cxn modelId="{741C2872-5984-4E3B-A822-25DE73752ECC}" type="presOf" srcId="{895CC14D-5DBA-4DD6-A08C-D3A443240305}" destId="{0A4C133E-A91A-4DEB-A73A-80820139B566}" srcOrd="1" destOrd="0" presId="urn:microsoft.com/office/officeart/2005/8/layout/gear1"/>
    <dgm:cxn modelId="{1EB95754-9715-4B34-A61C-01B41BA675B9}" type="presOf" srcId="{1DA4CF75-5A0F-469C-8D0F-5AE71031FD4C}" destId="{AEF3AA40-7340-42DF-A946-908E0ABC9BD5}" srcOrd="0" destOrd="0" presId="urn:microsoft.com/office/officeart/2005/8/layout/gear1"/>
    <dgm:cxn modelId="{F962F936-CB40-40F4-A7FC-5B1CCFCAD934}" type="presOf" srcId="{3F337495-B881-427C-A939-A3F7C2313C84}" destId="{D869EB71-2F5E-4266-B89B-BE6F47B20F89}" srcOrd="1" destOrd="0" presId="urn:microsoft.com/office/officeart/2005/8/layout/gear1"/>
    <dgm:cxn modelId="{E897B4BB-DC9E-4062-ACBB-8F9F34093070}" srcId="{1DA4CF75-5A0F-469C-8D0F-5AE71031FD4C}" destId="{3F337495-B881-427C-A939-A3F7C2313C84}" srcOrd="0" destOrd="0" parTransId="{DF1B1343-9ED8-4019-B879-4AB6F154BAC1}" sibTransId="{3E13B100-9C46-46C7-9CB4-DD8F14262C36}"/>
    <dgm:cxn modelId="{BAB12D2B-F75E-44B1-8DA2-8F28E9003B0C}" srcId="{1DA4CF75-5A0F-469C-8D0F-5AE71031FD4C}" destId="{895CC14D-5DBA-4DD6-A08C-D3A443240305}" srcOrd="1" destOrd="0" parTransId="{F373CE1D-C601-438D-BD38-75907386FF7A}" sibTransId="{3691D5D9-29B1-4B00-9D5C-73E0EE1EA888}"/>
    <dgm:cxn modelId="{318E6F20-C8F9-4061-B56F-8F97DCAA1D7E}" type="presOf" srcId="{7579BD70-858E-4A13-B974-882DDE1FA31F}" destId="{609E14A9-8E74-4A1B-9DBC-7F0B850D94AE}" srcOrd="0" destOrd="0" presId="urn:microsoft.com/office/officeart/2005/8/layout/gear1"/>
    <dgm:cxn modelId="{D06DD90F-81C2-45B1-AA0D-F6D0B3B093D9}" type="presOf" srcId="{7579BD70-858E-4A13-B974-882DDE1FA31F}" destId="{0E88D2B0-3942-47A5-B929-6906BF15A518}" srcOrd="3" destOrd="0" presId="urn:microsoft.com/office/officeart/2005/8/layout/gear1"/>
    <dgm:cxn modelId="{B7B5C499-BFB7-4C83-9259-D2894C4F625C}" type="presOf" srcId="{895CC14D-5DBA-4DD6-A08C-D3A443240305}" destId="{BA1D2792-047E-4472-8E3E-97F8782FBB43}" srcOrd="0" destOrd="0" presId="urn:microsoft.com/office/officeart/2005/8/layout/gear1"/>
    <dgm:cxn modelId="{ED083B02-09C0-4E77-B874-89DE513735CC}" type="presOf" srcId="{7579BD70-858E-4A13-B974-882DDE1FA31F}" destId="{6899F04C-47C6-4998-95FF-F250F39B829D}" srcOrd="2" destOrd="0" presId="urn:microsoft.com/office/officeart/2005/8/layout/gear1"/>
    <dgm:cxn modelId="{7F62849A-F67D-4786-A626-01A6D664B3CA}" type="presOf" srcId="{3E13B100-9C46-46C7-9CB4-DD8F14262C36}" destId="{9C262195-6DC1-4436-91BE-4F12F4DC78E3}" srcOrd="0" destOrd="0" presId="urn:microsoft.com/office/officeart/2005/8/layout/gear1"/>
    <dgm:cxn modelId="{B52B975C-F80A-4DBD-82E1-43A2B27EC911}" type="presOf" srcId="{3F337495-B881-427C-A939-A3F7C2313C84}" destId="{71C79B9E-6A9D-46C6-A671-BA8D56CBE1D0}" srcOrd="2" destOrd="0" presId="urn:microsoft.com/office/officeart/2005/8/layout/gear1"/>
    <dgm:cxn modelId="{FFA748D6-F67D-4457-821F-8D57C4DD924E}" type="presOf" srcId="{895CC14D-5DBA-4DD6-A08C-D3A443240305}" destId="{AB882922-7483-47D5-9F38-B18723AD64EB}" srcOrd="2" destOrd="0" presId="urn:microsoft.com/office/officeart/2005/8/layout/gear1"/>
    <dgm:cxn modelId="{1E35E1F0-5F20-4B63-9253-BAD6397E5E0A}" type="presOf" srcId="{D205DC9D-969A-42C5-A47E-8B882BB861F5}" destId="{BBB44433-DFB5-4001-98A7-D8B22D13646A}" srcOrd="0" destOrd="0" presId="urn:microsoft.com/office/officeart/2005/8/layout/gear1"/>
    <dgm:cxn modelId="{6C4FB803-116C-43EB-9B03-83482DA62274}" srcId="{1DA4CF75-5A0F-469C-8D0F-5AE71031FD4C}" destId="{7579BD70-858E-4A13-B974-882DDE1FA31F}" srcOrd="2" destOrd="0" parTransId="{E9A325BC-C799-49C2-99C1-FD3CA6868707}" sibTransId="{D205DC9D-969A-42C5-A47E-8B882BB861F5}"/>
    <dgm:cxn modelId="{EF696388-802F-4C9B-88B1-3AE03E354C3E}" type="presOf" srcId="{7579BD70-858E-4A13-B974-882DDE1FA31F}" destId="{5C628582-0D30-4D4E-B821-87F0B5B1FC30}" srcOrd="1" destOrd="0" presId="urn:microsoft.com/office/officeart/2005/8/layout/gear1"/>
    <dgm:cxn modelId="{7E6C9007-4C71-47A9-B3E2-D6A327593ABF}" type="presOf" srcId="{3691D5D9-29B1-4B00-9D5C-73E0EE1EA888}" destId="{3A3B0F61-2333-4AFE-B1D6-7FA7A5C6EE55}" srcOrd="0" destOrd="0" presId="urn:microsoft.com/office/officeart/2005/8/layout/gear1"/>
    <dgm:cxn modelId="{3F12EF06-8EBC-45BF-A34C-C937308F1989}" type="presOf" srcId="{3F337495-B881-427C-A939-A3F7C2313C84}" destId="{B076228F-9886-4ADD-AF53-2C0DA3DD08E9}" srcOrd="0" destOrd="0" presId="urn:microsoft.com/office/officeart/2005/8/layout/gear1"/>
    <dgm:cxn modelId="{86B3F379-61A8-4BE2-9968-26FA86D0FDFD}" type="presParOf" srcId="{AEF3AA40-7340-42DF-A946-908E0ABC9BD5}" destId="{B076228F-9886-4ADD-AF53-2C0DA3DD08E9}" srcOrd="0" destOrd="0" presId="urn:microsoft.com/office/officeart/2005/8/layout/gear1"/>
    <dgm:cxn modelId="{1394E672-5605-4798-A610-71BDC71BA9DB}" type="presParOf" srcId="{AEF3AA40-7340-42DF-A946-908E0ABC9BD5}" destId="{D869EB71-2F5E-4266-B89B-BE6F47B20F89}" srcOrd="1" destOrd="0" presId="urn:microsoft.com/office/officeart/2005/8/layout/gear1"/>
    <dgm:cxn modelId="{A3078035-05EE-474A-B038-395B2458D936}" type="presParOf" srcId="{AEF3AA40-7340-42DF-A946-908E0ABC9BD5}" destId="{71C79B9E-6A9D-46C6-A671-BA8D56CBE1D0}" srcOrd="2" destOrd="0" presId="urn:microsoft.com/office/officeart/2005/8/layout/gear1"/>
    <dgm:cxn modelId="{A395DE3F-4894-45AE-B586-5067CA9F9C52}" type="presParOf" srcId="{AEF3AA40-7340-42DF-A946-908E0ABC9BD5}" destId="{BA1D2792-047E-4472-8E3E-97F8782FBB43}" srcOrd="3" destOrd="0" presId="urn:microsoft.com/office/officeart/2005/8/layout/gear1"/>
    <dgm:cxn modelId="{79214347-53A6-4766-BF54-D18A47ADBC5F}" type="presParOf" srcId="{AEF3AA40-7340-42DF-A946-908E0ABC9BD5}" destId="{0A4C133E-A91A-4DEB-A73A-80820139B566}" srcOrd="4" destOrd="0" presId="urn:microsoft.com/office/officeart/2005/8/layout/gear1"/>
    <dgm:cxn modelId="{B17D8E6A-367E-4C7B-AACD-9614185600AC}" type="presParOf" srcId="{AEF3AA40-7340-42DF-A946-908E0ABC9BD5}" destId="{AB882922-7483-47D5-9F38-B18723AD64EB}" srcOrd="5" destOrd="0" presId="urn:microsoft.com/office/officeart/2005/8/layout/gear1"/>
    <dgm:cxn modelId="{FC3CC079-53EA-4A36-A26A-CEAF5B7D1273}" type="presParOf" srcId="{AEF3AA40-7340-42DF-A946-908E0ABC9BD5}" destId="{609E14A9-8E74-4A1B-9DBC-7F0B850D94AE}" srcOrd="6" destOrd="0" presId="urn:microsoft.com/office/officeart/2005/8/layout/gear1"/>
    <dgm:cxn modelId="{C7DF2306-79DB-46C0-9D3F-693AB95DB7F7}" type="presParOf" srcId="{AEF3AA40-7340-42DF-A946-908E0ABC9BD5}" destId="{5C628582-0D30-4D4E-B821-87F0B5B1FC30}" srcOrd="7" destOrd="0" presId="urn:microsoft.com/office/officeart/2005/8/layout/gear1"/>
    <dgm:cxn modelId="{C20F615E-0956-4135-BCCE-9A74179D9340}" type="presParOf" srcId="{AEF3AA40-7340-42DF-A946-908E0ABC9BD5}" destId="{6899F04C-47C6-4998-95FF-F250F39B829D}" srcOrd="8" destOrd="0" presId="urn:microsoft.com/office/officeart/2005/8/layout/gear1"/>
    <dgm:cxn modelId="{E1CE628E-296D-4536-8DDD-085B13635D8F}" type="presParOf" srcId="{AEF3AA40-7340-42DF-A946-908E0ABC9BD5}" destId="{0E88D2B0-3942-47A5-B929-6906BF15A518}" srcOrd="9" destOrd="0" presId="urn:microsoft.com/office/officeart/2005/8/layout/gear1"/>
    <dgm:cxn modelId="{418EF0E5-312D-4BF8-A7FE-E8B186588CFB}" type="presParOf" srcId="{AEF3AA40-7340-42DF-A946-908E0ABC9BD5}" destId="{9C262195-6DC1-4436-91BE-4F12F4DC78E3}" srcOrd="10" destOrd="0" presId="urn:microsoft.com/office/officeart/2005/8/layout/gear1"/>
    <dgm:cxn modelId="{44C32F98-A07F-4B27-B9E7-AEBD00C9643E}" type="presParOf" srcId="{AEF3AA40-7340-42DF-A946-908E0ABC9BD5}" destId="{3A3B0F61-2333-4AFE-B1D6-7FA7A5C6EE55}" srcOrd="11" destOrd="0" presId="urn:microsoft.com/office/officeart/2005/8/layout/gear1"/>
    <dgm:cxn modelId="{7BB90707-11D7-4ECB-A266-FDEE720B01C5}" type="presParOf" srcId="{AEF3AA40-7340-42DF-A946-908E0ABC9BD5}" destId="{BBB44433-DFB5-4001-98A7-D8B22D13646A}"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BC8055-D6B0-44DC-9A50-A73120A72842}">
      <dsp:nvSpPr>
        <dsp:cNvPr id="0" name=""/>
        <dsp:cNvSpPr/>
      </dsp:nvSpPr>
      <dsp:spPr>
        <a:xfrm>
          <a:off x="595788" y="0"/>
          <a:ext cx="6752272" cy="452596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10BC40-E107-4CFC-8F00-A0611CC25083}">
      <dsp:nvSpPr>
        <dsp:cNvPr id="0" name=""/>
        <dsp:cNvSpPr/>
      </dsp:nvSpPr>
      <dsp:spPr>
        <a:xfrm>
          <a:off x="8533" y="1357788"/>
          <a:ext cx="2556926" cy="18103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b-NO" sz="1800" kern="1200" dirty="0" smtClean="0"/>
            <a:t>Kompetanseveiviseren</a:t>
          </a:r>
        </a:p>
        <a:p>
          <a:pPr lvl="0" algn="ctr" defTabSz="800100">
            <a:lnSpc>
              <a:spcPct val="90000"/>
            </a:lnSpc>
            <a:spcBef>
              <a:spcPct val="0"/>
            </a:spcBef>
            <a:spcAft>
              <a:spcPct val="35000"/>
            </a:spcAft>
          </a:pPr>
          <a:r>
            <a:rPr lang="nb-NO" sz="1800" kern="1200" dirty="0" smtClean="0"/>
            <a:t>30 timer gratis kartlegging fra OFK </a:t>
          </a:r>
          <a:endParaRPr lang="nb-NO" sz="1800" kern="1200" dirty="0"/>
        </a:p>
      </dsp:txBody>
      <dsp:txXfrm>
        <a:off x="8533" y="1357788"/>
        <a:ext cx="2556926" cy="1810385"/>
      </dsp:txXfrm>
    </dsp:sp>
    <dsp:sp modelId="{1C7B2F5E-1CDF-4CCB-B334-5971491C447D}">
      <dsp:nvSpPr>
        <dsp:cNvPr id="0" name=""/>
        <dsp:cNvSpPr/>
      </dsp:nvSpPr>
      <dsp:spPr>
        <a:xfrm>
          <a:off x="2693461" y="1357788"/>
          <a:ext cx="2556926" cy="1810385"/>
        </a:xfrm>
        <a:prstGeom prst="roundRect">
          <a:avLst/>
        </a:prstGeom>
        <a:solidFill>
          <a:schemeClr val="accent2">
            <a:hueOff val="-4913335"/>
            <a:satOff val="-40654"/>
            <a:lumOff val="18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b-NO" sz="1800" kern="1200" dirty="0" smtClean="0"/>
            <a:t>Karrieresenteret</a:t>
          </a:r>
        </a:p>
        <a:p>
          <a:pPr lvl="0" algn="ctr" defTabSz="800100">
            <a:lnSpc>
              <a:spcPct val="90000"/>
            </a:lnSpc>
            <a:spcBef>
              <a:spcPct val="0"/>
            </a:spcBef>
            <a:spcAft>
              <a:spcPct val="35000"/>
            </a:spcAft>
          </a:pPr>
          <a:r>
            <a:rPr lang="nb-NO" sz="1800" kern="1200" dirty="0" smtClean="0"/>
            <a:t>Finnes på 6 steder i Oppland!</a:t>
          </a:r>
          <a:endParaRPr lang="nb-NO" sz="1800" kern="1200" dirty="0"/>
        </a:p>
      </dsp:txBody>
      <dsp:txXfrm>
        <a:off x="2693461" y="1357788"/>
        <a:ext cx="2556926" cy="1810385"/>
      </dsp:txXfrm>
    </dsp:sp>
    <dsp:sp modelId="{717C603E-AC3E-44B1-B170-3BF1393E1A42}">
      <dsp:nvSpPr>
        <dsp:cNvPr id="0" name=""/>
        <dsp:cNvSpPr/>
      </dsp:nvSpPr>
      <dsp:spPr>
        <a:xfrm>
          <a:off x="5378389" y="1357788"/>
          <a:ext cx="2556926" cy="1810385"/>
        </a:xfrm>
        <a:prstGeom prst="roundRect">
          <a:avLst/>
        </a:prstGeom>
        <a:solidFill>
          <a:schemeClr val="accent2">
            <a:hueOff val="-9826669"/>
            <a:satOff val="-81309"/>
            <a:lumOff val="3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nb-NO" sz="1800" kern="1200" dirty="0" smtClean="0"/>
            <a:t>Finansieringsmuligheter</a:t>
          </a:r>
        </a:p>
        <a:p>
          <a:pPr lvl="0" algn="ctr" defTabSz="800100">
            <a:lnSpc>
              <a:spcPct val="90000"/>
            </a:lnSpc>
            <a:spcBef>
              <a:spcPct val="0"/>
            </a:spcBef>
            <a:spcAft>
              <a:spcPct val="35000"/>
            </a:spcAft>
          </a:pPr>
          <a:r>
            <a:rPr lang="nb-NO" sz="1800" kern="1200" dirty="0" smtClean="0"/>
            <a:t>NAV , LO/NHO, OFK, VOX ……. </a:t>
          </a:r>
          <a:endParaRPr lang="nb-NO" sz="1800" kern="1200" dirty="0"/>
        </a:p>
      </dsp:txBody>
      <dsp:txXfrm>
        <a:off x="5378389" y="1357788"/>
        <a:ext cx="2556926" cy="181038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76228F-9886-4ADD-AF53-2C0DA3DD08E9}">
      <dsp:nvSpPr>
        <dsp:cNvPr id="0" name=""/>
        <dsp:cNvSpPr/>
      </dsp:nvSpPr>
      <dsp:spPr>
        <a:xfrm>
          <a:off x="3669344" y="2488416"/>
          <a:ext cx="3041398" cy="3041398"/>
        </a:xfrm>
        <a:prstGeom prst="gear9">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b="1" kern="1200" dirty="0" smtClean="0"/>
            <a:t>utdanningsnivå</a:t>
          </a:r>
          <a:endParaRPr lang="nb-NO" sz="2000" b="1" kern="1200" dirty="0"/>
        </a:p>
      </dsp:txBody>
      <dsp:txXfrm>
        <a:off x="3669344" y="2488416"/>
        <a:ext cx="3041398" cy="3041398"/>
      </dsp:txXfrm>
    </dsp:sp>
    <dsp:sp modelId="{BA1D2792-047E-4472-8E3E-97F8782FBB43}">
      <dsp:nvSpPr>
        <dsp:cNvPr id="0" name=""/>
        <dsp:cNvSpPr/>
      </dsp:nvSpPr>
      <dsp:spPr>
        <a:xfrm>
          <a:off x="1899803" y="1769540"/>
          <a:ext cx="2211926" cy="2211926"/>
        </a:xfrm>
        <a:prstGeom prst="gear6">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kern="1200" dirty="0" smtClean="0"/>
            <a:t>Næring</a:t>
          </a:r>
        </a:p>
        <a:p>
          <a:pPr lvl="0" algn="ctr" defTabSz="889000">
            <a:lnSpc>
              <a:spcPct val="90000"/>
            </a:lnSpc>
            <a:spcBef>
              <a:spcPct val="0"/>
            </a:spcBef>
            <a:spcAft>
              <a:spcPct val="35000"/>
            </a:spcAft>
          </a:pPr>
          <a:r>
            <a:rPr lang="nb-NO" sz="2000" kern="1200" dirty="0" smtClean="0"/>
            <a:t>struktur</a:t>
          </a:r>
          <a:endParaRPr lang="nb-NO" sz="2000" kern="1200" dirty="0"/>
        </a:p>
      </dsp:txBody>
      <dsp:txXfrm>
        <a:off x="1899803" y="1769540"/>
        <a:ext cx="2211926" cy="2211926"/>
      </dsp:txXfrm>
    </dsp:sp>
    <dsp:sp modelId="{609E14A9-8E74-4A1B-9DBC-7F0B850D94AE}">
      <dsp:nvSpPr>
        <dsp:cNvPr id="0" name=""/>
        <dsp:cNvSpPr/>
      </dsp:nvSpPr>
      <dsp:spPr>
        <a:xfrm rot="20700000">
          <a:off x="3138707" y="243537"/>
          <a:ext cx="2167236" cy="2167236"/>
        </a:xfrm>
        <a:prstGeom prst="gear6">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nb-NO" sz="2000" b="1" kern="1200" dirty="0" smtClean="0"/>
            <a:t>Virke</a:t>
          </a:r>
        </a:p>
        <a:p>
          <a:pPr lvl="0" algn="ctr" defTabSz="889000">
            <a:lnSpc>
              <a:spcPct val="90000"/>
            </a:lnSpc>
            <a:spcBef>
              <a:spcPct val="0"/>
            </a:spcBef>
            <a:spcAft>
              <a:spcPct val="35000"/>
            </a:spcAft>
          </a:pPr>
          <a:r>
            <a:rPr lang="nb-NO" sz="2000" b="1" kern="1200" dirty="0" smtClean="0"/>
            <a:t>middel</a:t>
          </a:r>
          <a:r>
            <a:rPr lang="nb-NO" sz="1800" kern="1200" dirty="0" smtClean="0"/>
            <a:t> </a:t>
          </a:r>
          <a:endParaRPr lang="nb-NO" sz="1800" kern="1200" dirty="0"/>
        </a:p>
      </dsp:txBody>
      <dsp:txXfrm>
        <a:off x="3614046" y="718875"/>
        <a:ext cx="1216559" cy="1216559"/>
      </dsp:txXfrm>
    </dsp:sp>
    <dsp:sp modelId="{9C262195-6DC1-4436-91BE-4F12F4DC78E3}">
      <dsp:nvSpPr>
        <dsp:cNvPr id="0" name=""/>
        <dsp:cNvSpPr/>
      </dsp:nvSpPr>
      <dsp:spPr>
        <a:xfrm>
          <a:off x="3450416" y="2020931"/>
          <a:ext cx="3892989" cy="3892989"/>
        </a:xfrm>
        <a:prstGeom prst="circularArrow">
          <a:avLst>
            <a:gd name="adj1" fmla="val 4687"/>
            <a:gd name="adj2" fmla="val 299029"/>
            <a:gd name="adj3" fmla="val 2540933"/>
            <a:gd name="adj4" fmla="val 15808918"/>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3B0F61-2333-4AFE-B1D6-7FA7A5C6EE55}">
      <dsp:nvSpPr>
        <dsp:cNvPr id="0" name=""/>
        <dsp:cNvSpPr/>
      </dsp:nvSpPr>
      <dsp:spPr>
        <a:xfrm>
          <a:off x="1508075" y="1274393"/>
          <a:ext cx="2828500" cy="2828500"/>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B44433-DFB5-4001-98A7-D8B22D13646A}">
      <dsp:nvSpPr>
        <dsp:cNvPr id="0" name=""/>
        <dsp:cNvSpPr/>
      </dsp:nvSpPr>
      <dsp:spPr>
        <a:xfrm>
          <a:off x="2637403" y="-236899"/>
          <a:ext cx="3049692" cy="3049692"/>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drawing1.xml><?xml version="1.0" encoding="utf-8"?>
<c:userShapes xmlns:c="http://schemas.openxmlformats.org/drawingml/2006/chart">
  <cdr:relSizeAnchor xmlns:cdr="http://schemas.openxmlformats.org/drawingml/2006/chartDrawing">
    <cdr:from>
      <cdr:x>0.5982</cdr:x>
      <cdr:y>0.048</cdr:y>
    </cdr:from>
    <cdr:to>
      <cdr:x>0.91154</cdr:x>
      <cdr:y>0.30133</cdr:y>
    </cdr:to>
    <cdr:sp macro="" textlink="">
      <cdr:nvSpPr>
        <cdr:cNvPr id="2" name="TekstSylinder 1"/>
        <cdr:cNvSpPr txBox="1"/>
      </cdr:nvSpPr>
      <cdr:spPr>
        <a:xfrm xmlns:a="http://schemas.openxmlformats.org/drawingml/2006/main">
          <a:off x="3800476" y="171450"/>
          <a:ext cx="1990725" cy="9048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nb-NO" sz="1400"/>
            <a:t>Bedriftstørrelser NHO Innlandet</a:t>
          </a:r>
        </a:p>
        <a:p xmlns:a="http://schemas.openxmlformats.org/drawingml/2006/main">
          <a:r>
            <a:rPr lang="nb-NO" sz="1400"/>
            <a:t>- målt i antall årsverk</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36AE5CD-AA4C-4F18-BAEA-9855814A9DA3}" type="datetime1">
              <a:rPr lang="en-US"/>
              <a:pPr/>
              <a:t>12/5/2013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A385C54-DC45-4A8B-BFE0-C64C294D6BEC}" type="slidenum">
              <a:rPr lang="en-US"/>
              <a:pPr/>
              <a:t>‹#›</a:t>
            </a:fld>
            <a:endParaRPr lang="en-US"/>
          </a:p>
        </p:txBody>
      </p:sp>
    </p:spTree>
    <p:extLst>
      <p:ext uri="{BB962C8B-B14F-4D97-AF65-F5344CB8AC3E}">
        <p14:creationId xmlns="" xmlns:p14="http://schemas.microsoft.com/office/powerpoint/2010/main" val="8270022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nb-NO"/>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1839D8C1-D396-443C-A527-ADC85245EA3B}" type="datetime1">
              <a:rPr lang="en-US"/>
              <a:pPr/>
              <a:t>12/5/2013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b-NO"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6D6AFF5-C550-4119-BF54-84BAA02433A5}" type="slidenum">
              <a:rPr lang="en-US"/>
              <a:pPr/>
              <a:t>‹#›</a:t>
            </a:fld>
            <a:endParaRPr lang="en-US"/>
          </a:p>
        </p:txBody>
      </p:sp>
    </p:spTree>
    <p:extLst>
      <p:ext uri="{BB962C8B-B14F-4D97-AF65-F5344CB8AC3E}">
        <p14:creationId xmlns="" xmlns:p14="http://schemas.microsoft.com/office/powerpoint/2010/main" val="357264055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pitchFamily="35" charset="-128"/>
        <a:cs typeface="+mn-cs"/>
      </a:defRPr>
    </a:lvl1pPr>
    <a:lvl2pPr marL="457200" algn="l" defTabSz="457200" rtl="0" fontAlgn="base">
      <a:spcBef>
        <a:spcPct val="30000"/>
      </a:spcBef>
      <a:spcAft>
        <a:spcPct val="0"/>
      </a:spcAft>
      <a:defRPr sz="1200" kern="1200">
        <a:solidFill>
          <a:schemeClr val="tx1"/>
        </a:solidFill>
        <a:latin typeface="+mn-lt"/>
        <a:ea typeface="ＭＳ Ｐゴシック" pitchFamily="35"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35"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35"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3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nb-NO" sz="1200" kern="1200" dirty="0" smtClean="0">
                <a:solidFill>
                  <a:schemeClr val="tx1"/>
                </a:solidFill>
                <a:latin typeface="+mn-lt"/>
                <a:ea typeface="ＭＳ Ｐゴシック" pitchFamily="35" charset="-128"/>
                <a:cs typeface="+mn-cs"/>
              </a:rPr>
              <a:t>Næringslivets Hovedorganisasjon (NHO) er Norges største interesseorganisasjon for bedrifter i Norge. </a:t>
            </a:r>
          </a:p>
          <a:p>
            <a:pPr marL="0" marR="0" indent="0" algn="l" defTabSz="457200" rtl="0" eaLnBrk="1" fontAlgn="base" latinLnBrk="0" hangingPunct="1">
              <a:lnSpc>
                <a:spcPct val="100000"/>
              </a:lnSpc>
              <a:spcBef>
                <a:spcPct val="30000"/>
              </a:spcBef>
              <a:spcAft>
                <a:spcPct val="0"/>
              </a:spcAft>
              <a:buClrTx/>
              <a:buSzTx/>
              <a:buFont typeface="Arial" pitchFamily="34" charset="0"/>
              <a:buChar char="•"/>
              <a:tabLst/>
              <a:defRPr/>
            </a:pPr>
            <a:endParaRPr lang="nb-NO" sz="1200" kern="1200" dirty="0" smtClean="0">
              <a:solidFill>
                <a:schemeClr val="tx1"/>
              </a:solidFill>
              <a:latin typeface="+mn-lt"/>
              <a:ea typeface="ＭＳ Ｐゴシック" pitchFamily="35" charset="-128"/>
              <a:cs typeface="+mn-cs"/>
            </a:endParaRPr>
          </a:p>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nb-NO" sz="1200" kern="1200" dirty="0" smtClean="0">
                <a:solidFill>
                  <a:schemeClr val="tx1"/>
                </a:solidFill>
                <a:latin typeface="+mn-lt"/>
                <a:ea typeface="ＭＳ Ｐゴシック" pitchFamily="35" charset="-128"/>
                <a:cs typeface="+mn-cs"/>
              </a:rPr>
              <a:t>21 500 bedrifter er medlemmer</a:t>
            </a:r>
            <a:r>
              <a:rPr lang="nb-NO" sz="1200" kern="1200" baseline="0" dirty="0" smtClean="0">
                <a:solidFill>
                  <a:schemeClr val="tx1"/>
                </a:solidFill>
                <a:latin typeface="+mn-lt"/>
                <a:ea typeface="ＭＳ Ｐゴシック" pitchFamily="35" charset="-128"/>
                <a:cs typeface="+mn-cs"/>
              </a:rPr>
              <a:t> i NHO og</a:t>
            </a:r>
            <a:r>
              <a:rPr lang="nb-NO" sz="1200" kern="1200" dirty="0" smtClean="0">
                <a:solidFill>
                  <a:schemeClr val="tx1"/>
                </a:solidFill>
                <a:latin typeface="+mn-lt"/>
                <a:ea typeface="ＭＳ Ｐゴシック" pitchFamily="35" charset="-128"/>
                <a:cs typeface="+mn-cs"/>
              </a:rPr>
              <a:t> 527 500 årsverk i NHOs medlemsbedrifter. Vi i NHO får stadig flere nye medlemmer og det styrker vår gjennomslagskraft for bedriftenes interesser. </a:t>
            </a:r>
            <a:r>
              <a:rPr lang="nb-NO" dirty="0" smtClean="0"/>
              <a:t/>
            </a:r>
            <a:br>
              <a:rPr lang="nb-NO" dirty="0" smtClean="0"/>
            </a:br>
            <a:endParaRPr lang="nb-NO" dirty="0" smtClean="0"/>
          </a:p>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r>
              <a:rPr lang="nb-NO" dirty="0" smtClean="0"/>
              <a:t>NHO har 20 landsforeninger, 15 regionkontorer og et kontor i Brussel.</a:t>
            </a:r>
            <a:br>
              <a:rPr lang="nb-NO" dirty="0" smtClean="0"/>
            </a:br>
            <a:endParaRPr lang="nb-NO" dirty="0" smtClean="0"/>
          </a:p>
          <a:p>
            <a:pPr marL="0" marR="0" indent="0" algn="l" defTabSz="457200" rtl="0" eaLnBrk="1" fontAlgn="base" latinLnBrk="0" hangingPunct="1">
              <a:lnSpc>
                <a:spcPct val="100000"/>
              </a:lnSpc>
              <a:spcBef>
                <a:spcPct val="30000"/>
              </a:spcBef>
              <a:spcAft>
                <a:spcPct val="0"/>
              </a:spcAft>
              <a:buClrTx/>
              <a:buSzTx/>
              <a:buFont typeface="Arial" pitchFamily="34" charset="0"/>
              <a:buNone/>
              <a:tabLst/>
              <a:defRPr/>
            </a:pPr>
            <a:endParaRPr lang="nb-NO" sz="1200" kern="1200" dirty="0" smtClean="0">
              <a:solidFill>
                <a:schemeClr val="tx1"/>
              </a:solidFill>
              <a:latin typeface="+mn-lt"/>
              <a:ea typeface="ＭＳ Ｐゴシック" pitchFamily="35" charset="-128"/>
              <a:cs typeface="+mn-cs"/>
            </a:endParaRPr>
          </a:p>
        </p:txBody>
      </p:sp>
      <p:sp>
        <p:nvSpPr>
          <p:cNvPr id="4" name="Slide Number Placeholder 3"/>
          <p:cNvSpPr>
            <a:spLocks noGrp="1"/>
          </p:cNvSpPr>
          <p:nvPr>
            <p:ph type="sldNum" sz="quarter" idx="10"/>
          </p:nvPr>
        </p:nvSpPr>
        <p:spPr/>
        <p:txBody>
          <a:bodyPr/>
          <a:lstStyle/>
          <a:p>
            <a:fld id="{96D6AFF5-C550-4119-BF54-84BAA02433A5}" type="slidenum">
              <a:rPr lang="en-US">
                <a:solidFill>
                  <a:prstClr val="black"/>
                </a:solidFill>
              </a:rPr>
              <a:pPr/>
              <a:t>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u="none" dirty="0" smtClean="0"/>
              <a:t>Den demografiske utviklingen og stadig</a:t>
            </a:r>
            <a:r>
              <a:rPr lang="nb-NO" u="none" baseline="0" dirty="0" smtClean="0"/>
              <a:t> nye oppgaver som skal løses, betyr at v</a:t>
            </a:r>
            <a:r>
              <a:rPr lang="nb-NO" u="none" dirty="0" smtClean="0"/>
              <a:t>år</a:t>
            </a:r>
            <a:r>
              <a:rPr lang="nb-NO" u="none" baseline="0" dirty="0" smtClean="0"/>
              <a:t> største felles utfordring i fremtiden vil være </a:t>
            </a:r>
            <a:r>
              <a:rPr lang="nb-NO" baseline="0" dirty="0" smtClean="0"/>
              <a:t>å skaffe kompetente folk til å utføre oppgavene som må løses.</a:t>
            </a:r>
          </a:p>
          <a:p>
            <a:endParaRPr lang="nb-NO" baseline="0" dirty="0" smtClean="0"/>
          </a:p>
          <a:p>
            <a:r>
              <a:rPr lang="nb-NO" baseline="0" dirty="0" smtClean="0"/>
              <a:t>I Norge er det ikke mangelen på finansielle ressurser som er hovedutfordringen, men hvordan løse flere oppgaver i fremtiden med mindre arbeidskraftsressurser. I tillegg blir oppgavene mer kompetansekrevende.</a:t>
            </a:r>
          </a:p>
          <a:p>
            <a:endParaRPr lang="nb-NO" baseline="0" dirty="0" smtClean="0"/>
          </a:p>
          <a:p>
            <a:r>
              <a:rPr lang="nb-NO" dirty="0" smtClean="0"/>
              <a:t>Dette</a:t>
            </a:r>
            <a:r>
              <a:rPr lang="nb-NO" baseline="0" dirty="0" smtClean="0"/>
              <a:t> er et krevende bilde for Innlandet både på grunn av demografiske sammensetning og kunnskapsnivå.</a:t>
            </a:r>
            <a:endParaRPr lang="nb-NO" dirty="0" smtClean="0"/>
          </a:p>
          <a:p>
            <a:endParaRPr lang="nb-NO" baseline="0" dirty="0" smtClean="0"/>
          </a:p>
        </p:txBody>
      </p:sp>
      <p:sp>
        <p:nvSpPr>
          <p:cNvPr id="4" name="Plassholder for lysbildenummer 3"/>
          <p:cNvSpPr>
            <a:spLocks noGrp="1"/>
          </p:cNvSpPr>
          <p:nvPr>
            <p:ph type="sldNum" sz="quarter" idx="10"/>
          </p:nvPr>
        </p:nvSpPr>
        <p:spPr/>
        <p:txBody>
          <a:bodyPr/>
          <a:lstStyle/>
          <a:p>
            <a:fld id="{96D6AFF5-C550-4119-BF54-84BAA02433A5}"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a:bodyPr>
          <a:lstStyle/>
          <a:p>
            <a:pPr defTabSz="457175">
              <a:defRPr/>
            </a:pPr>
            <a:r>
              <a:rPr lang="nb-NO" sz="1000" dirty="0" err="1" smtClean="0"/>
              <a:t>Eldrebølgen</a:t>
            </a:r>
            <a:r>
              <a:rPr lang="nb-NO" sz="1000" dirty="0" smtClean="0"/>
              <a:t> utfordrer velferdssamfunnet på to måter: Belastningen på pensjonene øker, og det må brukes stadig mer ressurser på helse, pleie og omsorg. Kommunesektoren har ansvar for pleie og omsorgsdelen. Som foilen her viser, treffer </a:t>
            </a:r>
            <a:r>
              <a:rPr lang="nb-NO" sz="1000" dirty="0" err="1" smtClean="0"/>
              <a:t>eldrebølgens</a:t>
            </a:r>
            <a:r>
              <a:rPr lang="nb-NO" sz="1000" dirty="0" smtClean="0"/>
              <a:t> kraft kommune-Norge med ulik styrke. Hardest treffer den i de minste kommunene under 5 000 innbyggere.</a:t>
            </a:r>
          </a:p>
          <a:p>
            <a:pPr defTabSz="457175">
              <a:defRPr/>
            </a:pPr>
            <a:r>
              <a:rPr lang="nb-NO" sz="1000" u="sng" dirty="0" smtClean="0"/>
              <a:t>Fakta:</a:t>
            </a:r>
          </a:p>
          <a:p>
            <a:pPr defTabSz="457175">
              <a:defRPr/>
            </a:pPr>
            <a:r>
              <a:rPr lang="nb-NO" sz="1000" dirty="0" smtClean="0"/>
              <a:t>I 93 småkommuner vil det om 20 år være slik at mer enn en tredel av den voksne befolkningen er alderspensjonister, 67 år eller eldre. Sett i forhold til den yrkesaktive befolkningen (20-66 år) utgjør dette mer enn halvparten, jf figur og tabell.</a:t>
            </a:r>
          </a:p>
          <a:p>
            <a:pPr defTabSz="457175">
              <a:defRPr/>
            </a:pPr>
            <a:r>
              <a:rPr lang="nb-NO" sz="1000" dirty="0" smtClean="0"/>
              <a:t>5 av disse kommunene ligger i Hedmark. Tabellen viser disse, sammenlignet med beste kommune i fylket (Elverum) og gjennomsnittet for hhv Hedmark og landet.</a:t>
            </a:r>
          </a:p>
          <a:p>
            <a:r>
              <a:rPr lang="nb-NO" sz="1000" dirty="0" smtClean="0"/>
              <a:t>Disse kommunene får høye kostnader for en stor andel av befolkningen som trenger pleie, helse- og sosiale tiltak. Inntektsgrunnlaget for kommunen vil samtidig falle delvis bort når de mister arbeidsplasser som følge av at de heller ikke har yngre mennesker der.</a:t>
            </a:r>
            <a:r>
              <a:rPr lang="nb-NO" sz="1000" b="1" dirty="0" smtClean="0"/>
              <a:t> </a:t>
            </a:r>
            <a:r>
              <a:rPr lang="nb-NO" sz="1000" dirty="0" smtClean="0"/>
              <a:t>Flere innbyggere betyr bedre skattegrunnlag og høyere inntekter, og det betyr at det er flere til å finansiere de velferdsordninger som kommunene er nødt til å etablere</a:t>
            </a:r>
          </a:p>
          <a:p>
            <a:r>
              <a:rPr lang="nb-NO" sz="1000" dirty="0" smtClean="0"/>
              <a:t>Generelt kan man si kompetansekravene til ulike yrkesgrupper har økt. Dette gjelder også kommunene: Utfordringer som Samhandlingsreformen innen helsesektoren, krav til klimatilpasning, forvaltning av opplæringslov og innfrielse av </a:t>
            </a:r>
            <a:r>
              <a:rPr lang="nb-NO" sz="1000" dirty="0" err="1" smtClean="0"/>
              <a:t>eldreløftet</a:t>
            </a:r>
            <a:r>
              <a:rPr lang="nb-NO" sz="1000" dirty="0" smtClean="0"/>
              <a:t>, betyr at Kommune-Norge må rekruttere mye høyt kvalifisert arbeidskraft i årene fremover. Vi ser allerede i dag mange eksempler på kommuner som ikke er store nok til å ha nødvendig spisskompetanse på viktige tjenesteområder. Smerteterskelen for hvilke oppgaver de minste kommunene kan ta hånd synes å være overskredet for lengst. Oppgavene har vokst seg for store for mange kommuner (kommunens ansvar i dag </a:t>
            </a:r>
            <a:r>
              <a:rPr lang="nb-NO" sz="1000" dirty="0" err="1" smtClean="0"/>
              <a:t>ift</a:t>
            </a:r>
            <a:r>
              <a:rPr lang="nb-NO" sz="1000" dirty="0" smtClean="0"/>
              <a:t> det som ble lagt til grunn for forrige kommunereform</a:t>
            </a:r>
          </a:p>
          <a:p>
            <a:pPr defTabSz="457175">
              <a:defRPr/>
            </a:pPr>
            <a:r>
              <a:rPr lang="nb-NO" sz="1000" dirty="0" smtClean="0"/>
              <a:t>Større kommuner vil lettere kunne rekruttere godt kvalifiserte folk til å utføre oppgavene sine og yte gode tjenester. En undersøkelse blant medlemmer i </a:t>
            </a:r>
            <a:r>
              <a:rPr lang="nb-NO" sz="1000" b="1" dirty="0" smtClean="0"/>
              <a:t>Akademikere</a:t>
            </a:r>
            <a:r>
              <a:rPr lang="nb-NO" sz="1000" dirty="0" smtClean="0"/>
              <a:t> i fjor viste at svært få med høyere utdanning vil jobbe i små kommuner som mangler brede fagmiljøer. Dette gir et signal om at store, robuste kommuner med brede fagmiljøer vil evne å trekke til seg arbeidskraft, mens det blir mer krevende å rekruttere for småkommunene. </a:t>
            </a:r>
          </a:p>
        </p:txBody>
      </p:sp>
      <p:sp>
        <p:nvSpPr>
          <p:cNvPr id="4" name="Plassholder for lysbildenummer 3"/>
          <p:cNvSpPr>
            <a:spLocks noGrp="1"/>
          </p:cNvSpPr>
          <p:nvPr>
            <p:ph type="sldNum" sz="quarter" idx="10"/>
          </p:nvPr>
        </p:nvSpPr>
        <p:spPr/>
        <p:txBody>
          <a:bodyPr/>
          <a:lstStyle/>
          <a:p>
            <a:fld id="{96D6AFF5-C550-4119-BF54-84BAA02433A5}"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fontScale="92500"/>
          </a:bodyPr>
          <a:lstStyle/>
          <a:p>
            <a:pPr defTabSz="457175">
              <a:defRPr/>
            </a:pPr>
            <a:r>
              <a:rPr lang="nb-NO" sz="1000" dirty="0" err="1" smtClean="0"/>
              <a:t>Eldrebølgen</a:t>
            </a:r>
            <a:r>
              <a:rPr lang="nb-NO" sz="1000" dirty="0" smtClean="0"/>
              <a:t> utfordrer velferdssamfunnet på to måter: Belastningen på pensjonene øker, og det må brukes stadig mer ressurser på helse, pleie og omsorg. Kommunesektoren har ansvar for pleie og omsorgsdelen. Som foilen her viser, treffer </a:t>
            </a:r>
            <a:r>
              <a:rPr lang="nb-NO" sz="1000" dirty="0" err="1" smtClean="0"/>
              <a:t>eldrebølgens</a:t>
            </a:r>
            <a:r>
              <a:rPr lang="nb-NO" sz="1000" dirty="0" smtClean="0"/>
              <a:t> kraft kommune-Norge med ulik styrke. Hardest treffer den i de minste kommunene under 5 000 innbyggere.</a:t>
            </a:r>
          </a:p>
          <a:p>
            <a:pPr defTabSz="457175">
              <a:defRPr/>
            </a:pPr>
            <a:r>
              <a:rPr lang="nb-NO" sz="1000" u="sng" dirty="0" smtClean="0"/>
              <a:t>Fakta:</a:t>
            </a:r>
          </a:p>
          <a:p>
            <a:pPr defTabSz="457175">
              <a:defRPr/>
            </a:pPr>
            <a:r>
              <a:rPr lang="nb-NO" sz="1000" dirty="0" smtClean="0"/>
              <a:t>I 93 småkommuner vil det om 20 år være slik at mer enn en tredel av den voksne befolkningen er alderspensjonister, 67 år eller eldre. Sett i forhold til den yrkesaktive befolkningen (20-66 år) utgjør dette mer enn halvparten, jf figur og tabell.</a:t>
            </a:r>
          </a:p>
          <a:p>
            <a:pPr defTabSz="457175">
              <a:defRPr/>
            </a:pPr>
            <a:r>
              <a:rPr lang="nb-NO" sz="1000" dirty="0" smtClean="0"/>
              <a:t>5 av disse kommunene ligger i Hedmark. Tabellen viser disse, sammenlignet med beste kommune i fylket (Elverum) og gjennomsnittet for hhv Hedmark og landet.</a:t>
            </a:r>
          </a:p>
          <a:p>
            <a:r>
              <a:rPr lang="nb-NO" sz="1000" dirty="0" smtClean="0"/>
              <a:t>Disse kommunene får høye kostnader for en stor andel av befolkningen som trenger pleie, helse- og sosiale tiltak. Inntektsgrunnlaget for kommunen vil samtidig falle delvis bort når de mister arbeidsplasser som følge av at de heller ikke har yngre mennesker der.</a:t>
            </a:r>
            <a:r>
              <a:rPr lang="nb-NO" sz="1000" b="1" dirty="0" smtClean="0"/>
              <a:t> </a:t>
            </a:r>
            <a:r>
              <a:rPr lang="nb-NO" sz="1000" dirty="0" smtClean="0"/>
              <a:t>Flere innbyggere betyr bedre skattegrunnlag og høyere inntekter, og det betyr at det er flere til å finansiere de velferdsordninger som kommunene er nødt til å etablere</a:t>
            </a:r>
          </a:p>
          <a:p>
            <a:r>
              <a:rPr lang="nb-NO" sz="1000" dirty="0" smtClean="0"/>
              <a:t>Generelt kan man si kompetansekravene til ulike yrkesgrupper har økt. Dette gjelder også kommunene: Utfordringer som Samhandlingsreformen innen helsesektoren, krav til klimatilpasning, forvaltning av opplæringslov og innfrielse av </a:t>
            </a:r>
            <a:r>
              <a:rPr lang="nb-NO" sz="1000" dirty="0" err="1" smtClean="0"/>
              <a:t>eldreløftet</a:t>
            </a:r>
            <a:r>
              <a:rPr lang="nb-NO" sz="1000" dirty="0" smtClean="0"/>
              <a:t>, betyr at Kommune-Norge må rekruttere mye høyt kvalifisert arbeidskraft i årene fremover. Vi ser allerede i dag mange eksempler på kommuner som ikke er store nok til å ha nødvendig spisskompetanse på viktige tjenesteområder. Smerteterskelen for hvilke oppgaver de minste kommunene kan ta hånd synes å være overskredet for lengst. Oppgavene har vokst seg for store for mange kommuner (kommunens ansvar i dag </a:t>
            </a:r>
            <a:r>
              <a:rPr lang="nb-NO" sz="1000" dirty="0" err="1" smtClean="0"/>
              <a:t>ift</a:t>
            </a:r>
            <a:r>
              <a:rPr lang="nb-NO" sz="1000" dirty="0" smtClean="0"/>
              <a:t> det som ble lagt til grunn for forrige kommunereform</a:t>
            </a:r>
          </a:p>
          <a:p>
            <a:pPr defTabSz="457175">
              <a:defRPr/>
            </a:pPr>
            <a:r>
              <a:rPr lang="nb-NO" sz="1000" dirty="0" smtClean="0"/>
              <a:t>Større kommuner vil lettere kunne rekruttere godt kvalifiserte folk til å utføre oppgavene sine og yte gode tjenester. En undersøkelse blant medlemmer i </a:t>
            </a:r>
            <a:r>
              <a:rPr lang="nb-NO" sz="1000" b="1" dirty="0" smtClean="0"/>
              <a:t>Akademikere</a:t>
            </a:r>
            <a:r>
              <a:rPr lang="nb-NO" sz="1000" dirty="0" smtClean="0"/>
              <a:t> i fjor viste at svært få med høyere utdanning vil jobbe i små kommuner som mangler brede fagmiljøer. Dette gir et signal om at store, robuste kommuner med brede fagmiljøer vil evne å trekke til seg arbeidskraft, mens det blir mer krevende å rekruttere for småkommunene. </a:t>
            </a:r>
          </a:p>
        </p:txBody>
      </p:sp>
      <p:sp>
        <p:nvSpPr>
          <p:cNvPr id="4" name="Plassholder for lysbildenummer 3"/>
          <p:cNvSpPr>
            <a:spLocks noGrp="1"/>
          </p:cNvSpPr>
          <p:nvPr>
            <p:ph type="sldNum" sz="quarter" idx="10"/>
          </p:nvPr>
        </p:nvSpPr>
        <p:spPr/>
        <p:txBody>
          <a:bodyPr/>
          <a:lstStyle/>
          <a:p>
            <a:fld id="{96D6AFF5-C550-4119-BF54-84BAA02433A5}"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6D6AFF5-C550-4119-BF54-84BAA02433A5}" type="slidenum">
              <a:rPr lang="en-US" smtClean="0"/>
              <a:pPr/>
              <a:t>14</a:t>
            </a:fld>
            <a:endParaRPr lang="en-US"/>
          </a:p>
        </p:txBody>
      </p:sp>
    </p:spTree>
    <p:extLst>
      <p:ext uri="{BB962C8B-B14F-4D97-AF65-F5344CB8AC3E}">
        <p14:creationId xmlns="" xmlns:p14="http://schemas.microsoft.com/office/powerpoint/2010/main" val="762853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6D6AFF5-C550-4119-BF54-84BAA02433A5}" type="slidenum">
              <a:rPr lang="en-US" smtClean="0"/>
              <a:pPr/>
              <a:t>16</a:t>
            </a:fld>
            <a:endParaRPr lang="en-US"/>
          </a:p>
        </p:txBody>
      </p:sp>
    </p:spTree>
    <p:extLst>
      <p:ext uri="{BB962C8B-B14F-4D97-AF65-F5344CB8AC3E}">
        <p14:creationId xmlns="" xmlns:p14="http://schemas.microsoft.com/office/powerpoint/2010/main" val="187744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96D6AFF5-C550-4119-BF54-84BAA02433A5}" type="slidenum">
              <a:rPr lang="en-US" smtClean="0"/>
              <a:pPr/>
              <a:t>17</a:t>
            </a:fld>
            <a:endParaRPr lang="en-US"/>
          </a:p>
        </p:txBody>
      </p:sp>
    </p:spTree>
    <p:extLst>
      <p:ext uri="{BB962C8B-B14F-4D97-AF65-F5344CB8AC3E}">
        <p14:creationId xmlns="" xmlns:p14="http://schemas.microsoft.com/office/powerpoint/2010/main" val="113903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smtClean="0">
                <a:solidFill>
                  <a:schemeClr val="tx1"/>
                </a:solidFill>
                <a:effectLst/>
                <a:latin typeface="+mn-lt"/>
                <a:ea typeface="ＭＳ Ｐゴシック" pitchFamily="35" charset="-128"/>
                <a:cs typeface="+mn-cs"/>
              </a:rPr>
              <a:t>Fagskolenes toårige utdanning i tekniske fag inneholder en modul som heter </a:t>
            </a:r>
            <a:r>
              <a:rPr lang="nb-NO" sz="1200" b="1" kern="1200" dirty="0" smtClean="0">
                <a:solidFill>
                  <a:schemeClr val="tx1"/>
                </a:solidFill>
                <a:effectLst/>
                <a:latin typeface="+mn-lt"/>
                <a:ea typeface="ＭＳ Ｐゴシック" pitchFamily="35" charset="-128"/>
                <a:cs typeface="+mn-cs"/>
              </a:rPr>
              <a:t>Ledelse, økonomi og markedsføringsledelse</a:t>
            </a:r>
            <a:r>
              <a:rPr lang="nb-NO" sz="1200" kern="1200" dirty="0" smtClean="0">
                <a:solidFill>
                  <a:schemeClr val="tx1"/>
                </a:solidFill>
                <a:effectLst/>
                <a:latin typeface="+mn-lt"/>
                <a:ea typeface="ＭＳ Ｐゴシック" pitchFamily="35" charset="-128"/>
                <a:cs typeface="+mn-cs"/>
              </a:rPr>
              <a:t> (LØM). Dette er på 10 fagskolepoeng, er 120 utgjør den toårige utdanningen.</a:t>
            </a:r>
          </a:p>
          <a:p>
            <a:r>
              <a:rPr lang="nb-NO" sz="1200" kern="1200" dirty="0" smtClean="0">
                <a:solidFill>
                  <a:schemeClr val="tx1"/>
                </a:solidFill>
                <a:effectLst/>
                <a:latin typeface="+mn-lt"/>
                <a:ea typeface="ＭＳ Ｐゴシック" pitchFamily="35" charset="-128"/>
                <a:cs typeface="+mn-cs"/>
              </a:rPr>
              <a:t>Her står det blant annet:</a:t>
            </a:r>
          </a:p>
          <a:p>
            <a:r>
              <a:rPr lang="nb-NO" sz="1200" kern="1200" dirty="0" smtClean="0">
                <a:solidFill>
                  <a:schemeClr val="tx1"/>
                </a:solidFill>
                <a:effectLst/>
                <a:latin typeface="+mn-lt"/>
                <a:ea typeface="ＭＳ Ｐゴシック" pitchFamily="35" charset="-128"/>
                <a:cs typeface="+mn-cs"/>
              </a:rPr>
              <a:t>Den toårige tekniske fagskolen utdanner fagteknikere. Det stilles i dag høye kompetansekrav til en fagtekniker som skal fungere i en virksomhet, hvor vedkommende bl.a. skal bidra til løsning av kompliserte og sammensatte (tverrfaglige) problemstillinger og arbeidsoppgaver, ofte i samarbeid med andre.</a:t>
            </a:r>
          </a:p>
          <a:p>
            <a:r>
              <a:rPr lang="nb-NO" sz="1200" kern="1200" dirty="0" smtClean="0">
                <a:solidFill>
                  <a:schemeClr val="tx1"/>
                </a:solidFill>
                <a:effectLst/>
                <a:latin typeface="+mn-lt"/>
                <a:ea typeface="ＭＳ Ｐゴシック" pitchFamily="35" charset="-128"/>
                <a:cs typeface="+mn-cs"/>
              </a:rPr>
              <a:t>Arbeidslivet (både offentlig og privat sektor) uttrykker et klart behov for at teknikerkompetansen også må omfatte kunnskaper og ferdigheter innen økonomiske og administrative disipliner, på tertiærnivå.</a:t>
            </a:r>
          </a:p>
          <a:p>
            <a:r>
              <a:rPr lang="nb-NO" sz="1200" kern="1200" dirty="0" smtClean="0">
                <a:solidFill>
                  <a:schemeClr val="tx1"/>
                </a:solidFill>
                <a:effectLst/>
                <a:latin typeface="+mn-lt"/>
                <a:ea typeface="ＭＳ Ｐゴシック" pitchFamily="35" charset="-128"/>
                <a:cs typeface="+mn-cs"/>
              </a:rPr>
              <a:t>LØM-modulen ivaretar dette behovet, og beskrivelsen av forventet læringsutbytte gir en oversikt over hva en fagtekniker bør kunne etter endt studium. En fagtekniker må bl.a. kjenne til og kunne anvende relevante planleggings- og styringsverktøy og anerkjent teori, for å kunne </a:t>
            </a:r>
            <a:r>
              <a:rPr lang="nb-NO" sz="1200" u="sng" kern="1200" dirty="0" smtClean="0">
                <a:solidFill>
                  <a:schemeClr val="tx1"/>
                </a:solidFill>
                <a:effectLst/>
                <a:latin typeface="+mn-lt"/>
                <a:ea typeface="ＭＳ Ｐゴシック" pitchFamily="35" charset="-128"/>
                <a:cs typeface="+mn-cs"/>
              </a:rPr>
              <a:t>ivareta ledelsesfunksjonen i en organisasjon</a:t>
            </a:r>
            <a:r>
              <a:rPr lang="nb-NO" sz="1200" kern="1200" dirty="0" smtClean="0">
                <a:solidFill>
                  <a:schemeClr val="tx1"/>
                </a:solidFill>
                <a:effectLst/>
                <a:latin typeface="+mn-lt"/>
                <a:ea typeface="ＭＳ Ｐゴシック" pitchFamily="35" charset="-128"/>
                <a:cs typeface="+mn-cs"/>
              </a:rPr>
              <a:t>. Hovedfokuset ved gjennomgang av emnene </a:t>
            </a:r>
            <a:r>
              <a:rPr lang="nb-NO" sz="1200" b="1" kern="1200" dirty="0" smtClean="0">
                <a:solidFill>
                  <a:schemeClr val="tx1"/>
                </a:solidFill>
                <a:effectLst/>
                <a:latin typeface="+mn-lt"/>
                <a:ea typeface="ＭＳ Ｐゴシック" pitchFamily="35" charset="-128"/>
                <a:cs typeface="+mn-cs"/>
              </a:rPr>
              <a:t>økonomistyring, organisasjon og ledelse og markedsføringsledelse</a:t>
            </a:r>
            <a:r>
              <a:rPr lang="nb-NO" sz="1200" kern="1200" dirty="0" smtClean="0">
                <a:solidFill>
                  <a:schemeClr val="tx1"/>
                </a:solidFill>
                <a:effectLst/>
                <a:latin typeface="+mn-lt"/>
                <a:ea typeface="ＭＳ Ｐゴシック" pitchFamily="35" charset="-128"/>
                <a:cs typeface="+mn-cs"/>
              </a:rPr>
              <a:t> er derfor </a:t>
            </a:r>
            <a:r>
              <a:rPr lang="nb-NO" sz="1200" u="sng" kern="1200" dirty="0" smtClean="0">
                <a:solidFill>
                  <a:schemeClr val="tx1"/>
                </a:solidFill>
                <a:effectLst/>
                <a:latin typeface="+mn-lt"/>
                <a:ea typeface="ＭＳ Ｐゴシック" pitchFamily="35" charset="-128"/>
                <a:cs typeface="+mn-cs"/>
              </a:rPr>
              <a:t>ledelsesaspektet.</a:t>
            </a:r>
            <a:r>
              <a:rPr lang="nb-NO" sz="1200" kern="1200" dirty="0" smtClean="0">
                <a:solidFill>
                  <a:schemeClr val="tx1"/>
                </a:solidFill>
                <a:effectLst/>
                <a:latin typeface="+mn-lt"/>
                <a:ea typeface="ＭＳ Ｐゴシック" pitchFamily="35" charset="-128"/>
                <a:cs typeface="+mn-cs"/>
              </a:rPr>
              <a:t> </a:t>
            </a:r>
          </a:p>
          <a:p>
            <a:r>
              <a:rPr lang="nb-NO" sz="1200" kern="1200" dirty="0" smtClean="0">
                <a:solidFill>
                  <a:schemeClr val="tx1"/>
                </a:solidFill>
                <a:effectLst/>
                <a:latin typeface="+mn-lt"/>
                <a:ea typeface="ＭＳ Ｐゴシック" pitchFamily="35" charset="-128"/>
                <a:cs typeface="+mn-cs"/>
              </a:rPr>
              <a:t> </a:t>
            </a:r>
          </a:p>
          <a:p>
            <a:r>
              <a:rPr lang="nb-NO" sz="1200" kern="1200" dirty="0" smtClean="0">
                <a:solidFill>
                  <a:schemeClr val="tx1"/>
                </a:solidFill>
                <a:effectLst/>
                <a:latin typeface="+mn-lt"/>
                <a:ea typeface="ＭＳ Ｐゴシック" pitchFamily="35" charset="-128"/>
                <a:cs typeface="+mn-cs"/>
              </a:rPr>
              <a:t>Elementer i ledelsesdelen er blant annet: </a:t>
            </a:r>
          </a:p>
          <a:p>
            <a:r>
              <a:rPr lang="nb-NO" sz="1200" kern="1200" dirty="0" smtClean="0">
                <a:solidFill>
                  <a:schemeClr val="tx1"/>
                </a:solidFill>
                <a:effectLst/>
                <a:latin typeface="+mn-lt"/>
                <a:ea typeface="ＭＳ Ｐゴシック" pitchFamily="35" charset="-128"/>
                <a:cs typeface="+mn-cs"/>
              </a:rPr>
              <a:t>Psykologi, Motivasjonsteorier, Kommunikasjon og informasjon i organisasjoner, Relevante lover, forskrifter og avtaleverk, Etikk, Organisasjonsteori, Ledelsesteorier, Personalledelse og personaladministrasjon, Organisasjonskultur, Rammebetingelser – interne og eksterne, Konflikter, Psykososialt arbeidsmiljø og Kvalitetssikringsarbeid.</a:t>
            </a:r>
          </a:p>
          <a:p>
            <a:r>
              <a:rPr lang="nb-NO" sz="1200" kern="1200" dirty="0" smtClean="0">
                <a:solidFill>
                  <a:schemeClr val="tx1"/>
                </a:solidFill>
                <a:effectLst/>
                <a:latin typeface="+mn-lt"/>
                <a:ea typeface="ＭＳ Ｐゴシック" pitchFamily="35" charset="-128"/>
                <a:cs typeface="+mn-cs"/>
              </a:rPr>
              <a:t> </a:t>
            </a:r>
          </a:p>
          <a:p>
            <a:r>
              <a:rPr lang="nb-NO" sz="1200" kern="1200" dirty="0" smtClean="0">
                <a:solidFill>
                  <a:schemeClr val="tx1"/>
                </a:solidFill>
                <a:effectLst/>
                <a:latin typeface="+mn-lt"/>
                <a:ea typeface="ＭＳ Ｐゴシック" pitchFamily="35" charset="-128"/>
                <a:cs typeface="+mn-cs"/>
              </a:rPr>
              <a:t>De fleste som gjennomfører toårig teknisk fagskoleutdanning får lederjobber etter endt utdanning; teamledere, mellomledere, byggeplassledere, osv.</a:t>
            </a:r>
          </a:p>
          <a:p>
            <a:r>
              <a:rPr lang="nb-NO" sz="1200" kern="1200" dirty="0" smtClean="0">
                <a:solidFill>
                  <a:schemeClr val="tx1"/>
                </a:solidFill>
                <a:effectLst/>
                <a:latin typeface="+mn-lt"/>
                <a:ea typeface="ＭＳ Ｐゴシック" pitchFamily="35" charset="-128"/>
                <a:cs typeface="+mn-cs"/>
              </a:rPr>
              <a:t> </a:t>
            </a:r>
          </a:p>
          <a:p>
            <a:r>
              <a:rPr lang="nb-NO" sz="1200" kern="1200" dirty="0" smtClean="0">
                <a:solidFill>
                  <a:schemeClr val="tx1"/>
                </a:solidFill>
                <a:effectLst/>
                <a:latin typeface="+mn-lt"/>
                <a:ea typeface="ＭＳ Ｐゴシック" pitchFamily="35" charset="-128"/>
                <a:cs typeface="+mn-cs"/>
              </a:rPr>
              <a:t>I all fagskoleutdanning, både ettårig og toårig, gir fagskolene teori til praktikere. Denne relaterer de til sin praktiske kompetanse, noe som fører til god dialog med teoretikere (akademia, </a:t>
            </a:r>
            <a:r>
              <a:rPr lang="nb-NO" sz="1200" kern="1200" dirty="0" err="1" smtClean="0">
                <a:solidFill>
                  <a:schemeClr val="tx1"/>
                </a:solidFill>
                <a:effectLst/>
                <a:latin typeface="+mn-lt"/>
                <a:ea typeface="ＭＳ Ｐゴシック" pitchFamily="35" charset="-128"/>
                <a:cs typeface="+mn-cs"/>
              </a:rPr>
              <a:t>iflg</a:t>
            </a:r>
            <a:r>
              <a:rPr lang="nb-NO" sz="1200" kern="1200" dirty="0" smtClean="0">
                <a:solidFill>
                  <a:schemeClr val="tx1"/>
                </a:solidFill>
                <a:effectLst/>
                <a:latin typeface="+mn-lt"/>
                <a:ea typeface="ＭＳ Ｐゴシック" pitchFamily="35" charset="-128"/>
                <a:cs typeface="+mn-cs"/>
              </a:rPr>
              <a:t> Raufossmiljøet). Dette skaper utvikling og innovasjon (</a:t>
            </a:r>
            <a:r>
              <a:rPr lang="nb-NO" sz="1200" kern="1200" dirty="0" err="1" smtClean="0">
                <a:solidFill>
                  <a:schemeClr val="tx1"/>
                </a:solidFill>
                <a:effectLst/>
                <a:latin typeface="+mn-lt"/>
                <a:ea typeface="ＭＳ Ｐゴシック" pitchFamily="35" charset="-128"/>
                <a:cs typeface="+mn-cs"/>
              </a:rPr>
              <a:t>Iflg</a:t>
            </a:r>
            <a:r>
              <a:rPr lang="nb-NO" sz="1200" kern="1200" dirty="0" smtClean="0">
                <a:solidFill>
                  <a:schemeClr val="tx1"/>
                </a:solidFill>
                <a:effectLst/>
                <a:latin typeface="+mn-lt"/>
                <a:ea typeface="ＭＳ Ｐゴシック" pitchFamily="35" charset="-128"/>
                <a:cs typeface="+mn-cs"/>
              </a:rPr>
              <a:t> Ottar Henriksen).</a:t>
            </a:r>
            <a:endParaRPr lang="nb-NO" sz="1200" kern="1200" dirty="0">
              <a:solidFill>
                <a:schemeClr val="tx1"/>
              </a:solidFill>
              <a:effectLst/>
              <a:latin typeface="+mn-lt"/>
              <a:ea typeface="ＭＳ Ｐゴシック" pitchFamily="35" charset="-128"/>
              <a:cs typeface="+mn-cs"/>
            </a:endParaRPr>
          </a:p>
        </p:txBody>
      </p:sp>
      <p:sp>
        <p:nvSpPr>
          <p:cNvPr id="4" name="Plassholder for lysbildenummer 3"/>
          <p:cNvSpPr>
            <a:spLocks noGrp="1"/>
          </p:cNvSpPr>
          <p:nvPr>
            <p:ph type="sldNum" sz="quarter" idx="10"/>
          </p:nvPr>
        </p:nvSpPr>
        <p:spPr/>
        <p:txBody>
          <a:bodyPr/>
          <a:lstStyle/>
          <a:p>
            <a:fld id="{96D6AFF5-C550-4119-BF54-84BAA02433A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gif"/><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gif"/><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g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9704" name="Picture 6" descr="hviteStriper2.png"/>
          <p:cNvPicPr>
            <a:picLocks noChangeAspect="1"/>
          </p:cNvPicPr>
          <p:nvPr/>
        </p:nvPicPr>
        <p:blipFill>
          <a:blip r:embed="rId3" cstate="print"/>
          <a:srcRect/>
          <a:stretch>
            <a:fillRect/>
          </a:stretch>
        </p:blipFill>
        <p:spPr bwMode="auto">
          <a:xfrm>
            <a:off x="66675" y="49752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4" y="3992563"/>
            <a:ext cx="782002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1050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10" name="Bilde 9" descr="nhologo1innlandet_neg_CMYK.gif"/>
          <p:cNvPicPr>
            <a:picLocks noChangeAspect="1"/>
          </p:cNvPicPr>
          <p:nvPr userDrawn="1"/>
        </p:nvPicPr>
        <p:blipFill>
          <a:blip r:embed="rId4" cstate="print"/>
          <a:stretch>
            <a:fillRect/>
          </a:stretch>
        </p:blipFill>
        <p:spPr>
          <a:xfrm>
            <a:off x="240976" y="5191933"/>
            <a:ext cx="369570" cy="571500"/>
          </a:xfrm>
          <a:prstGeom prst="rect">
            <a:avLst/>
          </a:prstGeom>
        </p:spPr>
      </p:pic>
    </p:spTree>
  </p:cSld>
  <p:clrMapOvr>
    <a:masterClrMapping/>
  </p:clrMapOvr>
  <p:transition>
    <p:fade/>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6_Tittellysbilde">
    <p:spTree>
      <p:nvGrpSpPr>
        <p:cNvPr id="1" name=""/>
        <p:cNvGrpSpPr/>
        <p:nvPr/>
      </p:nvGrpSpPr>
      <p:grpSpPr>
        <a:xfrm>
          <a:off x="0" y="0"/>
          <a:ext cx="0" cy="0"/>
          <a:chOff x="0" y="0"/>
          <a:chExt cx="0" cy="0"/>
        </a:xfrm>
      </p:grpSpPr>
      <p:pic>
        <p:nvPicPr>
          <p:cNvPr id="9" name="Bilde 8" descr="08.09.22-nh-0039-flatten.gif"/>
          <p:cNvPicPr>
            <a:picLocks noChangeAspect="1"/>
          </p:cNvPicPr>
          <p:nvPr userDrawn="1"/>
        </p:nvPicPr>
        <p:blipFill>
          <a:blip r:embed="rId2" cstate="print"/>
          <a:srcRect l="6602"/>
          <a:stretch>
            <a:fillRect/>
          </a:stretch>
        </p:blipFill>
        <p:spPr>
          <a:xfrm>
            <a:off x="-19050" y="0"/>
            <a:ext cx="9173524" cy="68544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4" y="3992563"/>
            <a:ext cx="780097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2" name="Rektangel 11"/>
          <p:cNvSpPr/>
          <p:nvPr userDrawn="1"/>
        </p:nvSpPr>
        <p:spPr>
          <a:xfrm rot="16200000">
            <a:off x="8601075" y="63341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4" name="Bilde 13" descr="nhologo1innlandet_neg_CMYK.gif"/>
          <p:cNvPicPr>
            <a:picLocks noChangeAspect="1"/>
          </p:cNvPicPr>
          <p:nvPr userDrawn="1"/>
        </p:nvPicPr>
        <p:blipFill>
          <a:blip r:embed="rId4" cstate="print"/>
          <a:stretch>
            <a:fillRect/>
          </a:stretch>
        </p:blipFill>
        <p:spPr>
          <a:xfrm>
            <a:off x="240976" y="5216013"/>
            <a:ext cx="369570" cy="571500"/>
          </a:xfrm>
          <a:prstGeom prst="rect">
            <a:avLst/>
          </a:prstGeom>
        </p:spPr>
      </p:pic>
    </p:spTree>
  </p:cSld>
  <p:clrMapOvr>
    <a:masterClrMapping/>
  </p:clrMapOvr>
  <p:transition>
    <p:fade/>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7_Tittellysbilde">
    <p:spTree>
      <p:nvGrpSpPr>
        <p:cNvPr id="1" name=""/>
        <p:cNvGrpSpPr/>
        <p:nvPr/>
      </p:nvGrpSpPr>
      <p:grpSpPr>
        <a:xfrm>
          <a:off x="0" y="0"/>
          <a:ext cx="0" cy="0"/>
          <a:chOff x="0" y="0"/>
          <a:chExt cx="0" cy="0"/>
        </a:xfrm>
      </p:grpSpPr>
      <p:pic>
        <p:nvPicPr>
          <p:cNvPr id="10" name="Bilde 9" descr="øye.jpg"/>
          <p:cNvPicPr>
            <a:picLocks noChangeAspect="1"/>
          </p:cNvPicPr>
          <p:nvPr userDrawn="1"/>
        </p:nvPicPr>
        <p:blipFill>
          <a:blip r:embed="rId2" cstate="print"/>
          <a:srcRect/>
          <a:stretch>
            <a:fillRect/>
          </a:stretch>
        </p:blipFill>
        <p:spPr>
          <a:xfrm>
            <a:off x="0" y="0"/>
            <a:ext cx="9144000" cy="6858000"/>
          </a:xfrm>
          <a:prstGeom prst="rect">
            <a:avLst/>
          </a:prstGeom>
          <a:noFill/>
          <a:ln>
            <a:noFill/>
          </a:ln>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79145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2" name="Rektangel 11"/>
          <p:cNvSpPr/>
          <p:nvPr userDrawn="1"/>
        </p:nvSpPr>
        <p:spPr>
          <a:xfrm rot="16200000">
            <a:off x="8601075" y="634364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6" name="Bilde 15" descr="nhologo1innlandet_neg_CMYK.gif"/>
          <p:cNvPicPr>
            <a:picLocks noChangeAspect="1"/>
          </p:cNvPicPr>
          <p:nvPr userDrawn="1"/>
        </p:nvPicPr>
        <p:blipFill>
          <a:blip r:embed="rId4" cstate="print"/>
          <a:stretch>
            <a:fillRect/>
          </a:stretch>
        </p:blipFill>
        <p:spPr>
          <a:xfrm>
            <a:off x="240976" y="5198761"/>
            <a:ext cx="369570" cy="571500"/>
          </a:xfrm>
          <a:prstGeom prst="rect">
            <a:avLst/>
          </a:prstGeom>
        </p:spPr>
      </p:pic>
    </p:spTree>
  </p:cSld>
  <p:clrMapOvr>
    <a:masterClrMapping/>
  </p:clrMapOvr>
  <p:transition>
    <p:fade/>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3_Tittellysbilde">
    <p:spTree>
      <p:nvGrpSpPr>
        <p:cNvPr id="1" name=""/>
        <p:cNvGrpSpPr/>
        <p:nvPr/>
      </p:nvGrpSpPr>
      <p:grpSpPr>
        <a:xfrm>
          <a:off x="0" y="0"/>
          <a:ext cx="0" cy="0"/>
          <a:chOff x="0" y="0"/>
          <a:chExt cx="0" cy="0"/>
        </a:xfrm>
      </p:grpSpPr>
      <p:pic>
        <p:nvPicPr>
          <p:cNvPr id="12" name="Bilde 11" descr="Klatrer.jpg"/>
          <p:cNvPicPr>
            <a:picLocks noChangeAspect="1"/>
          </p:cNvPicPr>
          <p:nvPr userDrawn="1"/>
        </p:nvPicPr>
        <p:blipFill>
          <a:blip r:embed="rId2" cstate="print"/>
          <a:srcRect/>
          <a:stretch>
            <a:fillRect/>
          </a:stretch>
        </p:blipFill>
        <p:spPr>
          <a:xfrm>
            <a:off x="0" y="2743"/>
            <a:ext cx="9144000" cy="6855257"/>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3" name="Rektangel 12"/>
          <p:cNvSpPr/>
          <p:nvPr userDrawn="1"/>
        </p:nvSpPr>
        <p:spPr>
          <a:xfrm rot="16200000">
            <a:off x="8591550" y="632459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5" name="Bilde 14" descr="nhologo1innlandet_neg_CMYK.gif"/>
          <p:cNvPicPr>
            <a:picLocks noChangeAspect="1"/>
          </p:cNvPicPr>
          <p:nvPr userDrawn="1"/>
        </p:nvPicPr>
        <p:blipFill>
          <a:blip r:embed="rId4" cstate="print"/>
          <a:stretch>
            <a:fillRect/>
          </a:stretch>
        </p:blipFill>
        <p:spPr>
          <a:xfrm>
            <a:off x="240976" y="5216013"/>
            <a:ext cx="369570" cy="571500"/>
          </a:xfrm>
          <a:prstGeom prst="rect">
            <a:avLst/>
          </a:prstGeom>
        </p:spPr>
      </p:pic>
    </p:spTree>
  </p:cSld>
  <p:clrMapOvr>
    <a:masterClrMapping/>
  </p:clrMapOvr>
  <p:transition>
    <p:fade/>
  </p:transition>
  <p:hf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8_Tittellysbilde">
    <p:spTree>
      <p:nvGrpSpPr>
        <p:cNvPr id="1" name=""/>
        <p:cNvGrpSpPr/>
        <p:nvPr/>
      </p:nvGrpSpPr>
      <p:grpSpPr>
        <a:xfrm>
          <a:off x="0" y="0"/>
          <a:ext cx="0" cy="0"/>
          <a:chOff x="0" y="0"/>
          <a:chExt cx="0" cy="0"/>
        </a:xfrm>
      </p:grpSpPr>
      <p:pic>
        <p:nvPicPr>
          <p:cNvPr id="10" name="Bilde 9" descr="natur.jpg"/>
          <p:cNvPicPr>
            <a:picLocks noChangeAspect="1"/>
          </p:cNvPicPr>
          <p:nvPr userDrawn="1"/>
        </p:nvPicPr>
        <p:blipFill>
          <a:blip r:embed="rId2" cstate="print"/>
          <a:srcRect/>
          <a:stretch>
            <a:fillRect/>
          </a:stretch>
        </p:blipFill>
        <p:spPr>
          <a:xfrm>
            <a:off x="0" y="2743"/>
            <a:ext cx="9153525" cy="6855257"/>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03800"/>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4" y="3992563"/>
            <a:ext cx="780097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2" name="Rektangel 11"/>
          <p:cNvSpPr/>
          <p:nvPr userDrawn="1"/>
        </p:nvSpPr>
        <p:spPr>
          <a:xfrm rot="16200000">
            <a:off x="8601075" y="631507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5" name="Bilde 14" descr="nhologo1innlandet_neg_CMYK.gif"/>
          <p:cNvPicPr>
            <a:picLocks noChangeAspect="1"/>
          </p:cNvPicPr>
          <p:nvPr userDrawn="1"/>
        </p:nvPicPr>
        <p:blipFill>
          <a:blip r:embed="rId4" cstate="print"/>
          <a:stretch>
            <a:fillRect/>
          </a:stretch>
        </p:blipFill>
        <p:spPr>
          <a:xfrm>
            <a:off x="240976" y="5172883"/>
            <a:ext cx="369570" cy="571500"/>
          </a:xfrm>
          <a:prstGeom prst="rect">
            <a:avLst/>
          </a:prstGeom>
        </p:spPr>
      </p:pic>
    </p:spTree>
  </p:cSld>
  <p:clrMapOvr>
    <a:masterClrMapping/>
  </p:clrMapOvr>
  <p:transition>
    <p:fade/>
  </p:transition>
  <p:hf hdr="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14_Tittellysbilde">
    <p:spTree>
      <p:nvGrpSpPr>
        <p:cNvPr id="1" name=""/>
        <p:cNvGrpSpPr/>
        <p:nvPr/>
      </p:nvGrpSpPr>
      <p:grpSpPr>
        <a:xfrm>
          <a:off x="0" y="0"/>
          <a:ext cx="0" cy="0"/>
          <a:chOff x="0" y="0"/>
          <a:chExt cx="0" cy="0"/>
        </a:xfrm>
      </p:grpSpPr>
      <p:pic>
        <p:nvPicPr>
          <p:cNvPr id="12" name="Bilde 11" descr="billys.jpg"/>
          <p:cNvPicPr>
            <a:picLocks noChangeAspect="1"/>
          </p:cNvPicPr>
          <p:nvPr userDrawn="1"/>
        </p:nvPicPr>
        <p:blipFill>
          <a:blip r:embed="rId2" cstate="print"/>
          <a:srcRect/>
          <a:stretch>
            <a:fillRect/>
          </a:stretch>
        </p:blipFill>
        <p:spPr>
          <a:xfrm>
            <a:off x="-19050" y="0"/>
            <a:ext cx="9163050" cy="68760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3" name="Rektangel 12"/>
          <p:cNvSpPr/>
          <p:nvPr userDrawn="1"/>
        </p:nvSpPr>
        <p:spPr>
          <a:xfrm rot="16200000">
            <a:off x="8591550" y="632459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6" name="Bilde 15" descr="nhologo1innlandet_neg_CMYK.gif"/>
          <p:cNvPicPr>
            <a:picLocks noChangeAspect="1"/>
          </p:cNvPicPr>
          <p:nvPr userDrawn="1"/>
        </p:nvPicPr>
        <p:blipFill>
          <a:blip r:embed="rId4" cstate="print"/>
          <a:stretch>
            <a:fillRect/>
          </a:stretch>
        </p:blipFill>
        <p:spPr>
          <a:xfrm>
            <a:off x="240976" y="5164257"/>
            <a:ext cx="369570" cy="571500"/>
          </a:xfrm>
          <a:prstGeom prst="rect">
            <a:avLst/>
          </a:prstGeom>
        </p:spPr>
      </p:pic>
    </p:spTree>
  </p:cSld>
  <p:clrMapOvr>
    <a:masterClrMapping/>
  </p:clrMapOvr>
  <p:transition>
    <p:fade/>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9_Tittellysbilde">
    <p:spTree>
      <p:nvGrpSpPr>
        <p:cNvPr id="1" name=""/>
        <p:cNvGrpSpPr/>
        <p:nvPr/>
      </p:nvGrpSpPr>
      <p:grpSpPr>
        <a:xfrm>
          <a:off x="0" y="0"/>
          <a:ext cx="0" cy="0"/>
          <a:chOff x="0" y="0"/>
          <a:chExt cx="0" cy="0"/>
        </a:xfrm>
      </p:grpSpPr>
      <p:pic>
        <p:nvPicPr>
          <p:cNvPr id="12" name="Bilde 11" descr="tbane.jpg"/>
          <p:cNvPicPr>
            <a:picLocks noChangeAspect="1"/>
          </p:cNvPicPr>
          <p:nvPr userDrawn="1"/>
        </p:nvPicPr>
        <p:blipFill>
          <a:blip r:embed="rId2" cstate="print"/>
          <a:srcRect/>
          <a:stretch>
            <a:fillRect/>
          </a:stretch>
        </p:blipFill>
        <p:spPr>
          <a:xfrm>
            <a:off x="0" y="0"/>
            <a:ext cx="9148333" cy="69120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4" y="3992563"/>
            <a:ext cx="782002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2955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3" name="Rektangel 12"/>
          <p:cNvSpPr/>
          <p:nvPr userDrawn="1"/>
        </p:nvSpPr>
        <p:spPr>
          <a:xfrm rot="16200000">
            <a:off x="8591550" y="634364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5" name="Bilde 14" descr="nhologo1innlandet_neg_CMYK.gif"/>
          <p:cNvPicPr>
            <a:picLocks noChangeAspect="1"/>
          </p:cNvPicPr>
          <p:nvPr userDrawn="1"/>
        </p:nvPicPr>
        <p:blipFill>
          <a:blip r:embed="rId4" cstate="print"/>
          <a:stretch>
            <a:fillRect/>
          </a:stretch>
        </p:blipFill>
        <p:spPr>
          <a:xfrm>
            <a:off x="223724" y="5155631"/>
            <a:ext cx="369570" cy="571500"/>
          </a:xfrm>
          <a:prstGeom prst="rect">
            <a:avLst/>
          </a:prstGeom>
        </p:spPr>
      </p:pic>
    </p:spTree>
  </p:cSld>
  <p:clrMapOvr>
    <a:masterClrMapping/>
  </p:clrMapOvr>
  <p:transition>
    <p:fade/>
  </p:transition>
  <p:hf hdr="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0_Tittellysbilde">
    <p:spTree>
      <p:nvGrpSpPr>
        <p:cNvPr id="1" name=""/>
        <p:cNvGrpSpPr/>
        <p:nvPr/>
      </p:nvGrpSpPr>
      <p:grpSpPr>
        <a:xfrm>
          <a:off x="0" y="0"/>
          <a:ext cx="0" cy="0"/>
          <a:chOff x="0" y="0"/>
          <a:chExt cx="0" cy="0"/>
        </a:xfrm>
      </p:grpSpPr>
      <p:pic>
        <p:nvPicPr>
          <p:cNvPr id="12" name="Bilde 11" descr="verden.jpg"/>
          <p:cNvPicPr>
            <a:picLocks/>
          </p:cNvPicPr>
          <p:nvPr userDrawn="1"/>
        </p:nvPicPr>
        <p:blipFill>
          <a:blip r:embed="rId2" cstate="print"/>
          <a:srcRect/>
          <a:stretch>
            <a:fillRect/>
          </a:stretch>
        </p:blipFill>
        <p:spPr>
          <a:xfrm>
            <a:off x="-9526" y="-2027"/>
            <a:ext cx="9177794" cy="68580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95250" y="5003800"/>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5" y="3992563"/>
            <a:ext cx="779145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79145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3" name="Rektangel 12"/>
          <p:cNvSpPr/>
          <p:nvPr userDrawn="1"/>
        </p:nvSpPr>
        <p:spPr>
          <a:xfrm rot="16200000">
            <a:off x="8610600" y="634364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5" name="Bilde 14" descr="nhologo1innlandet_neg_CMYK.gif"/>
          <p:cNvPicPr>
            <a:picLocks noChangeAspect="1"/>
          </p:cNvPicPr>
          <p:nvPr userDrawn="1"/>
        </p:nvPicPr>
        <p:blipFill>
          <a:blip r:embed="rId4" cstate="print"/>
          <a:stretch>
            <a:fillRect/>
          </a:stretch>
        </p:blipFill>
        <p:spPr>
          <a:xfrm>
            <a:off x="249602" y="5172883"/>
            <a:ext cx="369570" cy="571500"/>
          </a:xfrm>
          <a:prstGeom prst="rect">
            <a:avLst/>
          </a:prstGeom>
        </p:spPr>
      </p:pic>
    </p:spTree>
  </p:cSld>
  <p:clrMapOvr>
    <a:masterClrMapping/>
  </p:clrMapOvr>
  <p:transition>
    <p:fade/>
  </p:transition>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742950" y="274638"/>
            <a:ext cx="7943850" cy="1143000"/>
          </a:xfrm>
        </p:spPr>
        <p:txBody>
          <a:bodyPr/>
          <a:lstStyle/>
          <a:p>
            <a:r>
              <a:rPr lang="nb-NO" smtClean="0"/>
              <a:t>Klikk for å redigere tittelstil</a:t>
            </a:r>
            <a:endParaRPr lang="nb-NO"/>
          </a:p>
        </p:txBody>
      </p:sp>
      <p:sp>
        <p:nvSpPr>
          <p:cNvPr id="3" name="Plassholder for innhold 2"/>
          <p:cNvSpPr>
            <a:spLocks noGrp="1"/>
          </p:cNvSpPr>
          <p:nvPr>
            <p:ph idx="1"/>
          </p:nvPr>
        </p:nvSpPr>
        <p:spPr>
          <a:xfrm>
            <a:off x="742950" y="1600200"/>
            <a:ext cx="794385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6724650" y="6356350"/>
            <a:ext cx="1295400" cy="365125"/>
          </a:xfrm>
        </p:spPr>
        <p:txBody>
          <a:bodyPr/>
          <a:lstStyle>
            <a:lvl1pPr>
              <a:defRPr/>
            </a:lvl1pPr>
          </a:lstStyle>
          <a:p>
            <a:fld id="{091BBC64-CAE1-40B5-8CC3-E9460B0BE8CF}" type="datetime1">
              <a:rPr lang="nb-NO"/>
              <a:pPr/>
              <a:t>05.12.2013</a:t>
            </a:fld>
            <a:endParaRPr lang="nb-NO"/>
          </a:p>
        </p:txBody>
      </p:sp>
      <p:sp>
        <p:nvSpPr>
          <p:cNvPr id="5" name="Plassholder for bunntekst 4"/>
          <p:cNvSpPr>
            <a:spLocks noGrp="1"/>
          </p:cNvSpPr>
          <p:nvPr>
            <p:ph type="ftr" sz="quarter" idx="11"/>
          </p:nvPr>
        </p:nvSpPr>
        <p:spPr>
          <a:xfrm>
            <a:off x="742950" y="6356350"/>
            <a:ext cx="4229100" cy="365125"/>
          </a:xfrm>
        </p:spPr>
        <p:txBody>
          <a:bodyPr/>
          <a:lstStyle>
            <a:lvl1pPr>
              <a:defRPr/>
            </a:lvl1pPr>
          </a:lstStyle>
          <a:p>
            <a:r>
              <a:rPr lang="nb-NO"/>
              <a:t>[Presentasjonsheading]</a:t>
            </a:r>
          </a:p>
        </p:txBody>
      </p:sp>
      <p:sp>
        <p:nvSpPr>
          <p:cNvPr id="6" name="Plassholder for lysbildenummer 5"/>
          <p:cNvSpPr>
            <a:spLocks noGrp="1"/>
          </p:cNvSpPr>
          <p:nvPr>
            <p:ph type="sldNum" sz="quarter" idx="12"/>
          </p:nvPr>
        </p:nvSpPr>
        <p:spPr>
          <a:xfrm>
            <a:off x="8077200" y="6356350"/>
            <a:ext cx="609600" cy="365125"/>
          </a:xfrm>
        </p:spPr>
        <p:txBody>
          <a:bodyPr/>
          <a:lstStyle>
            <a:lvl1pPr>
              <a:defRPr/>
            </a:lvl1pPr>
          </a:lstStyle>
          <a:p>
            <a:fld id="{6A94A588-5B2D-41D7-ACE9-4782F60A0AA9}" type="slidenum">
              <a:rPr lang="nb-NO"/>
              <a:pPr/>
              <a:t>‹#›</a:t>
            </a:fld>
            <a:endParaRPr lang="nb-NO"/>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lvl1pPr algn="ctr">
              <a:defRPr/>
            </a:lvl1pPr>
          </a:lstStyle>
          <a:p>
            <a:r>
              <a:rPr lang="nb-NO"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024A3735-4667-4919-BC16-6266ABCB27E4}" type="datetimeFigureOut">
              <a:rPr lang="nb-NO" smtClean="0"/>
              <a:pPr/>
              <a:t>05.12.2013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8F336C-38CF-4CF9-9BC6-7F37C8D25F65}" type="slidenum">
              <a:rPr lang="nb-NO" smtClean="0"/>
              <a:pPr/>
              <a:t>‹#›</a:t>
            </a:fld>
            <a:endParaRPr lang="nb-NO"/>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024A3735-4667-4919-BC16-6266ABCB27E4}" type="datetimeFigureOut">
              <a:rPr lang="nb-NO" smtClean="0"/>
              <a:pPr/>
              <a:t>05.12.2013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8F336C-38CF-4CF9-9BC6-7F37C8D25F65}" type="slidenum">
              <a:rPr lang="nb-NO" smtClean="0"/>
              <a:pPr/>
              <a:t>‹#›</a:t>
            </a:fld>
            <a:endParaRPr lang="nb-NO"/>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6_Tittellysbilde">
    <p:spTree>
      <p:nvGrpSpPr>
        <p:cNvPr id="1" name=""/>
        <p:cNvGrpSpPr/>
        <p:nvPr/>
      </p:nvGrpSpPr>
      <p:grpSpPr>
        <a:xfrm>
          <a:off x="0" y="0"/>
          <a:ext cx="0" cy="0"/>
          <a:chOff x="0" y="0"/>
          <a:chExt cx="0" cy="0"/>
        </a:xfrm>
      </p:grpSpPr>
      <p:pic>
        <p:nvPicPr>
          <p:cNvPr id="29704" name="Picture 6" descr="hviteStriper2.png"/>
          <p:cNvPicPr>
            <a:picLocks noChangeAspect="1"/>
          </p:cNvPicPr>
          <p:nvPr/>
        </p:nvPicPr>
        <p:blipFill>
          <a:blip r:embed="rId2"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4" y="3992563"/>
            <a:ext cx="780097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1050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10" name="Bilde 9" descr="nhologo1innlandet_neg_CMYK.gif"/>
          <p:cNvPicPr>
            <a:picLocks noChangeAspect="1"/>
          </p:cNvPicPr>
          <p:nvPr userDrawn="1"/>
        </p:nvPicPr>
        <p:blipFill>
          <a:blip r:embed="rId3" cstate="print"/>
          <a:stretch>
            <a:fillRect/>
          </a:stretch>
        </p:blipFill>
        <p:spPr>
          <a:xfrm>
            <a:off x="240976" y="5172883"/>
            <a:ext cx="369570" cy="571500"/>
          </a:xfrm>
          <a:prstGeom prst="rect">
            <a:avLst/>
          </a:prstGeom>
        </p:spPr>
      </p:pic>
    </p:spTree>
  </p:cSld>
  <p:clrMapOvr>
    <a:masterClrMapping/>
  </p:clrMapOvr>
  <p:transition>
    <p:fade/>
  </p:transition>
  <p:hf hdr="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024A3735-4667-4919-BC16-6266ABCB27E4}" type="datetimeFigureOut">
              <a:rPr lang="nb-NO" smtClean="0"/>
              <a:pPr/>
              <a:t>05.12.2013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8F336C-38CF-4CF9-9BC6-7F37C8D25F65}" type="slidenum">
              <a:rPr lang="nb-NO" smtClean="0"/>
              <a:pPr/>
              <a:t>‹#›</a:t>
            </a:fld>
            <a:endParaRPr lang="nb-NO"/>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024A3735-4667-4919-BC16-6266ABCB27E4}" type="datetimeFigureOut">
              <a:rPr lang="nb-NO" smtClean="0"/>
              <a:pPr/>
              <a:t>05.12.2013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88F336C-38CF-4CF9-9BC6-7F37C8D25F65}" type="slidenum">
              <a:rPr lang="nb-NO" smtClean="0"/>
              <a:pPr/>
              <a:t>‹#›</a:t>
            </a:fld>
            <a:endParaRPr lang="nb-NO"/>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024A3735-4667-4919-BC16-6266ABCB27E4}" type="datetimeFigureOut">
              <a:rPr lang="nb-NO" smtClean="0"/>
              <a:pPr/>
              <a:t>05.12.2013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88F336C-38CF-4CF9-9BC6-7F37C8D25F65}" type="slidenum">
              <a:rPr lang="nb-NO" smtClean="0"/>
              <a:pPr/>
              <a:t>‹#›</a:t>
            </a:fld>
            <a:endParaRPr lang="nb-NO"/>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024A3735-4667-4919-BC16-6266ABCB27E4}" type="datetimeFigureOut">
              <a:rPr lang="nb-NO" smtClean="0"/>
              <a:pPr/>
              <a:t>05.12.2013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88F336C-38CF-4CF9-9BC6-7F37C8D25F65}" type="slidenum">
              <a:rPr lang="nb-NO" smtClean="0"/>
              <a:pPr/>
              <a:t>‹#›</a:t>
            </a:fld>
            <a:endParaRPr lang="nb-NO"/>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24A3735-4667-4919-BC16-6266ABCB27E4}" type="datetimeFigureOut">
              <a:rPr lang="nb-NO" smtClean="0"/>
              <a:pPr/>
              <a:t>05.12.2013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88F336C-38CF-4CF9-9BC6-7F37C8D25F65}" type="slidenum">
              <a:rPr lang="nb-NO" smtClean="0"/>
              <a:pPr/>
              <a:t>‹#›</a:t>
            </a:fld>
            <a:endParaRPr lang="nb-NO"/>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24A3735-4667-4919-BC16-6266ABCB27E4}" type="datetimeFigureOut">
              <a:rPr lang="nb-NO" smtClean="0"/>
              <a:pPr/>
              <a:t>05.12.2013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88F336C-38CF-4CF9-9BC6-7F37C8D25F65}" type="slidenum">
              <a:rPr lang="nb-NO" smtClean="0"/>
              <a:pPr/>
              <a:t>‹#›</a:t>
            </a:fld>
            <a:endParaRPr lang="nb-NO"/>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24A3735-4667-4919-BC16-6266ABCB27E4}" type="datetimeFigureOut">
              <a:rPr lang="nb-NO" smtClean="0"/>
              <a:pPr/>
              <a:t>05.12.2013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88F336C-38CF-4CF9-9BC6-7F37C8D25F65}" type="slidenum">
              <a:rPr lang="nb-NO" smtClean="0"/>
              <a:pPr/>
              <a:t>‹#›</a:t>
            </a:fld>
            <a:endParaRPr lang="nb-NO"/>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24A3735-4667-4919-BC16-6266ABCB27E4}" type="datetimeFigureOut">
              <a:rPr lang="nb-NO" smtClean="0"/>
              <a:pPr/>
              <a:t>05.12.2013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8F336C-38CF-4CF9-9BC6-7F37C8D25F65}" type="slidenum">
              <a:rPr lang="nb-NO" smtClean="0"/>
              <a:pPr/>
              <a:t>‹#›</a:t>
            </a:fld>
            <a:endParaRPr lang="nb-NO"/>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24A3735-4667-4919-BC16-6266ABCB27E4}" type="datetimeFigureOut">
              <a:rPr lang="nb-NO" smtClean="0"/>
              <a:pPr/>
              <a:t>05.12.2013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8F336C-38CF-4CF9-9BC6-7F37C8D25F65}" type="slidenum">
              <a:rPr lang="nb-NO" smtClean="0"/>
              <a:pPr/>
              <a:t>‹#›</a:t>
            </a:fld>
            <a:endParaRPr lang="nb-NO"/>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tellysbil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4" y="3992563"/>
            <a:ext cx="782002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1050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Tree>
    <p:extLst>
      <p:ext uri="{BB962C8B-B14F-4D97-AF65-F5344CB8AC3E}">
        <p14:creationId xmlns="" xmlns:p14="http://schemas.microsoft.com/office/powerpoint/2010/main" val="2214708939"/>
      </p:ext>
    </p:extLst>
  </p:cSld>
  <p:clrMapOvr>
    <a:masterClrMapping/>
  </p:clrMapOvr>
  <p:transition>
    <p:fade/>
  </p:transition>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tellysbilde">
    <p:spTree>
      <p:nvGrpSpPr>
        <p:cNvPr id="1" name=""/>
        <p:cNvGrpSpPr/>
        <p:nvPr/>
      </p:nvGrpSpPr>
      <p:grpSpPr>
        <a:xfrm>
          <a:off x="0" y="0"/>
          <a:ext cx="0" cy="0"/>
          <a:chOff x="0" y="0"/>
          <a:chExt cx="0" cy="0"/>
        </a:xfrm>
      </p:grpSpPr>
      <p:pic>
        <p:nvPicPr>
          <p:cNvPr id="10" name="Bilde 9" descr="kompass.jpg"/>
          <p:cNvPicPr>
            <a:picLocks noChangeAspect="1"/>
          </p:cNvPicPr>
          <p:nvPr userDrawn="1"/>
        </p:nvPicPr>
        <p:blipFill>
          <a:blip r:embed="rId2" cstate="print"/>
          <a:srcRect/>
          <a:stretch>
            <a:fillRect/>
          </a:stretch>
        </p:blipFill>
        <p:spPr>
          <a:xfrm>
            <a:off x="0" y="2438"/>
            <a:ext cx="9148665" cy="68508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4" y="3992563"/>
            <a:ext cx="780097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1050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9" name="Rektangel 8"/>
          <p:cNvSpPr/>
          <p:nvPr userDrawn="1"/>
        </p:nvSpPr>
        <p:spPr>
          <a:xfrm rot="16200000">
            <a:off x="8601075" y="62960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4" name="Bilde 13" descr="nhologo1innlandet_neg_CMYK.gif"/>
          <p:cNvPicPr>
            <a:picLocks noChangeAspect="1"/>
          </p:cNvPicPr>
          <p:nvPr userDrawn="1"/>
        </p:nvPicPr>
        <p:blipFill>
          <a:blip r:embed="rId4" cstate="print"/>
          <a:stretch>
            <a:fillRect/>
          </a:stretch>
        </p:blipFill>
        <p:spPr>
          <a:xfrm>
            <a:off x="232350" y="5198761"/>
            <a:ext cx="369570" cy="571500"/>
          </a:xfrm>
          <a:prstGeom prst="rect">
            <a:avLst/>
          </a:prstGeom>
        </p:spPr>
      </p:pic>
    </p:spTree>
  </p:cSld>
  <p:clrMapOvr>
    <a:masterClrMapping/>
  </p:clrMapOvr>
  <p:transition>
    <p:fade/>
  </p:transition>
  <p:hf hd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Tittellysbilde">
    <p:spTree>
      <p:nvGrpSpPr>
        <p:cNvPr id="1" name=""/>
        <p:cNvGrpSpPr/>
        <p:nvPr/>
      </p:nvGrpSpPr>
      <p:grpSpPr>
        <a:xfrm>
          <a:off x="0" y="0"/>
          <a:ext cx="0" cy="0"/>
          <a:chOff x="0" y="0"/>
          <a:chExt cx="0" cy="0"/>
        </a:xfrm>
      </p:grpSpPr>
      <p:sp>
        <p:nvSpPr>
          <p:cNvPr id="29698" name="Title Placeholder 1"/>
          <p:cNvSpPr>
            <a:spLocks noGrp="1"/>
          </p:cNvSpPr>
          <p:nvPr>
            <p:ph type="ctrTitle"/>
          </p:nvPr>
        </p:nvSpPr>
        <p:spPr>
          <a:xfrm>
            <a:off x="4329114" y="1028699"/>
            <a:ext cx="4157662" cy="2771775"/>
          </a:xfrm>
        </p:spPr>
        <p:txBody>
          <a:bodyPr lIns="108000" tIns="36000" rIns="36000" bIns="36000"/>
          <a:lstStyle>
            <a:lvl1pPr>
              <a:defRPr smtClean="0">
                <a:solidFill>
                  <a:sysClr val="windowText" lastClr="000000"/>
                </a:solidFill>
                <a:latin typeface="Tahoma" pitchFamily="34" charset="0"/>
              </a:defRPr>
            </a:lvl1pPr>
          </a:lstStyle>
          <a:p>
            <a:r>
              <a:rPr lang="nb-NO" dirty="0" smtClean="0"/>
              <a:t>Klikk for å redigere tittelstil</a:t>
            </a:r>
          </a:p>
        </p:txBody>
      </p:sp>
    </p:spTree>
    <p:extLst>
      <p:ext uri="{BB962C8B-B14F-4D97-AF65-F5344CB8AC3E}">
        <p14:creationId xmlns="" xmlns:p14="http://schemas.microsoft.com/office/powerpoint/2010/main" val="4201494914"/>
      </p:ext>
    </p:extLst>
  </p:cSld>
  <p:clrMapOvr>
    <a:masterClrMapping/>
  </p:clrMapOvr>
  <p:transition>
    <p:fade/>
  </p:transition>
  <p:hf hdr="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Tittellysbilde">
    <p:spTree>
      <p:nvGrpSpPr>
        <p:cNvPr id="1" name=""/>
        <p:cNvGrpSpPr/>
        <p:nvPr/>
      </p:nvGrpSpPr>
      <p:grpSpPr>
        <a:xfrm>
          <a:off x="0" y="0"/>
          <a:ext cx="0" cy="0"/>
          <a:chOff x="0" y="0"/>
          <a:chExt cx="0" cy="0"/>
        </a:xfrm>
      </p:grpSpPr>
      <p:sp>
        <p:nvSpPr>
          <p:cNvPr id="29707" name="Rectangle 11"/>
          <p:cNvSpPr>
            <a:spLocks noChangeArrowheads="1"/>
          </p:cNvSpPr>
          <p:nvPr/>
        </p:nvSpPr>
        <p:spPr bwMode="auto">
          <a:xfrm>
            <a:off x="4200525" y="1028699"/>
            <a:ext cx="4481512" cy="2843213"/>
          </a:xfrm>
          <a:prstGeom prst="rect">
            <a:avLst/>
          </a:prstGeom>
          <a:solidFill>
            <a:srgbClr val="002943">
              <a:alpha val="65098"/>
            </a:srgbClr>
          </a:solidFill>
          <a:ln w="9525">
            <a:noFill/>
            <a:miter lim="800000"/>
            <a:headEnd/>
            <a:tailEnd/>
          </a:ln>
          <a:effectLst/>
        </p:spPr>
        <p:txBody>
          <a:bodyPr wrap="none" anchor="ctr"/>
          <a:lstStyle/>
          <a:p>
            <a:endParaRPr lang="nb-NO">
              <a:solidFill>
                <a:srgbClr val="002943"/>
              </a:solidFill>
            </a:endParaRPr>
          </a:p>
        </p:txBody>
      </p:sp>
      <p:sp>
        <p:nvSpPr>
          <p:cNvPr id="29698" name="Title Placeholder 1"/>
          <p:cNvSpPr>
            <a:spLocks noGrp="1"/>
          </p:cNvSpPr>
          <p:nvPr>
            <p:ph type="ctrTitle"/>
          </p:nvPr>
        </p:nvSpPr>
        <p:spPr>
          <a:xfrm>
            <a:off x="4329114" y="1028699"/>
            <a:ext cx="4157662" cy="2771775"/>
          </a:xfrm>
        </p:spPr>
        <p:txBody>
          <a:bodyPr lIns="108000" tIns="36000" rIns="36000" bIns="36000"/>
          <a:lstStyle>
            <a:lvl1pPr>
              <a:defRPr smtClean="0">
                <a:solidFill>
                  <a:schemeClr val="bg1"/>
                </a:solidFill>
                <a:latin typeface="Tahoma" pitchFamily="34" charset="0"/>
              </a:defRPr>
            </a:lvl1pPr>
          </a:lstStyle>
          <a:p>
            <a:r>
              <a:rPr lang="nb-NO" dirty="0" smtClean="0"/>
              <a:t>Klikk for å redigere tittelstil</a:t>
            </a:r>
          </a:p>
        </p:txBody>
      </p:sp>
    </p:spTree>
    <p:extLst>
      <p:ext uri="{BB962C8B-B14F-4D97-AF65-F5344CB8AC3E}">
        <p14:creationId xmlns="" xmlns:p14="http://schemas.microsoft.com/office/powerpoint/2010/main" val="3914724844"/>
      </p:ext>
    </p:extLst>
  </p:cSld>
  <p:clrMapOvr>
    <a:masterClrMapping/>
  </p:clrMapOvr>
  <p:transition>
    <p:fade/>
  </p:transition>
  <p:hf hdr="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2_Tittellysbil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945867502"/>
      </p:ext>
    </p:extLst>
  </p:cSld>
  <p:clrMapOvr>
    <a:masterClrMapping/>
  </p:clrMapOvr>
  <p:transition>
    <p:fade/>
  </p:transition>
  <p:hf hd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Tittellysbilde">
    <p:spTree>
      <p:nvGrpSpPr>
        <p:cNvPr id="1" name=""/>
        <p:cNvGrpSpPr/>
        <p:nvPr/>
      </p:nvGrpSpPr>
      <p:grpSpPr>
        <a:xfrm>
          <a:off x="0" y="0"/>
          <a:ext cx="0" cy="0"/>
          <a:chOff x="0" y="0"/>
          <a:chExt cx="0" cy="0"/>
        </a:xfrm>
      </p:grpSpPr>
      <p:sp>
        <p:nvSpPr>
          <p:cNvPr id="29698" name="Title Placeholder 1"/>
          <p:cNvSpPr>
            <a:spLocks noGrp="1"/>
          </p:cNvSpPr>
          <p:nvPr>
            <p:ph type="ctrTitle"/>
          </p:nvPr>
        </p:nvSpPr>
        <p:spPr>
          <a:xfrm>
            <a:off x="852488" y="1028699"/>
            <a:ext cx="4157662" cy="2771775"/>
          </a:xfrm>
        </p:spPr>
        <p:txBody>
          <a:bodyPr lIns="108000" tIns="36000" rIns="36000" bIns="36000"/>
          <a:lstStyle>
            <a:lvl1pPr>
              <a:defRPr smtClean="0">
                <a:solidFill>
                  <a:sysClr val="windowText" lastClr="000000"/>
                </a:solidFill>
                <a:latin typeface="Tahoma" pitchFamily="34" charset="0"/>
              </a:defRPr>
            </a:lvl1pPr>
          </a:lstStyle>
          <a:p>
            <a:r>
              <a:rPr lang="nb-NO" dirty="0" smtClean="0"/>
              <a:t>Klikk for å redigere tittelstil</a:t>
            </a:r>
          </a:p>
        </p:txBody>
      </p:sp>
    </p:spTree>
    <p:extLst>
      <p:ext uri="{BB962C8B-B14F-4D97-AF65-F5344CB8AC3E}">
        <p14:creationId xmlns="" xmlns:p14="http://schemas.microsoft.com/office/powerpoint/2010/main" val="1701771520"/>
      </p:ext>
    </p:extLst>
  </p:cSld>
  <p:clrMapOvr>
    <a:masterClrMapping/>
  </p:clrMapOvr>
  <p:transition>
    <p:fade/>
  </p:transition>
  <p:hf hdr="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Tittellysbilde">
    <p:spTree>
      <p:nvGrpSpPr>
        <p:cNvPr id="1" name=""/>
        <p:cNvGrpSpPr/>
        <p:nvPr/>
      </p:nvGrpSpPr>
      <p:grpSpPr>
        <a:xfrm>
          <a:off x="0" y="0"/>
          <a:ext cx="0" cy="0"/>
          <a:chOff x="0" y="0"/>
          <a:chExt cx="0" cy="0"/>
        </a:xfrm>
      </p:grpSpPr>
      <p:sp>
        <p:nvSpPr>
          <p:cNvPr id="29707" name="Rectangle 11"/>
          <p:cNvSpPr>
            <a:spLocks noChangeArrowheads="1"/>
          </p:cNvSpPr>
          <p:nvPr/>
        </p:nvSpPr>
        <p:spPr bwMode="auto">
          <a:xfrm>
            <a:off x="852488" y="1028700"/>
            <a:ext cx="4481512" cy="2843213"/>
          </a:xfrm>
          <a:prstGeom prst="rect">
            <a:avLst/>
          </a:prstGeom>
          <a:solidFill>
            <a:srgbClr val="002943">
              <a:alpha val="65098"/>
            </a:srgbClr>
          </a:solidFill>
          <a:ln w="9525">
            <a:noFill/>
            <a:miter lim="800000"/>
            <a:headEnd/>
            <a:tailEnd/>
          </a:ln>
          <a:effectLst/>
        </p:spPr>
        <p:txBody>
          <a:bodyPr wrap="none" anchor="ctr"/>
          <a:lstStyle/>
          <a:p>
            <a:endParaRPr lang="nb-NO">
              <a:solidFill>
                <a:srgbClr val="002943"/>
              </a:solidFill>
            </a:endParaRPr>
          </a:p>
        </p:txBody>
      </p:sp>
      <p:sp>
        <p:nvSpPr>
          <p:cNvPr id="29698" name="Title Placeholder 1"/>
          <p:cNvSpPr>
            <a:spLocks noGrp="1"/>
          </p:cNvSpPr>
          <p:nvPr>
            <p:ph type="ctrTitle"/>
          </p:nvPr>
        </p:nvSpPr>
        <p:spPr>
          <a:xfrm>
            <a:off x="981077" y="1028700"/>
            <a:ext cx="4157662" cy="2771775"/>
          </a:xfrm>
        </p:spPr>
        <p:txBody>
          <a:bodyPr lIns="108000" tIns="36000" rIns="36000" bIns="36000"/>
          <a:lstStyle>
            <a:lvl1pPr>
              <a:defRPr smtClean="0">
                <a:solidFill>
                  <a:schemeClr val="bg1"/>
                </a:solidFill>
                <a:latin typeface="Tahoma" pitchFamily="34" charset="0"/>
              </a:defRPr>
            </a:lvl1pPr>
          </a:lstStyle>
          <a:p>
            <a:r>
              <a:rPr lang="nb-NO" dirty="0" smtClean="0"/>
              <a:t>Klikk for å redigere tittelstil</a:t>
            </a:r>
          </a:p>
        </p:txBody>
      </p:sp>
    </p:spTree>
    <p:extLst>
      <p:ext uri="{BB962C8B-B14F-4D97-AF65-F5344CB8AC3E}">
        <p14:creationId xmlns="" xmlns:p14="http://schemas.microsoft.com/office/powerpoint/2010/main" val="2697158152"/>
      </p:ext>
    </p:extLst>
  </p:cSld>
  <p:clrMapOvr>
    <a:masterClrMapping/>
  </p:clrMapOvr>
  <p:transition>
    <p:fade/>
  </p:transition>
  <p:hf hdr="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2_Tittellysbilde">
    <p:spTree>
      <p:nvGrpSpPr>
        <p:cNvPr id="1" name=""/>
        <p:cNvGrpSpPr/>
        <p:nvPr/>
      </p:nvGrpSpPr>
      <p:grpSpPr>
        <a:xfrm>
          <a:off x="0" y="0"/>
          <a:ext cx="0" cy="0"/>
          <a:chOff x="0" y="0"/>
          <a:chExt cx="0" cy="0"/>
        </a:xfrm>
      </p:grpSpPr>
      <p:pic>
        <p:nvPicPr>
          <p:cNvPr id="10" name="Bilde 9" descr="kompass.jpg"/>
          <p:cNvPicPr>
            <a:picLocks noChangeAspect="1"/>
          </p:cNvPicPr>
          <p:nvPr userDrawn="1"/>
        </p:nvPicPr>
        <p:blipFill>
          <a:blip r:embed="rId2" cstate="print"/>
          <a:srcRect/>
          <a:stretch>
            <a:fillRect/>
          </a:stretch>
        </p:blipFill>
        <p:spPr>
          <a:xfrm>
            <a:off x="0" y="2438"/>
            <a:ext cx="9148665" cy="68508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4" y="3992563"/>
            <a:ext cx="780097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1050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9" name="Rektangel 8"/>
          <p:cNvSpPr/>
          <p:nvPr userDrawn="1"/>
        </p:nvSpPr>
        <p:spPr>
          <a:xfrm rot="16200000">
            <a:off x="8601075" y="62960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1234529319"/>
      </p:ext>
    </p:extLst>
  </p:cSld>
  <p:clrMapOvr>
    <a:masterClrMapping/>
  </p:clrMapOvr>
  <p:transition>
    <p:fade/>
  </p:transition>
  <p:hf hdr="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3_Tittellysbilde">
    <p:spTree>
      <p:nvGrpSpPr>
        <p:cNvPr id="1" name=""/>
        <p:cNvGrpSpPr/>
        <p:nvPr/>
      </p:nvGrpSpPr>
      <p:grpSpPr>
        <a:xfrm>
          <a:off x="0" y="0"/>
          <a:ext cx="0" cy="0"/>
          <a:chOff x="0" y="0"/>
          <a:chExt cx="0" cy="0"/>
        </a:xfrm>
      </p:grpSpPr>
      <p:pic>
        <p:nvPicPr>
          <p:cNvPr id="13" name="Bilde 12" descr="blyant.jpg"/>
          <p:cNvPicPr>
            <a:picLocks noChangeAspect="1"/>
          </p:cNvPicPr>
          <p:nvPr userDrawn="1"/>
        </p:nvPicPr>
        <p:blipFill>
          <a:blip r:embed="rId2" cstate="print"/>
          <a:srcRect t="-145" b="-131"/>
          <a:stretch>
            <a:fillRect/>
          </a:stretch>
        </p:blipFill>
        <p:spPr>
          <a:xfrm>
            <a:off x="0" y="-9526"/>
            <a:ext cx="9241616" cy="69120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5" name="Rektangel 14"/>
          <p:cNvSpPr/>
          <p:nvPr userDrawn="1"/>
        </p:nvSpPr>
        <p:spPr>
          <a:xfrm rot="16200000">
            <a:off x="8667750" y="63341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4099089"/>
      </p:ext>
    </p:extLst>
  </p:cSld>
  <p:clrMapOvr>
    <a:masterClrMapping/>
  </p:clrMapOvr>
  <p:transition>
    <p:fade/>
  </p:transition>
  <p:hf hdr="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4_Tittellysbilde">
    <p:spTree>
      <p:nvGrpSpPr>
        <p:cNvPr id="1" name=""/>
        <p:cNvGrpSpPr/>
        <p:nvPr/>
      </p:nvGrpSpPr>
      <p:grpSpPr>
        <a:xfrm>
          <a:off x="0" y="0"/>
          <a:ext cx="0" cy="0"/>
          <a:chOff x="0" y="0"/>
          <a:chExt cx="0" cy="0"/>
        </a:xfrm>
      </p:grpSpPr>
      <p:pic>
        <p:nvPicPr>
          <p:cNvPr id="10" name="Bilde 9" descr="kuleramme.jpg"/>
          <p:cNvPicPr>
            <a:picLocks/>
          </p:cNvPicPr>
          <p:nvPr userDrawn="1"/>
        </p:nvPicPr>
        <p:blipFill>
          <a:blip r:embed="rId2" cstate="print"/>
          <a:srcRect l="1132" r="-70"/>
          <a:stretch>
            <a:fillRect/>
          </a:stretch>
        </p:blipFill>
        <p:spPr>
          <a:xfrm>
            <a:off x="0" y="3489"/>
            <a:ext cx="9153525" cy="68508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4"/>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4" y="3992563"/>
            <a:ext cx="780097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79145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3" name="Rektangel 12"/>
          <p:cNvSpPr/>
          <p:nvPr userDrawn="1"/>
        </p:nvSpPr>
        <p:spPr>
          <a:xfrm rot="16200000">
            <a:off x="8591550" y="632459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4052003317"/>
      </p:ext>
    </p:extLst>
  </p:cSld>
  <p:clrMapOvr>
    <a:masterClrMapping/>
  </p:clrMapOvr>
  <p:transition>
    <p:fade/>
  </p:transition>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5_Tittellysbilde">
    <p:spTree>
      <p:nvGrpSpPr>
        <p:cNvPr id="1" name=""/>
        <p:cNvGrpSpPr/>
        <p:nvPr/>
      </p:nvGrpSpPr>
      <p:grpSpPr>
        <a:xfrm>
          <a:off x="0" y="0"/>
          <a:ext cx="0" cy="0"/>
          <a:chOff x="0" y="0"/>
          <a:chExt cx="0" cy="0"/>
        </a:xfrm>
      </p:grpSpPr>
      <p:pic>
        <p:nvPicPr>
          <p:cNvPr id="14" name="Bilde 13" descr="sjakk.jpg"/>
          <p:cNvPicPr>
            <a:picLocks noChangeAspect="1"/>
          </p:cNvPicPr>
          <p:nvPr userDrawn="1"/>
        </p:nvPicPr>
        <p:blipFill>
          <a:blip r:embed="rId2" cstate="print"/>
          <a:srcRect/>
          <a:stretch>
            <a:fillRect/>
          </a:stretch>
        </p:blipFill>
        <p:spPr>
          <a:xfrm>
            <a:off x="0" y="0"/>
            <a:ext cx="9148813" cy="68544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5" name="Rektangel 14"/>
          <p:cNvSpPr/>
          <p:nvPr userDrawn="1"/>
        </p:nvSpPr>
        <p:spPr>
          <a:xfrm rot="16200000">
            <a:off x="8601075" y="62960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861722500"/>
      </p:ext>
    </p:extLst>
  </p:cSld>
  <p:clrMapOvr>
    <a:masterClrMapping/>
  </p:clrMapOvr>
  <p:transition>
    <p:fade/>
  </p:transition>
  <p:hf hdr="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1_Tittellysbilde">
    <p:spTree>
      <p:nvGrpSpPr>
        <p:cNvPr id="1" name=""/>
        <p:cNvGrpSpPr/>
        <p:nvPr/>
      </p:nvGrpSpPr>
      <p:grpSpPr>
        <a:xfrm>
          <a:off x="0" y="0"/>
          <a:ext cx="0" cy="0"/>
          <a:chOff x="0" y="0"/>
          <a:chExt cx="0" cy="0"/>
        </a:xfrm>
      </p:grpSpPr>
      <p:pic>
        <p:nvPicPr>
          <p:cNvPr id="13" name="Bilde 12" descr="arbeidsliv.jpg"/>
          <p:cNvPicPr>
            <a:picLocks noChangeAspect="1"/>
          </p:cNvPicPr>
          <p:nvPr userDrawn="1"/>
        </p:nvPicPr>
        <p:blipFill>
          <a:blip r:embed="rId2" cstate="print"/>
          <a:srcRect/>
          <a:stretch>
            <a:fillRect/>
          </a:stretch>
        </p:blipFill>
        <p:spPr>
          <a:xfrm>
            <a:off x="0" y="-1"/>
            <a:ext cx="9155786" cy="68544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4" name="Rektangel 13"/>
          <p:cNvSpPr/>
          <p:nvPr userDrawn="1"/>
        </p:nvSpPr>
        <p:spPr>
          <a:xfrm rot="16200000">
            <a:off x="8601075" y="62960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1184011627"/>
      </p:ext>
    </p:extLst>
  </p:cSld>
  <p:clrMapOvr>
    <a:masterClrMapping/>
  </p:clrMapOvr>
  <p:transition>
    <p:fade/>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3_Tittellysbilde">
    <p:spTree>
      <p:nvGrpSpPr>
        <p:cNvPr id="1" name=""/>
        <p:cNvGrpSpPr/>
        <p:nvPr/>
      </p:nvGrpSpPr>
      <p:grpSpPr>
        <a:xfrm>
          <a:off x="0" y="0"/>
          <a:ext cx="0" cy="0"/>
          <a:chOff x="0" y="0"/>
          <a:chExt cx="0" cy="0"/>
        </a:xfrm>
      </p:grpSpPr>
      <p:pic>
        <p:nvPicPr>
          <p:cNvPr id="13" name="Bilde 12" descr="blyant.jpg"/>
          <p:cNvPicPr>
            <a:picLocks noChangeAspect="1"/>
          </p:cNvPicPr>
          <p:nvPr userDrawn="1"/>
        </p:nvPicPr>
        <p:blipFill>
          <a:blip r:embed="rId2" cstate="print"/>
          <a:srcRect t="-145" b="-131"/>
          <a:stretch>
            <a:fillRect/>
          </a:stretch>
        </p:blipFill>
        <p:spPr>
          <a:xfrm>
            <a:off x="0" y="-9526"/>
            <a:ext cx="9241616" cy="69120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5" name="Rektangel 14"/>
          <p:cNvSpPr/>
          <p:nvPr userDrawn="1"/>
        </p:nvSpPr>
        <p:spPr>
          <a:xfrm rot="16200000">
            <a:off x="8667750" y="63341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4" name="Bilde 13" descr="nhologo1innlandet_neg_CMYK.gif"/>
          <p:cNvPicPr>
            <a:picLocks noChangeAspect="1"/>
          </p:cNvPicPr>
          <p:nvPr userDrawn="1"/>
        </p:nvPicPr>
        <p:blipFill>
          <a:blip r:embed="rId4" cstate="print"/>
          <a:stretch>
            <a:fillRect/>
          </a:stretch>
        </p:blipFill>
        <p:spPr>
          <a:xfrm>
            <a:off x="240976" y="5190135"/>
            <a:ext cx="369570" cy="571500"/>
          </a:xfrm>
          <a:prstGeom prst="rect">
            <a:avLst/>
          </a:prstGeom>
        </p:spPr>
      </p:pic>
    </p:spTree>
  </p:cSld>
  <p:clrMapOvr>
    <a:masterClrMapping/>
  </p:clrMapOvr>
  <p:transition>
    <p:fade/>
  </p:transition>
  <p:hf hdr="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2_Tittellysbilde">
    <p:spTree>
      <p:nvGrpSpPr>
        <p:cNvPr id="1" name=""/>
        <p:cNvGrpSpPr/>
        <p:nvPr/>
      </p:nvGrpSpPr>
      <p:grpSpPr>
        <a:xfrm>
          <a:off x="0" y="0"/>
          <a:ext cx="0" cy="0"/>
          <a:chOff x="0" y="0"/>
          <a:chExt cx="0" cy="0"/>
        </a:xfrm>
      </p:grpSpPr>
      <p:pic>
        <p:nvPicPr>
          <p:cNvPr id="12" name="Bilde 11" descr="detgodeliv.jpg"/>
          <p:cNvPicPr>
            <a:picLocks noChangeAspect="1"/>
          </p:cNvPicPr>
          <p:nvPr userDrawn="1"/>
        </p:nvPicPr>
        <p:blipFill>
          <a:blip r:embed="rId2" cstate="print"/>
          <a:srcRect l="619"/>
          <a:stretch>
            <a:fillRect/>
          </a:stretch>
        </p:blipFill>
        <p:spPr>
          <a:xfrm>
            <a:off x="0" y="-2325"/>
            <a:ext cx="9173061" cy="68580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3" name="Rektangel 12"/>
          <p:cNvSpPr/>
          <p:nvPr userDrawn="1"/>
        </p:nvSpPr>
        <p:spPr>
          <a:xfrm rot="16200000">
            <a:off x="8591550" y="63341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2117140838"/>
      </p:ext>
    </p:extLst>
  </p:cSld>
  <p:clrMapOvr>
    <a:masterClrMapping/>
  </p:clrMapOvr>
  <p:transition>
    <p:fade/>
  </p:transition>
  <p:hf hdr="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5_Tittellysbilde">
    <p:spTree>
      <p:nvGrpSpPr>
        <p:cNvPr id="1" name=""/>
        <p:cNvGrpSpPr/>
        <p:nvPr/>
      </p:nvGrpSpPr>
      <p:grpSpPr>
        <a:xfrm>
          <a:off x="0" y="0"/>
          <a:ext cx="0" cy="0"/>
          <a:chOff x="0" y="0"/>
          <a:chExt cx="0" cy="0"/>
        </a:xfrm>
      </p:grpSpPr>
      <p:pic>
        <p:nvPicPr>
          <p:cNvPr id="10" name="Bilde 9" descr="tastatur.jpg"/>
          <p:cNvPicPr>
            <a:picLocks noChangeAspect="1"/>
          </p:cNvPicPr>
          <p:nvPr userDrawn="1"/>
        </p:nvPicPr>
        <p:blipFill>
          <a:blip r:embed="rId2" cstate="print"/>
          <a:srcRect/>
          <a:stretch>
            <a:fillRect/>
          </a:stretch>
        </p:blipFill>
        <p:spPr>
          <a:xfrm>
            <a:off x="0" y="-1"/>
            <a:ext cx="9156009" cy="68544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199" y="5013324"/>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2" name="Rektangel 11"/>
          <p:cNvSpPr/>
          <p:nvPr userDrawn="1"/>
        </p:nvSpPr>
        <p:spPr>
          <a:xfrm rot="16200000">
            <a:off x="8601075" y="62960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3109661490"/>
      </p:ext>
    </p:extLst>
  </p:cSld>
  <p:clrMapOvr>
    <a:masterClrMapping/>
  </p:clrMapOvr>
  <p:transition>
    <p:fade/>
  </p:transition>
  <p:hf hdr="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6_Tittellysbilde">
    <p:spTree>
      <p:nvGrpSpPr>
        <p:cNvPr id="1" name=""/>
        <p:cNvGrpSpPr/>
        <p:nvPr/>
      </p:nvGrpSpPr>
      <p:grpSpPr>
        <a:xfrm>
          <a:off x="0" y="0"/>
          <a:ext cx="0" cy="0"/>
          <a:chOff x="0" y="0"/>
          <a:chExt cx="0" cy="0"/>
        </a:xfrm>
      </p:grpSpPr>
      <p:pic>
        <p:nvPicPr>
          <p:cNvPr id="9" name="Bilde 8" descr="08.09.22-nh-0039-flatten.gif"/>
          <p:cNvPicPr>
            <a:picLocks noChangeAspect="1"/>
          </p:cNvPicPr>
          <p:nvPr userDrawn="1"/>
        </p:nvPicPr>
        <p:blipFill>
          <a:blip r:embed="rId2" cstate="print"/>
          <a:srcRect l="6602"/>
          <a:stretch>
            <a:fillRect/>
          </a:stretch>
        </p:blipFill>
        <p:spPr>
          <a:xfrm>
            <a:off x="-19050" y="0"/>
            <a:ext cx="9173524" cy="68544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4" y="3992563"/>
            <a:ext cx="780097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2" name="Rektangel 11"/>
          <p:cNvSpPr/>
          <p:nvPr userDrawn="1"/>
        </p:nvSpPr>
        <p:spPr>
          <a:xfrm rot="16200000">
            <a:off x="8601075" y="63341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3547653496"/>
      </p:ext>
    </p:extLst>
  </p:cSld>
  <p:clrMapOvr>
    <a:masterClrMapping/>
  </p:clrMapOvr>
  <p:transition>
    <p:fade/>
  </p:transition>
  <p:hf hdr="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7_Tittellysbilde">
    <p:spTree>
      <p:nvGrpSpPr>
        <p:cNvPr id="1" name=""/>
        <p:cNvGrpSpPr/>
        <p:nvPr/>
      </p:nvGrpSpPr>
      <p:grpSpPr>
        <a:xfrm>
          <a:off x="0" y="0"/>
          <a:ext cx="0" cy="0"/>
          <a:chOff x="0" y="0"/>
          <a:chExt cx="0" cy="0"/>
        </a:xfrm>
      </p:grpSpPr>
      <p:pic>
        <p:nvPicPr>
          <p:cNvPr id="10" name="Bilde 9" descr="øye.jpg"/>
          <p:cNvPicPr>
            <a:picLocks noChangeAspect="1"/>
          </p:cNvPicPr>
          <p:nvPr userDrawn="1"/>
        </p:nvPicPr>
        <p:blipFill>
          <a:blip r:embed="rId2" cstate="print"/>
          <a:srcRect/>
          <a:stretch>
            <a:fillRect/>
          </a:stretch>
        </p:blipFill>
        <p:spPr>
          <a:xfrm>
            <a:off x="0" y="0"/>
            <a:ext cx="9144000" cy="6858000"/>
          </a:xfrm>
          <a:prstGeom prst="rect">
            <a:avLst/>
          </a:prstGeom>
          <a:noFill/>
          <a:ln>
            <a:noFill/>
          </a:ln>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79145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2" name="Rektangel 11"/>
          <p:cNvSpPr/>
          <p:nvPr userDrawn="1"/>
        </p:nvSpPr>
        <p:spPr>
          <a:xfrm rot="16200000">
            <a:off x="8601075" y="634364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1090252161"/>
      </p:ext>
    </p:extLst>
  </p:cSld>
  <p:clrMapOvr>
    <a:masterClrMapping/>
  </p:clrMapOvr>
  <p:transition>
    <p:fade/>
  </p:transition>
  <p:hf hdr="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13_Tittellysbilde">
    <p:spTree>
      <p:nvGrpSpPr>
        <p:cNvPr id="1" name=""/>
        <p:cNvGrpSpPr/>
        <p:nvPr/>
      </p:nvGrpSpPr>
      <p:grpSpPr>
        <a:xfrm>
          <a:off x="0" y="0"/>
          <a:ext cx="0" cy="0"/>
          <a:chOff x="0" y="0"/>
          <a:chExt cx="0" cy="0"/>
        </a:xfrm>
      </p:grpSpPr>
      <p:pic>
        <p:nvPicPr>
          <p:cNvPr id="12" name="Bilde 11" descr="Klatrer.jpg"/>
          <p:cNvPicPr>
            <a:picLocks noChangeAspect="1"/>
          </p:cNvPicPr>
          <p:nvPr userDrawn="1"/>
        </p:nvPicPr>
        <p:blipFill>
          <a:blip r:embed="rId2" cstate="print"/>
          <a:srcRect/>
          <a:stretch>
            <a:fillRect/>
          </a:stretch>
        </p:blipFill>
        <p:spPr>
          <a:xfrm>
            <a:off x="0" y="2743"/>
            <a:ext cx="9144000" cy="6855257"/>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3" name="Rektangel 12"/>
          <p:cNvSpPr/>
          <p:nvPr userDrawn="1"/>
        </p:nvSpPr>
        <p:spPr>
          <a:xfrm rot="16200000">
            <a:off x="8591550" y="632459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3832230154"/>
      </p:ext>
    </p:extLst>
  </p:cSld>
  <p:clrMapOvr>
    <a:masterClrMapping/>
  </p:clrMapOvr>
  <p:transition>
    <p:fade/>
  </p:transition>
  <p:hf hdr="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8_Tittellysbilde">
    <p:spTree>
      <p:nvGrpSpPr>
        <p:cNvPr id="1" name=""/>
        <p:cNvGrpSpPr/>
        <p:nvPr/>
      </p:nvGrpSpPr>
      <p:grpSpPr>
        <a:xfrm>
          <a:off x="0" y="0"/>
          <a:ext cx="0" cy="0"/>
          <a:chOff x="0" y="0"/>
          <a:chExt cx="0" cy="0"/>
        </a:xfrm>
      </p:grpSpPr>
      <p:pic>
        <p:nvPicPr>
          <p:cNvPr id="10" name="Bilde 9" descr="natur.jpg"/>
          <p:cNvPicPr>
            <a:picLocks noChangeAspect="1"/>
          </p:cNvPicPr>
          <p:nvPr userDrawn="1"/>
        </p:nvPicPr>
        <p:blipFill>
          <a:blip r:embed="rId2" cstate="print"/>
          <a:srcRect/>
          <a:stretch>
            <a:fillRect/>
          </a:stretch>
        </p:blipFill>
        <p:spPr>
          <a:xfrm>
            <a:off x="0" y="2743"/>
            <a:ext cx="9153525" cy="6855257"/>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03800"/>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4" y="3992563"/>
            <a:ext cx="780097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2" name="Rektangel 11"/>
          <p:cNvSpPr/>
          <p:nvPr userDrawn="1"/>
        </p:nvSpPr>
        <p:spPr>
          <a:xfrm rot="16200000">
            <a:off x="8601075" y="631507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2114501276"/>
      </p:ext>
    </p:extLst>
  </p:cSld>
  <p:clrMapOvr>
    <a:masterClrMapping/>
  </p:clrMapOvr>
  <p:transition>
    <p:fade/>
  </p:transition>
  <p:hf hdr="0"/>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14_Tittellysbilde">
    <p:spTree>
      <p:nvGrpSpPr>
        <p:cNvPr id="1" name=""/>
        <p:cNvGrpSpPr/>
        <p:nvPr/>
      </p:nvGrpSpPr>
      <p:grpSpPr>
        <a:xfrm>
          <a:off x="0" y="0"/>
          <a:ext cx="0" cy="0"/>
          <a:chOff x="0" y="0"/>
          <a:chExt cx="0" cy="0"/>
        </a:xfrm>
      </p:grpSpPr>
      <p:pic>
        <p:nvPicPr>
          <p:cNvPr id="12" name="Bilde 11" descr="billys.jpg"/>
          <p:cNvPicPr>
            <a:picLocks noChangeAspect="1"/>
          </p:cNvPicPr>
          <p:nvPr userDrawn="1"/>
        </p:nvPicPr>
        <p:blipFill>
          <a:blip r:embed="rId2" cstate="print"/>
          <a:srcRect/>
          <a:stretch>
            <a:fillRect/>
          </a:stretch>
        </p:blipFill>
        <p:spPr>
          <a:xfrm>
            <a:off x="-19050" y="0"/>
            <a:ext cx="9163050" cy="68760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3" name="Rektangel 12"/>
          <p:cNvSpPr/>
          <p:nvPr userDrawn="1"/>
        </p:nvSpPr>
        <p:spPr>
          <a:xfrm rot="16200000">
            <a:off x="8591550" y="632459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1860177717"/>
      </p:ext>
    </p:extLst>
  </p:cSld>
  <p:clrMapOvr>
    <a:masterClrMapping/>
  </p:clrMapOvr>
  <p:transition>
    <p:fade/>
  </p:transition>
  <p:hf hdr="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9_Tittellysbilde">
    <p:spTree>
      <p:nvGrpSpPr>
        <p:cNvPr id="1" name=""/>
        <p:cNvGrpSpPr/>
        <p:nvPr/>
      </p:nvGrpSpPr>
      <p:grpSpPr>
        <a:xfrm>
          <a:off x="0" y="0"/>
          <a:ext cx="0" cy="0"/>
          <a:chOff x="0" y="0"/>
          <a:chExt cx="0" cy="0"/>
        </a:xfrm>
      </p:grpSpPr>
      <p:pic>
        <p:nvPicPr>
          <p:cNvPr id="12" name="Bilde 11" descr="tbane.jpg"/>
          <p:cNvPicPr>
            <a:picLocks noChangeAspect="1"/>
          </p:cNvPicPr>
          <p:nvPr userDrawn="1"/>
        </p:nvPicPr>
        <p:blipFill>
          <a:blip r:embed="rId2" cstate="print"/>
          <a:srcRect/>
          <a:stretch>
            <a:fillRect/>
          </a:stretch>
        </p:blipFill>
        <p:spPr>
          <a:xfrm>
            <a:off x="0" y="0"/>
            <a:ext cx="9148333" cy="69120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4" y="3992563"/>
            <a:ext cx="782002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2955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3" name="Rektangel 12"/>
          <p:cNvSpPr/>
          <p:nvPr userDrawn="1"/>
        </p:nvSpPr>
        <p:spPr>
          <a:xfrm rot="16200000">
            <a:off x="8591550" y="634364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4194904863"/>
      </p:ext>
    </p:extLst>
  </p:cSld>
  <p:clrMapOvr>
    <a:masterClrMapping/>
  </p:clrMapOvr>
  <p:transition>
    <p:fade/>
  </p:transition>
  <p:hf hdr="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0_Tittellysbilde">
    <p:spTree>
      <p:nvGrpSpPr>
        <p:cNvPr id="1" name=""/>
        <p:cNvGrpSpPr/>
        <p:nvPr/>
      </p:nvGrpSpPr>
      <p:grpSpPr>
        <a:xfrm>
          <a:off x="0" y="0"/>
          <a:ext cx="0" cy="0"/>
          <a:chOff x="0" y="0"/>
          <a:chExt cx="0" cy="0"/>
        </a:xfrm>
      </p:grpSpPr>
      <p:pic>
        <p:nvPicPr>
          <p:cNvPr id="12" name="Bilde 11" descr="verden.jpg"/>
          <p:cNvPicPr>
            <a:picLocks/>
          </p:cNvPicPr>
          <p:nvPr userDrawn="1"/>
        </p:nvPicPr>
        <p:blipFill>
          <a:blip r:embed="rId2" cstate="print"/>
          <a:srcRect/>
          <a:stretch>
            <a:fillRect/>
          </a:stretch>
        </p:blipFill>
        <p:spPr>
          <a:xfrm>
            <a:off x="-9526" y="-2027"/>
            <a:ext cx="9177794" cy="68580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95250" y="5003800"/>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solidFill>
                <a:srgbClr val="000000"/>
              </a:solidFill>
            </a:endParaRPr>
          </a:p>
        </p:txBody>
      </p:sp>
      <p:sp>
        <p:nvSpPr>
          <p:cNvPr id="29698" name="Title Placeholder 1"/>
          <p:cNvSpPr>
            <a:spLocks noGrp="1"/>
          </p:cNvSpPr>
          <p:nvPr>
            <p:ph type="ctrTitle"/>
          </p:nvPr>
        </p:nvSpPr>
        <p:spPr>
          <a:xfrm>
            <a:off x="142875" y="3992563"/>
            <a:ext cx="779145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79145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pic>
        <p:nvPicPr>
          <p:cNvPr id="29709" name="Picture 8" descr="nhologo1_neg_RGB.png"/>
          <p:cNvPicPr>
            <a:picLocks noChangeAspect="1"/>
          </p:cNvPicPr>
          <p:nvPr userDrawn="1"/>
        </p:nvPicPr>
        <p:blipFill>
          <a:blip r:embed="rId4" cstate="print"/>
          <a:srcRect/>
          <a:stretch>
            <a:fillRect/>
          </a:stretch>
        </p:blipFill>
        <p:spPr bwMode="auto">
          <a:xfrm>
            <a:off x="242888" y="5213350"/>
            <a:ext cx="396875" cy="515938"/>
          </a:xfrm>
          <a:prstGeom prst="rect">
            <a:avLst/>
          </a:prstGeom>
          <a:noFill/>
          <a:ln w="9525">
            <a:noFill/>
            <a:miter lim="800000"/>
            <a:headEnd/>
            <a:tailEnd/>
          </a:ln>
        </p:spPr>
      </p:pic>
      <p:sp>
        <p:nvSpPr>
          <p:cNvPr id="13" name="Rektangel 12"/>
          <p:cNvSpPr/>
          <p:nvPr userDrawn="1"/>
        </p:nvSpPr>
        <p:spPr>
          <a:xfrm rot="16200000">
            <a:off x="8610600" y="634364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a:solidFill>
                  <a:srgbClr val="FFFFFF"/>
                </a:solidFill>
              </a:rPr>
              <a:t>Foto: Jo Michael</a:t>
            </a:r>
          </a:p>
        </p:txBody>
      </p:sp>
    </p:spTree>
    <p:extLst>
      <p:ext uri="{BB962C8B-B14F-4D97-AF65-F5344CB8AC3E}">
        <p14:creationId xmlns="" xmlns:p14="http://schemas.microsoft.com/office/powerpoint/2010/main" val="2421806330"/>
      </p:ext>
    </p:extLst>
  </p:cSld>
  <p:clrMapOvr>
    <a:masterClrMapping/>
  </p:clrMapOvr>
  <p:transition>
    <p:fade/>
  </p:transition>
  <p:hf hdr="0"/>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742950" y="188910"/>
            <a:ext cx="7943850" cy="1143000"/>
          </a:xfrm>
        </p:spPr>
        <p:txBody>
          <a:bodyPr/>
          <a:lstStyle/>
          <a:p>
            <a:r>
              <a:rPr lang="nb-NO" dirty="0" smtClean="0"/>
              <a:t>Klikk for å redigere tittelstil</a:t>
            </a:r>
            <a:endParaRPr lang="nb-NO" dirty="0"/>
          </a:p>
        </p:txBody>
      </p:sp>
      <p:sp>
        <p:nvSpPr>
          <p:cNvPr id="3" name="Plassholder for innhold 2"/>
          <p:cNvSpPr>
            <a:spLocks noGrp="1"/>
          </p:cNvSpPr>
          <p:nvPr>
            <p:ph idx="1"/>
          </p:nvPr>
        </p:nvSpPr>
        <p:spPr>
          <a:xfrm>
            <a:off x="742950" y="1600200"/>
            <a:ext cx="7943850" cy="4525963"/>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6724650" y="6356350"/>
            <a:ext cx="1295400" cy="365125"/>
          </a:xfrm>
        </p:spPr>
        <p:txBody>
          <a:bodyPr/>
          <a:lstStyle>
            <a:lvl1pPr>
              <a:defRPr/>
            </a:lvl1pPr>
          </a:lstStyle>
          <a:p>
            <a:fld id="{091BBC64-CAE1-40B5-8CC3-E9460B0BE8CF}" type="datetime1">
              <a:rPr lang="nb-NO"/>
              <a:pPr/>
              <a:t>05.12.2013</a:t>
            </a:fld>
            <a:endParaRPr lang="nb-NO"/>
          </a:p>
        </p:txBody>
      </p:sp>
      <p:sp>
        <p:nvSpPr>
          <p:cNvPr id="5" name="Plassholder for bunntekst 4"/>
          <p:cNvSpPr>
            <a:spLocks noGrp="1"/>
          </p:cNvSpPr>
          <p:nvPr>
            <p:ph type="ftr" sz="quarter" idx="11"/>
          </p:nvPr>
        </p:nvSpPr>
        <p:spPr>
          <a:xfrm>
            <a:off x="742950" y="6356350"/>
            <a:ext cx="4229100" cy="365125"/>
          </a:xfrm>
        </p:spPr>
        <p:txBody>
          <a:bodyPr/>
          <a:lstStyle>
            <a:lvl1pPr>
              <a:defRPr/>
            </a:lvl1pPr>
          </a:lstStyle>
          <a:p>
            <a:r>
              <a:rPr lang="nb-NO"/>
              <a:t>[Presentasjonsheading]</a:t>
            </a:r>
          </a:p>
        </p:txBody>
      </p:sp>
      <p:sp>
        <p:nvSpPr>
          <p:cNvPr id="6" name="Plassholder for lysbildenummer 5"/>
          <p:cNvSpPr>
            <a:spLocks noGrp="1"/>
          </p:cNvSpPr>
          <p:nvPr>
            <p:ph type="sldNum" sz="quarter" idx="12"/>
          </p:nvPr>
        </p:nvSpPr>
        <p:spPr>
          <a:xfrm>
            <a:off x="8077200" y="6356350"/>
            <a:ext cx="609600" cy="365125"/>
          </a:xfrm>
        </p:spPr>
        <p:txBody>
          <a:bodyPr/>
          <a:lstStyle>
            <a:lvl1pPr>
              <a:defRPr/>
            </a:lvl1pPr>
          </a:lstStyle>
          <a:p>
            <a:fld id="{6A94A588-5B2D-41D7-ACE9-4782F60A0AA9}" type="slidenum">
              <a:rPr lang="nb-NO"/>
              <a:pPr/>
              <a:t>‹#›</a:t>
            </a:fld>
            <a:endParaRPr lang="nb-NO"/>
          </a:p>
        </p:txBody>
      </p:sp>
    </p:spTree>
    <p:extLst>
      <p:ext uri="{BB962C8B-B14F-4D97-AF65-F5344CB8AC3E}">
        <p14:creationId xmlns="" xmlns:p14="http://schemas.microsoft.com/office/powerpoint/2010/main" val="22528410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tellysbilde">
    <p:spTree>
      <p:nvGrpSpPr>
        <p:cNvPr id="1" name=""/>
        <p:cNvGrpSpPr/>
        <p:nvPr/>
      </p:nvGrpSpPr>
      <p:grpSpPr>
        <a:xfrm>
          <a:off x="0" y="0"/>
          <a:ext cx="0" cy="0"/>
          <a:chOff x="0" y="0"/>
          <a:chExt cx="0" cy="0"/>
        </a:xfrm>
      </p:grpSpPr>
      <p:pic>
        <p:nvPicPr>
          <p:cNvPr id="10" name="Bilde 9" descr="kuleramme.jpg"/>
          <p:cNvPicPr>
            <a:picLocks/>
          </p:cNvPicPr>
          <p:nvPr userDrawn="1"/>
        </p:nvPicPr>
        <p:blipFill>
          <a:blip r:embed="rId2" cstate="print"/>
          <a:srcRect l="1132" r="-70"/>
          <a:stretch>
            <a:fillRect/>
          </a:stretch>
        </p:blipFill>
        <p:spPr>
          <a:xfrm>
            <a:off x="0" y="3489"/>
            <a:ext cx="9153525" cy="68508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39202"/>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4" y="3992563"/>
            <a:ext cx="7800975"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791450"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3" name="Rektangel 12"/>
          <p:cNvSpPr/>
          <p:nvPr userDrawn="1"/>
        </p:nvSpPr>
        <p:spPr>
          <a:xfrm rot="16200000">
            <a:off x="8591550" y="6324599"/>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5" name="Bilde 14" descr="nhologo1innlandet_neg_CMYK.gif"/>
          <p:cNvPicPr>
            <a:picLocks noChangeAspect="1"/>
          </p:cNvPicPr>
          <p:nvPr userDrawn="1"/>
        </p:nvPicPr>
        <p:blipFill>
          <a:blip r:embed="rId4" cstate="print"/>
          <a:stretch>
            <a:fillRect/>
          </a:stretch>
        </p:blipFill>
        <p:spPr>
          <a:xfrm>
            <a:off x="240976" y="5207387"/>
            <a:ext cx="369570" cy="571500"/>
          </a:xfrm>
          <a:prstGeom prst="rect">
            <a:avLst/>
          </a:prstGeom>
        </p:spPr>
      </p:pic>
    </p:spTree>
  </p:cSld>
  <p:clrMapOvr>
    <a:masterClrMapping/>
  </p:clrMapOvr>
  <p:transition>
    <p:fade/>
  </p:transition>
  <p:hf hdr="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lvl1pPr algn="ctr">
              <a:defRPr/>
            </a:lvl1pPr>
          </a:lstStyle>
          <a:p>
            <a:r>
              <a:rPr lang="nb-NO"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024A3735-4667-4919-BC16-6266ABCB27E4}" type="datetimeFigureOut">
              <a:rPr lang="nb-NO"/>
              <a:pPr/>
              <a:t>05.12.2013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8F336C-38CF-4CF9-9BC6-7F37C8D25F65}" type="slidenum">
              <a:rPr lang="nb-NO"/>
              <a:pPr/>
              <a:t>‹#›</a:t>
            </a:fld>
            <a:endParaRPr lang="nb-NO"/>
          </a:p>
        </p:txBody>
      </p:sp>
    </p:spTree>
    <p:extLst>
      <p:ext uri="{BB962C8B-B14F-4D97-AF65-F5344CB8AC3E}">
        <p14:creationId xmlns="" xmlns:p14="http://schemas.microsoft.com/office/powerpoint/2010/main" val="90890907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10"/>
          </p:nvPr>
        </p:nvSpPr>
        <p:spPr/>
        <p:txBody>
          <a:bodyPr/>
          <a:lstStyle/>
          <a:p>
            <a:fld id="{024A3735-4667-4919-BC16-6266ABCB27E4}" type="datetimeFigureOut">
              <a:rPr lang="nb-NO"/>
              <a:pPr/>
              <a:t>05.12.2013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8F336C-38CF-4CF9-9BC6-7F37C8D25F65}" type="slidenum">
              <a:rPr lang="nb-NO"/>
              <a:pPr/>
              <a:t>‹#›</a:t>
            </a:fld>
            <a:endParaRPr lang="nb-NO"/>
          </a:p>
        </p:txBody>
      </p:sp>
    </p:spTree>
    <p:extLst>
      <p:ext uri="{BB962C8B-B14F-4D97-AF65-F5344CB8AC3E}">
        <p14:creationId xmlns="" xmlns:p14="http://schemas.microsoft.com/office/powerpoint/2010/main" val="1556492211"/>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024A3735-4667-4919-BC16-6266ABCB27E4}" type="datetimeFigureOut">
              <a:rPr lang="nb-NO"/>
              <a:pPr/>
              <a:t>05.12.2013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8F336C-38CF-4CF9-9BC6-7F37C8D25F65}" type="slidenum">
              <a:rPr lang="nb-NO"/>
              <a:pPr/>
              <a:t>‹#›</a:t>
            </a:fld>
            <a:endParaRPr lang="nb-NO"/>
          </a:p>
        </p:txBody>
      </p:sp>
    </p:spTree>
    <p:extLst>
      <p:ext uri="{BB962C8B-B14F-4D97-AF65-F5344CB8AC3E}">
        <p14:creationId xmlns="" xmlns:p14="http://schemas.microsoft.com/office/powerpoint/2010/main" val="393399593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024A3735-4667-4919-BC16-6266ABCB27E4}" type="datetimeFigureOut">
              <a:rPr lang="nb-NO"/>
              <a:pPr/>
              <a:t>05.12.2013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88F336C-38CF-4CF9-9BC6-7F37C8D25F65}" type="slidenum">
              <a:rPr lang="nb-NO"/>
              <a:pPr/>
              <a:t>‹#›</a:t>
            </a:fld>
            <a:endParaRPr lang="nb-NO"/>
          </a:p>
        </p:txBody>
      </p:sp>
    </p:spTree>
    <p:extLst>
      <p:ext uri="{BB962C8B-B14F-4D97-AF65-F5344CB8AC3E}">
        <p14:creationId xmlns="" xmlns:p14="http://schemas.microsoft.com/office/powerpoint/2010/main" val="148770706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024A3735-4667-4919-BC16-6266ABCB27E4}" type="datetimeFigureOut">
              <a:rPr lang="nb-NO"/>
              <a:pPr/>
              <a:t>05.12.2013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788F336C-38CF-4CF9-9BC6-7F37C8D25F65}" type="slidenum">
              <a:rPr lang="nb-NO"/>
              <a:pPr/>
              <a:t>‹#›</a:t>
            </a:fld>
            <a:endParaRPr lang="nb-NO"/>
          </a:p>
        </p:txBody>
      </p:sp>
    </p:spTree>
    <p:extLst>
      <p:ext uri="{BB962C8B-B14F-4D97-AF65-F5344CB8AC3E}">
        <p14:creationId xmlns="" xmlns:p14="http://schemas.microsoft.com/office/powerpoint/2010/main" val="495576164"/>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024A3735-4667-4919-BC16-6266ABCB27E4}" type="datetimeFigureOut">
              <a:rPr lang="nb-NO"/>
              <a:pPr/>
              <a:t>05.12.2013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788F336C-38CF-4CF9-9BC6-7F37C8D25F65}" type="slidenum">
              <a:rPr lang="nb-NO"/>
              <a:pPr/>
              <a:t>‹#›</a:t>
            </a:fld>
            <a:endParaRPr lang="nb-NO"/>
          </a:p>
        </p:txBody>
      </p:sp>
    </p:spTree>
    <p:extLst>
      <p:ext uri="{BB962C8B-B14F-4D97-AF65-F5344CB8AC3E}">
        <p14:creationId xmlns="" xmlns:p14="http://schemas.microsoft.com/office/powerpoint/2010/main" val="162416921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024A3735-4667-4919-BC16-6266ABCB27E4}" type="datetimeFigureOut">
              <a:rPr lang="nb-NO"/>
              <a:pPr/>
              <a:t>05.12.2013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88F336C-38CF-4CF9-9BC6-7F37C8D25F65}" type="slidenum">
              <a:rPr lang="nb-NO"/>
              <a:pPr/>
              <a:t>‹#›</a:t>
            </a:fld>
            <a:endParaRPr lang="nb-NO"/>
          </a:p>
        </p:txBody>
      </p:sp>
    </p:spTree>
    <p:extLst>
      <p:ext uri="{BB962C8B-B14F-4D97-AF65-F5344CB8AC3E}">
        <p14:creationId xmlns="" xmlns:p14="http://schemas.microsoft.com/office/powerpoint/2010/main" val="322878064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24A3735-4667-4919-BC16-6266ABCB27E4}" type="datetimeFigureOut">
              <a:rPr lang="nb-NO"/>
              <a:pPr/>
              <a:t>05.12.2013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88F336C-38CF-4CF9-9BC6-7F37C8D25F65}" type="slidenum">
              <a:rPr lang="nb-NO"/>
              <a:pPr/>
              <a:t>‹#›</a:t>
            </a:fld>
            <a:endParaRPr lang="nb-NO"/>
          </a:p>
        </p:txBody>
      </p:sp>
    </p:spTree>
    <p:extLst>
      <p:ext uri="{BB962C8B-B14F-4D97-AF65-F5344CB8AC3E}">
        <p14:creationId xmlns="" xmlns:p14="http://schemas.microsoft.com/office/powerpoint/2010/main" val="327957008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024A3735-4667-4919-BC16-6266ABCB27E4}" type="datetimeFigureOut">
              <a:rPr lang="nb-NO"/>
              <a:pPr/>
              <a:t>05.12.2013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88F336C-38CF-4CF9-9BC6-7F37C8D25F65}" type="slidenum">
              <a:rPr lang="nb-NO"/>
              <a:pPr/>
              <a:t>‹#›</a:t>
            </a:fld>
            <a:endParaRPr lang="nb-NO"/>
          </a:p>
        </p:txBody>
      </p:sp>
    </p:spTree>
    <p:extLst>
      <p:ext uri="{BB962C8B-B14F-4D97-AF65-F5344CB8AC3E}">
        <p14:creationId xmlns="" xmlns:p14="http://schemas.microsoft.com/office/powerpoint/2010/main" val="140839808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24A3735-4667-4919-BC16-6266ABCB27E4}" type="datetimeFigureOut">
              <a:rPr lang="nb-NO"/>
              <a:pPr/>
              <a:t>05.12.2013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8F336C-38CF-4CF9-9BC6-7F37C8D25F65}" type="slidenum">
              <a:rPr lang="nb-NO"/>
              <a:pPr/>
              <a:t>‹#›</a:t>
            </a:fld>
            <a:endParaRPr lang="nb-NO"/>
          </a:p>
        </p:txBody>
      </p:sp>
    </p:spTree>
    <p:extLst>
      <p:ext uri="{BB962C8B-B14F-4D97-AF65-F5344CB8AC3E}">
        <p14:creationId xmlns="" xmlns:p14="http://schemas.microsoft.com/office/powerpoint/2010/main" val="34177947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5_Tittellysbilde">
    <p:spTree>
      <p:nvGrpSpPr>
        <p:cNvPr id="1" name=""/>
        <p:cNvGrpSpPr/>
        <p:nvPr/>
      </p:nvGrpSpPr>
      <p:grpSpPr>
        <a:xfrm>
          <a:off x="0" y="0"/>
          <a:ext cx="0" cy="0"/>
          <a:chOff x="0" y="0"/>
          <a:chExt cx="0" cy="0"/>
        </a:xfrm>
      </p:grpSpPr>
      <p:pic>
        <p:nvPicPr>
          <p:cNvPr id="14" name="Bilde 13" descr="sjakk.jpg"/>
          <p:cNvPicPr>
            <a:picLocks noChangeAspect="1"/>
          </p:cNvPicPr>
          <p:nvPr userDrawn="1"/>
        </p:nvPicPr>
        <p:blipFill>
          <a:blip r:embed="rId2" cstate="print"/>
          <a:srcRect/>
          <a:stretch>
            <a:fillRect/>
          </a:stretch>
        </p:blipFill>
        <p:spPr>
          <a:xfrm>
            <a:off x="0" y="0"/>
            <a:ext cx="9148813" cy="68544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5" name="Rektangel 14"/>
          <p:cNvSpPr/>
          <p:nvPr userDrawn="1"/>
        </p:nvSpPr>
        <p:spPr>
          <a:xfrm rot="16200000">
            <a:off x="8601075" y="62960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3" name="Bilde 12" descr="nhologo1innlandet_neg_CMYK.gif"/>
          <p:cNvPicPr>
            <a:picLocks noChangeAspect="1"/>
          </p:cNvPicPr>
          <p:nvPr userDrawn="1"/>
        </p:nvPicPr>
        <p:blipFill>
          <a:blip r:embed="rId4" cstate="print"/>
          <a:stretch>
            <a:fillRect/>
          </a:stretch>
        </p:blipFill>
        <p:spPr>
          <a:xfrm>
            <a:off x="240976" y="5216013"/>
            <a:ext cx="369570" cy="571500"/>
          </a:xfrm>
          <a:prstGeom prst="rect">
            <a:avLst/>
          </a:prstGeom>
        </p:spPr>
      </p:pic>
    </p:spTree>
  </p:cSld>
  <p:clrMapOvr>
    <a:masterClrMapping/>
  </p:clrMapOvr>
  <p:transition>
    <p:fade/>
  </p:transition>
  <p:hf hdr="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024A3735-4667-4919-BC16-6266ABCB27E4}" type="datetimeFigureOut">
              <a:rPr lang="nb-NO"/>
              <a:pPr/>
              <a:t>05.12.2013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788F336C-38CF-4CF9-9BC6-7F37C8D25F65}" type="slidenum">
              <a:rPr lang="nb-NO"/>
              <a:pPr/>
              <a:t>‹#›</a:t>
            </a:fld>
            <a:endParaRPr lang="nb-NO"/>
          </a:p>
        </p:txBody>
      </p:sp>
    </p:spTree>
    <p:extLst>
      <p:ext uri="{BB962C8B-B14F-4D97-AF65-F5344CB8AC3E}">
        <p14:creationId xmlns="" xmlns:p14="http://schemas.microsoft.com/office/powerpoint/2010/main" val="46648049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tel, innhold og tekst">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648200" y="1981200"/>
            <a:ext cx="3810000" cy="4114800"/>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5"/>
          <p:cNvSpPr>
            <a:spLocks noGrp="1" noChangeArrowheads="1"/>
          </p:cNvSpPr>
          <p:nvPr>
            <p:ph type="dt" sz="half" idx="10"/>
          </p:nvPr>
        </p:nvSpPr>
        <p:spPr>
          <a:ln/>
        </p:spPr>
        <p:txBody>
          <a:bodyPr/>
          <a:lstStyle>
            <a:lvl1pPr>
              <a:defRPr/>
            </a:lvl1pPr>
          </a:lstStyle>
          <a:p>
            <a:pPr>
              <a:defRPr/>
            </a:pPr>
            <a:endParaRPr lang="nb-NO"/>
          </a:p>
        </p:txBody>
      </p:sp>
      <p:sp>
        <p:nvSpPr>
          <p:cNvPr id="6" name="Rectangle 6"/>
          <p:cNvSpPr>
            <a:spLocks noGrp="1" noChangeArrowheads="1"/>
          </p:cNvSpPr>
          <p:nvPr>
            <p:ph type="ftr" sz="quarter" idx="11"/>
          </p:nvPr>
        </p:nvSpPr>
        <p:spPr>
          <a:ln/>
        </p:spPr>
        <p:txBody>
          <a:bodyPr/>
          <a:lstStyle>
            <a:lvl1pPr>
              <a:defRPr/>
            </a:lvl1pPr>
          </a:lstStyle>
          <a:p>
            <a:pPr>
              <a:defRPr/>
            </a:pPr>
            <a:endParaRPr lang="nb-NO"/>
          </a:p>
        </p:txBody>
      </p:sp>
      <p:sp>
        <p:nvSpPr>
          <p:cNvPr id="7" name="Rectangle 7"/>
          <p:cNvSpPr>
            <a:spLocks noGrp="1" noChangeArrowheads="1"/>
          </p:cNvSpPr>
          <p:nvPr>
            <p:ph type="sldNum" sz="quarter" idx="12"/>
          </p:nvPr>
        </p:nvSpPr>
        <p:spPr>
          <a:ln/>
        </p:spPr>
        <p:txBody>
          <a:bodyPr/>
          <a:lstStyle>
            <a:lvl1pPr>
              <a:defRPr/>
            </a:lvl1pPr>
          </a:lstStyle>
          <a:p>
            <a:pPr>
              <a:defRPr/>
            </a:pPr>
            <a:fld id="{7AE9A50C-1E59-4FA2-BE34-ADA6F1AE11DE}" type="slidenum">
              <a:rPr lang="nb-NO"/>
              <a:pPr>
                <a:defRPr/>
              </a:pPr>
              <a:t>‹#›</a:t>
            </a:fld>
            <a:endParaRPr lang="nb-NO"/>
          </a:p>
        </p:txBody>
      </p:sp>
    </p:spTree>
    <p:extLst>
      <p:ext uri="{BB962C8B-B14F-4D97-AF65-F5344CB8AC3E}">
        <p14:creationId xmlns="" xmlns:p14="http://schemas.microsoft.com/office/powerpoint/2010/main" val="3090844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11_Tittellysbilde">
    <p:spTree>
      <p:nvGrpSpPr>
        <p:cNvPr id="1" name=""/>
        <p:cNvGrpSpPr/>
        <p:nvPr/>
      </p:nvGrpSpPr>
      <p:grpSpPr>
        <a:xfrm>
          <a:off x="0" y="0"/>
          <a:ext cx="0" cy="0"/>
          <a:chOff x="0" y="0"/>
          <a:chExt cx="0" cy="0"/>
        </a:xfrm>
      </p:grpSpPr>
      <p:pic>
        <p:nvPicPr>
          <p:cNvPr id="13" name="Bilde 12" descr="arbeidsliv.jpg"/>
          <p:cNvPicPr>
            <a:picLocks noChangeAspect="1"/>
          </p:cNvPicPr>
          <p:nvPr userDrawn="1"/>
        </p:nvPicPr>
        <p:blipFill>
          <a:blip r:embed="rId2" cstate="print"/>
          <a:srcRect/>
          <a:stretch>
            <a:fillRect/>
          </a:stretch>
        </p:blipFill>
        <p:spPr>
          <a:xfrm>
            <a:off x="0" y="-1"/>
            <a:ext cx="9155786" cy="68544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4" name="Rektangel 13"/>
          <p:cNvSpPr/>
          <p:nvPr userDrawn="1"/>
        </p:nvSpPr>
        <p:spPr>
          <a:xfrm rot="16200000">
            <a:off x="8601075" y="62960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5" name="Bilde 14" descr="nhologo1innlandet_neg_CMYK.gif"/>
          <p:cNvPicPr>
            <a:picLocks noChangeAspect="1"/>
          </p:cNvPicPr>
          <p:nvPr userDrawn="1"/>
        </p:nvPicPr>
        <p:blipFill>
          <a:blip r:embed="rId4" cstate="print"/>
          <a:stretch>
            <a:fillRect/>
          </a:stretch>
        </p:blipFill>
        <p:spPr>
          <a:xfrm>
            <a:off x="240976" y="5207387"/>
            <a:ext cx="369570" cy="571500"/>
          </a:xfrm>
          <a:prstGeom prst="rect">
            <a:avLst/>
          </a:prstGeom>
        </p:spPr>
      </p:pic>
    </p:spTree>
  </p:cSld>
  <p:clrMapOvr>
    <a:masterClrMapping/>
  </p:clrMapOvr>
  <p:transition>
    <p:fade/>
  </p:transition>
  <p:hf hd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2_Tittellysbilde">
    <p:spTree>
      <p:nvGrpSpPr>
        <p:cNvPr id="1" name=""/>
        <p:cNvGrpSpPr/>
        <p:nvPr/>
      </p:nvGrpSpPr>
      <p:grpSpPr>
        <a:xfrm>
          <a:off x="0" y="0"/>
          <a:ext cx="0" cy="0"/>
          <a:chOff x="0" y="0"/>
          <a:chExt cx="0" cy="0"/>
        </a:xfrm>
      </p:grpSpPr>
      <p:pic>
        <p:nvPicPr>
          <p:cNvPr id="12" name="Bilde 11" descr="detgodeliv.jpg"/>
          <p:cNvPicPr>
            <a:picLocks noChangeAspect="1"/>
          </p:cNvPicPr>
          <p:nvPr userDrawn="1"/>
        </p:nvPicPr>
        <p:blipFill>
          <a:blip r:embed="rId2" cstate="print"/>
          <a:srcRect l="619"/>
          <a:stretch>
            <a:fillRect/>
          </a:stretch>
        </p:blipFill>
        <p:spPr>
          <a:xfrm>
            <a:off x="0" y="-2325"/>
            <a:ext cx="9173061" cy="68580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200" y="5013325"/>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3" name="Rektangel 12"/>
          <p:cNvSpPr/>
          <p:nvPr userDrawn="1"/>
        </p:nvSpPr>
        <p:spPr>
          <a:xfrm rot="16200000">
            <a:off x="8591550" y="63341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5" name="Bilde 14" descr="nhologo1innlandet_neg_CMYK.gif"/>
          <p:cNvPicPr>
            <a:picLocks noChangeAspect="1"/>
          </p:cNvPicPr>
          <p:nvPr userDrawn="1"/>
        </p:nvPicPr>
        <p:blipFill>
          <a:blip r:embed="rId4" cstate="print"/>
          <a:stretch>
            <a:fillRect/>
          </a:stretch>
        </p:blipFill>
        <p:spPr>
          <a:xfrm>
            <a:off x="240976" y="5224639"/>
            <a:ext cx="369570" cy="571500"/>
          </a:xfrm>
          <a:prstGeom prst="rect">
            <a:avLst/>
          </a:prstGeom>
        </p:spPr>
      </p:pic>
    </p:spTree>
  </p:cSld>
  <p:clrMapOvr>
    <a:masterClrMapping/>
  </p:clrMapOvr>
  <p:transition>
    <p:fade/>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5_Tittellysbilde">
    <p:spTree>
      <p:nvGrpSpPr>
        <p:cNvPr id="1" name=""/>
        <p:cNvGrpSpPr/>
        <p:nvPr/>
      </p:nvGrpSpPr>
      <p:grpSpPr>
        <a:xfrm>
          <a:off x="0" y="0"/>
          <a:ext cx="0" cy="0"/>
          <a:chOff x="0" y="0"/>
          <a:chExt cx="0" cy="0"/>
        </a:xfrm>
      </p:grpSpPr>
      <p:pic>
        <p:nvPicPr>
          <p:cNvPr id="10" name="Bilde 9" descr="tastatur.jpg"/>
          <p:cNvPicPr>
            <a:picLocks noChangeAspect="1"/>
          </p:cNvPicPr>
          <p:nvPr userDrawn="1"/>
        </p:nvPicPr>
        <p:blipFill>
          <a:blip r:embed="rId2" cstate="print"/>
          <a:srcRect/>
          <a:stretch>
            <a:fillRect/>
          </a:stretch>
        </p:blipFill>
        <p:spPr>
          <a:xfrm>
            <a:off x="0" y="-1"/>
            <a:ext cx="9156009" cy="6854400"/>
          </a:xfrm>
          <a:prstGeom prst="rect">
            <a:avLst/>
          </a:prstGeom>
        </p:spPr>
      </p:pic>
      <p:pic>
        <p:nvPicPr>
          <p:cNvPr id="29704" name="Picture 6" descr="hviteStriper2.png"/>
          <p:cNvPicPr>
            <a:picLocks noChangeAspect="1"/>
          </p:cNvPicPr>
          <p:nvPr/>
        </p:nvPicPr>
        <p:blipFill>
          <a:blip r:embed="rId3" cstate="print"/>
          <a:srcRect/>
          <a:stretch>
            <a:fillRect/>
          </a:stretch>
        </p:blipFill>
        <p:spPr bwMode="auto">
          <a:xfrm>
            <a:off x="76199" y="5013324"/>
            <a:ext cx="7920000" cy="1151025"/>
          </a:xfrm>
          <a:prstGeom prst="rect">
            <a:avLst/>
          </a:prstGeom>
          <a:noFill/>
          <a:ln w="9525">
            <a:noFill/>
            <a:miter lim="800000"/>
            <a:headEnd/>
            <a:tailEnd/>
          </a:ln>
        </p:spPr>
      </p:pic>
      <p:sp>
        <p:nvSpPr>
          <p:cNvPr id="11" name="Rectangle 10"/>
          <p:cNvSpPr/>
          <p:nvPr/>
        </p:nvSpPr>
        <p:spPr>
          <a:xfrm>
            <a:off x="76200" y="4722813"/>
            <a:ext cx="7920000" cy="239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nb-NO">
              <a:solidFill>
                <a:srgbClr val="FFFFFF"/>
              </a:solidFill>
              <a:ea typeface="ＭＳ Ｐゴシック" pitchFamily="35" charset="-128"/>
            </a:endParaRPr>
          </a:p>
        </p:txBody>
      </p:sp>
      <p:sp>
        <p:nvSpPr>
          <p:cNvPr id="29707" name="Rectangle 11"/>
          <p:cNvSpPr>
            <a:spLocks noChangeArrowheads="1"/>
          </p:cNvSpPr>
          <p:nvPr/>
        </p:nvSpPr>
        <p:spPr bwMode="auto">
          <a:xfrm>
            <a:off x="76200" y="3951288"/>
            <a:ext cx="7920000" cy="717550"/>
          </a:xfrm>
          <a:prstGeom prst="rect">
            <a:avLst/>
          </a:prstGeom>
          <a:solidFill>
            <a:srgbClr val="002943">
              <a:alpha val="70000"/>
            </a:srgbClr>
          </a:solidFill>
          <a:ln w="9525">
            <a:noFill/>
            <a:miter lim="800000"/>
            <a:headEnd/>
            <a:tailEnd/>
          </a:ln>
          <a:effectLst/>
        </p:spPr>
        <p:txBody>
          <a:bodyPr wrap="none" anchor="ctr"/>
          <a:lstStyle/>
          <a:p>
            <a:endParaRPr lang="nb-NO"/>
          </a:p>
        </p:txBody>
      </p:sp>
      <p:sp>
        <p:nvSpPr>
          <p:cNvPr id="29698" name="Title Placeholder 1"/>
          <p:cNvSpPr>
            <a:spLocks noGrp="1"/>
          </p:cNvSpPr>
          <p:nvPr>
            <p:ph type="ctrTitle"/>
          </p:nvPr>
        </p:nvSpPr>
        <p:spPr>
          <a:xfrm>
            <a:off x="142875" y="3992563"/>
            <a:ext cx="7810500" cy="676275"/>
          </a:xfrm>
        </p:spPr>
        <p:txBody>
          <a:bodyPr lIns="108000" tIns="36000" rIns="36000" bIns="36000"/>
          <a:lstStyle>
            <a:lvl1pPr>
              <a:defRPr smtClean="0">
                <a:solidFill>
                  <a:schemeClr val="bg1"/>
                </a:solidFill>
                <a:latin typeface="Tahoma" pitchFamily="34" charset="0"/>
              </a:defRPr>
            </a:lvl1pPr>
          </a:lstStyle>
          <a:p>
            <a:r>
              <a:rPr lang="nb-NO" smtClean="0"/>
              <a:t>Klikk for å redigere tittelstil</a:t>
            </a:r>
          </a:p>
        </p:txBody>
      </p:sp>
      <p:sp>
        <p:nvSpPr>
          <p:cNvPr id="29708" name="Rectangle 12"/>
          <p:cNvSpPr>
            <a:spLocks noGrp="1" noChangeArrowheads="1"/>
          </p:cNvSpPr>
          <p:nvPr>
            <p:ph type="subTitle" idx="1"/>
          </p:nvPr>
        </p:nvSpPr>
        <p:spPr>
          <a:xfrm>
            <a:off x="142875" y="4722813"/>
            <a:ext cx="7800975" cy="239712"/>
          </a:xfrm>
        </p:spPr>
        <p:txBody>
          <a:bodyPr lIns="108000" tIns="36000" rIns="36000" bIns="36000" anchor="ctr"/>
          <a:lstStyle>
            <a:lvl1pPr marL="0" indent="0">
              <a:buFont typeface="Wingdings" pitchFamily="2" charset="2"/>
              <a:buNone/>
              <a:defRPr sz="1200" smtClean="0">
                <a:latin typeface="Tahoma" pitchFamily="34" charset="0"/>
              </a:defRPr>
            </a:lvl1pPr>
          </a:lstStyle>
          <a:p>
            <a:r>
              <a:rPr lang="nb-NO" smtClean="0"/>
              <a:t>Klikk for å redigere undertittelstil i malen</a:t>
            </a:r>
          </a:p>
        </p:txBody>
      </p:sp>
      <p:sp>
        <p:nvSpPr>
          <p:cNvPr id="12" name="Rektangel 11"/>
          <p:cNvSpPr/>
          <p:nvPr userDrawn="1"/>
        </p:nvSpPr>
        <p:spPr>
          <a:xfrm rot="16200000">
            <a:off x="8601075" y="6296024"/>
            <a:ext cx="885826" cy="238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700" dirty="0" smtClean="0"/>
              <a:t>Foto: Jo Michael</a:t>
            </a:r>
            <a:endParaRPr lang="nb-NO" sz="700" dirty="0"/>
          </a:p>
        </p:txBody>
      </p:sp>
      <p:pic>
        <p:nvPicPr>
          <p:cNvPr id="15" name="Bilde 14" descr="nhologo1innlandet_neg_CMYK.gif"/>
          <p:cNvPicPr>
            <a:picLocks noChangeAspect="1"/>
          </p:cNvPicPr>
          <p:nvPr userDrawn="1"/>
        </p:nvPicPr>
        <p:blipFill>
          <a:blip r:embed="rId4" cstate="print"/>
          <a:stretch>
            <a:fillRect/>
          </a:stretch>
        </p:blipFill>
        <p:spPr>
          <a:xfrm>
            <a:off x="223724" y="5198761"/>
            <a:ext cx="369570" cy="571500"/>
          </a:xfrm>
          <a:prstGeom prst="rect">
            <a:avLst/>
          </a:prstGeom>
        </p:spPr>
      </p:pic>
    </p:spTree>
  </p:cSld>
  <p:clrMapOvr>
    <a:masterClrMapping/>
  </p:clrMapOvr>
  <p:transition>
    <p:fade/>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34" Type="http://schemas.openxmlformats.org/officeDocument/2006/relationships/theme" Target="../theme/theme2.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image" Target="../media/image20.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42950" y="274638"/>
            <a:ext cx="79438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Text Placeholder 2"/>
          <p:cNvSpPr>
            <a:spLocks noGrp="1"/>
          </p:cNvSpPr>
          <p:nvPr>
            <p:ph type="body" idx="1"/>
          </p:nvPr>
        </p:nvSpPr>
        <p:spPr bwMode="auto">
          <a:xfrm>
            <a:off x="742950" y="1600200"/>
            <a:ext cx="7943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p:txBody>
      </p:sp>
      <p:sp>
        <p:nvSpPr>
          <p:cNvPr id="8" name="Date Placeholder 3"/>
          <p:cNvSpPr>
            <a:spLocks noGrp="1"/>
          </p:cNvSpPr>
          <p:nvPr>
            <p:ph type="dt" sz="half" idx="2"/>
          </p:nvPr>
        </p:nvSpPr>
        <p:spPr>
          <a:xfrm>
            <a:off x="6724650" y="6356350"/>
            <a:ext cx="12954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87B3"/>
                </a:solidFill>
                <a:latin typeface="Tahoma" pitchFamily="34" charset="0"/>
              </a:defRPr>
            </a:lvl1pPr>
          </a:lstStyle>
          <a:p>
            <a:fld id="{890E4877-BAF8-4EA1-A929-9D220FE6F5CD}" type="datetime1">
              <a:rPr lang="nb-NO"/>
              <a:pPr/>
              <a:t>05.12.2013</a:t>
            </a:fld>
            <a:endParaRPr lang="nb-NO"/>
          </a:p>
        </p:txBody>
      </p:sp>
      <p:sp>
        <p:nvSpPr>
          <p:cNvPr id="9" name="Footer Placeholder 4"/>
          <p:cNvSpPr>
            <a:spLocks noGrp="1"/>
          </p:cNvSpPr>
          <p:nvPr>
            <p:ph type="ftr" sz="quarter" idx="3"/>
          </p:nvPr>
        </p:nvSpPr>
        <p:spPr>
          <a:xfrm>
            <a:off x="742950" y="6356350"/>
            <a:ext cx="42291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087B3"/>
                </a:solidFill>
                <a:latin typeface="Tahoma" pitchFamily="34" charset="0"/>
              </a:defRPr>
            </a:lvl1pPr>
          </a:lstStyle>
          <a:p>
            <a:r>
              <a:rPr lang="nb-NO"/>
              <a:t>[Presentasjonsheading]</a:t>
            </a:r>
          </a:p>
        </p:txBody>
      </p:sp>
      <p:sp>
        <p:nvSpPr>
          <p:cNvPr id="10"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87B3"/>
                </a:solidFill>
                <a:latin typeface="Tahoma" pitchFamily="34" charset="0"/>
              </a:defRPr>
            </a:lvl1pPr>
          </a:lstStyle>
          <a:p>
            <a:fld id="{3490BB78-907C-42C3-9DA8-E03BC8D4AB14}" type="slidenum">
              <a:rPr lang="nb-NO"/>
              <a:pPr/>
              <a:t>‹#›</a:t>
            </a:fld>
            <a:endParaRPr lang="nb-NO"/>
          </a:p>
        </p:txBody>
      </p:sp>
      <p:pic>
        <p:nvPicPr>
          <p:cNvPr id="13" name="Picture 14" descr="nhologo1innlandet_RGB_stor"/>
          <p:cNvPicPr>
            <a:picLocks noChangeAspect="1" noChangeArrowheads="1"/>
          </p:cNvPicPr>
          <p:nvPr/>
        </p:nvPicPr>
        <p:blipFill>
          <a:blip r:embed="rId30" cstate="print"/>
          <a:srcRect/>
          <a:stretch>
            <a:fillRect/>
          </a:stretch>
        </p:blipFill>
        <p:spPr bwMode="auto">
          <a:xfrm>
            <a:off x="212936" y="6176121"/>
            <a:ext cx="360362" cy="5302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702" r:id="rId2"/>
    <p:sldLayoutId id="2147483677" r:id="rId3"/>
    <p:sldLayoutId id="2147483678" r:id="rId4"/>
    <p:sldLayoutId id="2147483679" r:id="rId5"/>
    <p:sldLayoutId id="2147483701" r:id="rId6"/>
    <p:sldLayoutId id="2147483697" r:id="rId7"/>
    <p:sldLayoutId id="2147483698" r:id="rId8"/>
    <p:sldLayoutId id="2147483680" r:id="rId9"/>
    <p:sldLayoutId id="2147483681" r:id="rId10"/>
    <p:sldLayoutId id="2147483682" r:id="rId11"/>
    <p:sldLayoutId id="2147483699" r:id="rId12"/>
    <p:sldLayoutId id="2147483683" r:id="rId13"/>
    <p:sldLayoutId id="2147483700" r:id="rId14"/>
    <p:sldLayoutId id="2147483684" r:id="rId15"/>
    <p:sldLayoutId id="2147483685" r:id="rId16"/>
    <p:sldLayoutId id="2147483674"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Lst>
  <p:transition>
    <p:fade/>
  </p:transition>
  <p:hf hdr="0"/>
  <p:txStyles>
    <p:titleStyle>
      <a:lvl1pPr algn="l" defTabSz="457200" rtl="0" eaLnBrk="1" fontAlgn="base" hangingPunct="1">
        <a:spcBef>
          <a:spcPct val="0"/>
        </a:spcBef>
        <a:spcAft>
          <a:spcPct val="0"/>
        </a:spcAft>
        <a:defRPr sz="3000" kern="1200">
          <a:solidFill>
            <a:srgbClr val="0087B3"/>
          </a:solidFill>
          <a:latin typeface="Tahoma"/>
          <a:ea typeface="ＭＳ Ｐゴシック" pitchFamily="35" charset="-128"/>
          <a:cs typeface="Tahoma"/>
        </a:defRPr>
      </a:lvl1pPr>
      <a:lvl2pPr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2pPr>
      <a:lvl3pPr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3pPr>
      <a:lvl4pPr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4pPr>
      <a:lvl5pPr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5pPr>
      <a:lvl6pPr marL="457200"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6pPr>
      <a:lvl7pPr marL="914400"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7pPr>
      <a:lvl8pPr marL="1371600"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8pPr>
      <a:lvl9pPr marL="1828800"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9pPr>
    </p:titleStyle>
    <p:bodyStyle>
      <a:lvl1pPr marL="182563" indent="-182563" algn="l" defTabSz="457200" rtl="0" eaLnBrk="1" fontAlgn="base" hangingPunct="1">
        <a:spcBef>
          <a:spcPct val="20000"/>
        </a:spcBef>
        <a:spcAft>
          <a:spcPct val="0"/>
        </a:spcAft>
        <a:buClr>
          <a:srgbClr val="0087B3"/>
        </a:buClr>
        <a:buFont typeface="Wingdings" pitchFamily="2" charset="2"/>
        <a:buChar char="§"/>
        <a:defRPr sz="2400" kern="1200">
          <a:solidFill>
            <a:schemeClr val="tx1"/>
          </a:solidFill>
          <a:latin typeface="Tahoma"/>
          <a:ea typeface="ＭＳ Ｐゴシック" pitchFamily="35" charset="-128"/>
          <a:cs typeface="Tahoma"/>
        </a:defRPr>
      </a:lvl1pPr>
      <a:lvl2pPr marL="360363" indent="-185738" algn="l" defTabSz="457200" rtl="0" eaLnBrk="1" fontAlgn="base" hangingPunct="1">
        <a:spcBef>
          <a:spcPct val="20000"/>
        </a:spcBef>
        <a:spcAft>
          <a:spcPct val="0"/>
        </a:spcAft>
        <a:buClr>
          <a:schemeClr val="tx1"/>
        </a:buClr>
        <a:buFont typeface="Wingdings" pitchFamily="2" charset="2"/>
        <a:buChar char="§"/>
        <a:defRPr sz="2000" kern="1200">
          <a:solidFill>
            <a:schemeClr val="tx1"/>
          </a:solidFill>
          <a:latin typeface="Tahoma"/>
          <a:ea typeface="ＭＳ Ｐゴシック" pitchFamily="35" charset="-128"/>
          <a:cs typeface="Tahoma"/>
        </a:defRPr>
      </a:lvl2pPr>
      <a:lvl3pPr marL="542925" indent="-187325" algn="l" defTabSz="457200" rtl="0" eaLnBrk="1" fontAlgn="base" hangingPunct="1">
        <a:spcBef>
          <a:spcPct val="20000"/>
        </a:spcBef>
        <a:spcAft>
          <a:spcPct val="0"/>
        </a:spcAft>
        <a:buClr>
          <a:srgbClr val="A89A80"/>
        </a:buClr>
        <a:buFont typeface="Wingdings" pitchFamily="2" charset="2"/>
        <a:buChar char="§"/>
        <a:defRPr kern="1200">
          <a:solidFill>
            <a:schemeClr val="tx1"/>
          </a:solidFill>
          <a:latin typeface="Tahoma"/>
          <a:ea typeface="ＭＳ Ｐゴシック" pitchFamily="35" charset="-128"/>
          <a:cs typeface="Tahoma"/>
        </a:defRPr>
      </a:lvl3pPr>
      <a:lvl4pPr marL="712788" indent="-165100" algn="l" defTabSz="457200" rtl="0" eaLnBrk="1" fontAlgn="base" hangingPunct="1">
        <a:spcBef>
          <a:spcPct val="20000"/>
        </a:spcBef>
        <a:spcAft>
          <a:spcPct val="0"/>
        </a:spcAft>
        <a:buClr>
          <a:srgbClr val="E57B20"/>
        </a:buClr>
        <a:buFont typeface="Wingdings" pitchFamily="2" charset="2"/>
        <a:buChar char="§"/>
        <a:defRPr sz="2000" kern="1200">
          <a:solidFill>
            <a:schemeClr val="tx1"/>
          </a:solidFill>
          <a:latin typeface="Tahoma"/>
          <a:ea typeface="ＭＳ Ｐゴシック" pitchFamily="35" charset="-128"/>
          <a:cs typeface="Tahoma"/>
        </a:defRPr>
      </a:lvl4pPr>
      <a:lvl5pPr marL="895350" indent="-173038" algn="l" defTabSz="438150" rtl="0" eaLnBrk="1" fontAlgn="base" hangingPunct="1">
        <a:spcBef>
          <a:spcPct val="20000"/>
        </a:spcBef>
        <a:spcAft>
          <a:spcPct val="0"/>
        </a:spcAft>
        <a:buClr>
          <a:srgbClr val="981D19"/>
        </a:buClr>
        <a:buFont typeface="Wingdings" pitchFamily="2" charset="2"/>
        <a:buChar char="§"/>
        <a:defRPr sz="2000" kern="1200">
          <a:solidFill>
            <a:schemeClr val="tx1"/>
          </a:solidFill>
          <a:latin typeface="Tahoma"/>
          <a:ea typeface="ＭＳ Ｐゴシック" pitchFamily="35"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3" descr="C:\Documents and Settings\HP\Skrivebord\Kunder\NHO\UNNI ut\PPT MAL brukerveiledning\HVIT STRIPE.png"/>
          <p:cNvPicPr>
            <a:picLocks noChangeAspect="1" noChangeArrowheads="1"/>
          </p:cNvPicPr>
          <p:nvPr/>
        </p:nvPicPr>
        <p:blipFill>
          <a:blip r:embed="rId35" cstate="print"/>
          <a:srcRect t="20923"/>
          <a:stretch>
            <a:fillRect/>
          </a:stretch>
        </p:blipFill>
        <p:spPr bwMode="auto">
          <a:xfrm>
            <a:off x="0" y="6159500"/>
            <a:ext cx="9144000" cy="755564"/>
          </a:xfrm>
          <a:prstGeom prst="rect">
            <a:avLst/>
          </a:prstGeom>
          <a:noFill/>
        </p:spPr>
      </p:pic>
      <p:sp>
        <p:nvSpPr>
          <p:cNvPr id="1026" name="Title Placeholder 1"/>
          <p:cNvSpPr>
            <a:spLocks noGrp="1"/>
          </p:cNvSpPr>
          <p:nvPr>
            <p:ph type="title"/>
          </p:nvPr>
        </p:nvSpPr>
        <p:spPr bwMode="auto">
          <a:xfrm>
            <a:off x="742950" y="203198"/>
            <a:ext cx="79438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dirty="0" smtClean="0"/>
              <a:t>Klikk for å redigere tittelstil</a:t>
            </a:r>
          </a:p>
        </p:txBody>
      </p:sp>
      <p:sp>
        <p:nvSpPr>
          <p:cNvPr id="1027" name="Text Placeholder 2"/>
          <p:cNvSpPr>
            <a:spLocks noGrp="1"/>
          </p:cNvSpPr>
          <p:nvPr>
            <p:ph type="body" idx="1"/>
          </p:nvPr>
        </p:nvSpPr>
        <p:spPr bwMode="auto">
          <a:xfrm>
            <a:off x="742950" y="1600200"/>
            <a:ext cx="794385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p:txBody>
      </p:sp>
      <p:sp>
        <p:nvSpPr>
          <p:cNvPr id="8" name="Date Placeholder 3"/>
          <p:cNvSpPr>
            <a:spLocks noGrp="1"/>
          </p:cNvSpPr>
          <p:nvPr>
            <p:ph type="dt" sz="half" idx="2"/>
          </p:nvPr>
        </p:nvSpPr>
        <p:spPr>
          <a:xfrm>
            <a:off x="6724650" y="6356350"/>
            <a:ext cx="12954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87B3"/>
                </a:solidFill>
                <a:latin typeface="Tahoma" pitchFamily="34" charset="0"/>
              </a:defRPr>
            </a:lvl1pPr>
          </a:lstStyle>
          <a:p>
            <a:fld id="{890E4877-BAF8-4EA1-A929-9D220FE6F5CD}" type="datetime1">
              <a:rPr lang="nb-NO"/>
              <a:pPr/>
              <a:t>05.12.2013</a:t>
            </a:fld>
            <a:endParaRPr lang="nb-NO"/>
          </a:p>
        </p:txBody>
      </p:sp>
      <p:sp>
        <p:nvSpPr>
          <p:cNvPr id="9" name="Footer Placeholder 4"/>
          <p:cNvSpPr>
            <a:spLocks noGrp="1"/>
          </p:cNvSpPr>
          <p:nvPr>
            <p:ph type="ftr" sz="quarter" idx="3"/>
          </p:nvPr>
        </p:nvSpPr>
        <p:spPr>
          <a:xfrm>
            <a:off x="742950" y="6356350"/>
            <a:ext cx="42291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0087B3"/>
                </a:solidFill>
                <a:latin typeface="Tahoma" pitchFamily="34" charset="0"/>
              </a:defRPr>
            </a:lvl1pPr>
          </a:lstStyle>
          <a:p>
            <a:r>
              <a:rPr lang="nb-NO"/>
              <a:t>[Presentasjonsheading]</a:t>
            </a:r>
          </a:p>
        </p:txBody>
      </p:sp>
      <p:sp>
        <p:nvSpPr>
          <p:cNvPr id="10" name="Slide Number Placeholder 5"/>
          <p:cNvSpPr>
            <a:spLocks noGrp="1"/>
          </p:cNvSpPr>
          <p:nvPr>
            <p:ph type="sldNum" sz="quarter" idx="4"/>
          </p:nvPr>
        </p:nvSpPr>
        <p:spPr>
          <a:xfrm>
            <a:off x="807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0087B3"/>
                </a:solidFill>
                <a:latin typeface="Tahoma" pitchFamily="34" charset="0"/>
              </a:defRPr>
            </a:lvl1pPr>
          </a:lstStyle>
          <a:p>
            <a:fld id="{3490BB78-907C-42C3-9DA8-E03BC8D4AB14}" type="slidenum">
              <a:rPr lang="nb-NO"/>
              <a:pPr/>
              <a:t>‹#›</a:t>
            </a:fld>
            <a:endParaRPr lang="nb-NO"/>
          </a:p>
        </p:txBody>
      </p:sp>
      <p:pic>
        <p:nvPicPr>
          <p:cNvPr id="16" name="Picture 8" descr="nhologo1_neg_RGB.png"/>
          <p:cNvPicPr>
            <a:picLocks noChangeAspect="1"/>
          </p:cNvPicPr>
          <p:nvPr/>
        </p:nvPicPr>
        <p:blipFill>
          <a:blip r:embed="rId36" cstate="print"/>
          <a:srcRect/>
          <a:stretch>
            <a:fillRect/>
          </a:stretch>
        </p:blipFill>
        <p:spPr bwMode="auto">
          <a:xfrm>
            <a:off x="246744" y="6270171"/>
            <a:ext cx="351082" cy="456407"/>
          </a:xfrm>
          <a:prstGeom prst="rect">
            <a:avLst/>
          </a:prstGeom>
          <a:noFill/>
          <a:ln w="9525">
            <a:noFill/>
            <a:miter lim="800000"/>
            <a:headEnd/>
            <a:tailEnd/>
          </a:ln>
        </p:spPr>
      </p:pic>
    </p:spTree>
    <p:extLst>
      <p:ext uri="{BB962C8B-B14F-4D97-AF65-F5344CB8AC3E}">
        <p14:creationId xmlns="" xmlns:p14="http://schemas.microsoft.com/office/powerpoint/2010/main" val="38449689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Lst>
  <p:transition>
    <p:fade/>
  </p:transition>
  <p:timing>
    <p:tnLst>
      <p:par>
        <p:cTn id="1" dur="indefinite" restart="never" nodeType="tmRoot"/>
      </p:par>
    </p:tnLst>
  </p:timing>
  <p:hf hdr="0"/>
  <p:txStyles>
    <p:titleStyle>
      <a:lvl1pPr algn="l" defTabSz="457200" rtl="0" eaLnBrk="1" fontAlgn="base" hangingPunct="1">
        <a:spcBef>
          <a:spcPct val="0"/>
        </a:spcBef>
        <a:spcAft>
          <a:spcPct val="0"/>
        </a:spcAft>
        <a:defRPr sz="3000" kern="1200">
          <a:solidFill>
            <a:srgbClr val="0087B3"/>
          </a:solidFill>
          <a:latin typeface="Tahoma"/>
          <a:ea typeface="ＭＳ Ｐゴシック" pitchFamily="35" charset="-128"/>
          <a:cs typeface="Tahoma"/>
        </a:defRPr>
      </a:lvl1pPr>
      <a:lvl2pPr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2pPr>
      <a:lvl3pPr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3pPr>
      <a:lvl4pPr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4pPr>
      <a:lvl5pPr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5pPr>
      <a:lvl6pPr marL="457200"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6pPr>
      <a:lvl7pPr marL="914400"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7pPr>
      <a:lvl8pPr marL="1371600"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8pPr>
      <a:lvl9pPr marL="1828800" algn="l" defTabSz="457200" rtl="0" eaLnBrk="1" fontAlgn="base" hangingPunct="1">
        <a:spcBef>
          <a:spcPct val="0"/>
        </a:spcBef>
        <a:spcAft>
          <a:spcPct val="0"/>
        </a:spcAft>
        <a:defRPr sz="3000">
          <a:solidFill>
            <a:srgbClr val="0087B3"/>
          </a:solidFill>
          <a:latin typeface="Tahoma" pitchFamily="35" charset="0"/>
          <a:ea typeface="ＭＳ Ｐゴシック" pitchFamily="35" charset="-128"/>
        </a:defRPr>
      </a:lvl9pPr>
    </p:titleStyle>
    <p:bodyStyle>
      <a:lvl1pPr marL="182563" indent="-182563" algn="l" defTabSz="457200" rtl="0" eaLnBrk="1" fontAlgn="base" hangingPunct="1">
        <a:spcBef>
          <a:spcPct val="20000"/>
        </a:spcBef>
        <a:spcAft>
          <a:spcPct val="0"/>
        </a:spcAft>
        <a:buClr>
          <a:srgbClr val="0087B3"/>
        </a:buClr>
        <a:buFont typeface="Wingdings" pitchFamily="2" charset="2"/>
        <a:buChar char="§"/>
        <a:defRPr sz="2400" kern="1200">
          <a:solidFill>
            <a:schemeClr val="tx1"/>
          </a:solidFill>
          <a:latin typeface="Tahoma"/>
          <a:ea typeface="ＭＳ Ｐゴシック" pitchFamily="35" charset="-128"/>
          <a:cs typeface="Tahoma"/>
        </a:defRPr>
      </a:lvl1pPr>
      <a:lvl2pPr marL="360363" indent="-185738" algn="l" defTabSz="457200" rtl="0" eaLnBrk="1" fontAlgn="base" hangingPunct="1">
        <a:spcBef>
          <a:spcPct val="20000"/>
        </a:spcBef>
        <a:spcAft>
          <a:spcPct val="0"/>
        </a:spcAft>
        <a:buClr>
          <a:schemeClr val="tx1"/>
        </a:buClr>
        <a:buFont typeface="Wingdings" pitchFamily="2" charset="2"/>
        <a:buChar char="§"/>
        <a:defRPr sz="2000" kern="1200">
          <a:solidFill>
            <a:schemeClr val="tx1"/>
          </a:solidFill>
          <a:latin typeface="Tahoma"/>
          <a:ea typeface="ＭＳ Ｐゴシック" pitchFamily="35" charset="-128"/>
          <a:cs typeface="Tahoma"/>
        </a:defRPr>
      </a:lvl2pPr>
      <a:lvl3pPr marL="542925" indent="-187325" algn="l" defTabSz="457200" rtl="0" eaLnBrk="1" fontAlgn="base" hangingPunct="1">
        <a:spcBef>
          <a:spcPct val="20000"/>
        </a:spcBef>
        <a:spcAft>
          <a:spcPct val="0"/>
        </a:spcAft>
        <a:buClr>
          <a:srgbClr val="A89A80"/>
        </a:buClr>
        <a:buFont typeface="Wingdings" pitchFamily="2" charset="2"/>
        <a:buChar char="§"/>
        <a:defRPr kern="1200">
          <a:solidFill>
            <a:schemeClr val="tx1"/>
          </a:solidFill>
          <a:latin typeface="Tahoma"/>
          <a:ea typeface="ＭＳ Ｐゴシック" pitchFamily="35" charset="-128"/>
          <a:cs typeface="Tahoma"/>
        </a:defRPr>
      </a:lvl3pPr>
      <a:lvl4pPr marL="712788" indent="-165100" algn="l" defTabSz="457200" rtl="0" eaLnBrk="1" fontAlgn="base" hangingPunct="1">
        <a:spcBef>
          <a:spcPct val="20000"/>
        </a:spcBef>
        <a:spcAft>
          <a:spcPct val="0"/>
        </a:spcAft>
        <a:buClr>
          <a:srgbClr val="E57B20"/>
        </a:buClr>
        <a:buFont typeface="Wingdings" pitchFamily="2" charset="2"/>
        <a:buChar char="§"/>
        <a:defRPr sz="2000" kern="1200">
          <a:solidFill>
            <a:schemeClr val="tx1"/>
          </a:solidFill>
          <a:latin typeface="Tahoma"/>
          <a:ea typeface="ＭＳ Ｐゴシック" pitchFamily="35" charset="-128"/>
          <a:cs typeface="Tahoma"/>
        </a:defRPr>
      </a:lvl4pPr>
      <a:lvl5pPr marL="895350" indent="-173038" algn="l" defTabSz="438150" rtl="0" eaLnBrk="1" fontAlgn="base" hangingPunct="1">
        <a:spcBef>
          <a:spcPct val="20000"/>
        </a:spcBef>
        <a:spcAft>
          <a:spcPct val="0"/>
        </a:spcAft>
        <a:buClr>
          <a:srgbClr val="981D19"/>
        </a:buClr>
        <a:buFont typeface="Wingdings" pitchFamily="2" charset="2"/>
        <a:buChar char="§"/>
        <a:defRPr sz="2000" kern="1200">
          <a:solidFill>
            <a:schemeClr val="tx1"/>
          </a:solidFill>
          <a:latin typeface="Tahoma"/>
          <a:ea typeface="ＭＳ Ｐゴシック" pitchFamily="35" charset="-128"/>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7.xml"/><Relationship Id="rId1" Type="http://schemas.openxmlformats.org/officeDocument/2006/relationships/vmlDrawing" Target="../drawings/vmlDrawing1.vml"/><Relationship Id="rId5" Type="http://schemas.openxmlformats.org/officeDocument/2006/relationships/package" Target="../embeddings/Microsoft_Office_Excel-regneark7.xlsx"/><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7.xml"/><Relationship Id="rId1" Type="http://schemas.openxmlformats.org/officeDocument/2006/relationships/vmlDrawing" Target="../drawings/vmlDrawing2.vml"/><Relationship Id="rId5" Type="http://schemas.openxmlformats.org/officeDocument/2006/relationships/package" Target="../embeddings/Microsoft_Office_Excel-regneark8.xlsx"/><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file:///C:\Users\plangeland\Documents\Presentasjon%20nasjonalt%20leverand&#248;rutviklingsprogram%20(KS%20storbynettverk%2025092009)%202.pptx"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smtClean="0"/>
              <a:t>Fremtidens kompetansebehov</a:t>
            </a:r>
            <a:endParaRPr lang="nb-NO" dirty="0"/>
          </a:p>
        </p:txBody>
      </p:sp>
      <p:sp>
        <p:nvSpPr>
          <p:cNvPr id="3" name="Undertittel 2"/>
          <p:cNvSpPr>
            <a:spLocks noGrp="1"/>
          </p:cNvSpPr>
          <p:nvPr>
            <p:ph type="subTitle" idx="1"/>
          </p:nvPr>
        </p:nvSpPr>
        <p:spPr/>
        <p:txBody>
          <a:bodyPr/>
          <a:lstStyle/>
          <a:p>
            <a:r>
              <a:rPr lang="nb-NO" dirty="0" err="1" smtClean="0"/>
              <a:t>Christl</a:t>
            </a:r>
            <a:r>
              <a:rPr lang="nb-NO" dirty="0" smtClean="0"/>
              <a:t> Kvam, regiondirektør i NHO Innlandet</a:t>
            </a:r>
            <a:endParaRPr lang="nb-NO" dirty="0"/>
          </a:p>
        </p:txBody>
      </p:sp>
    </p:spTree>
    <p:extLst>
      <p:ext uri="{BB962C8B-B14F-4D97-AF65-F5344CB8AC3E}">
        <p14:creationId xmlns="" xmlns:p14="http://schemas.microsoft.com/office/powerpoint/2010/main" val="293269447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056" y="274638"/>
            <a:ext cx="9336504" cy="1143000"/>
          </a:xfrm>
        </p:spPr>
        <p:txBody>
          <a:bodyPr/>
          <a:lstStyle/>
          <a:p>
            <a:pPr lvl="0"/>
            <a:r>
              <a:rPr lang="nb-NO" sz="2800" dirty="0" smtClean="0"/>
              <a:t>I 2030 har ca 100 kommuner en andel pensjonister (+67 år) som er over 50 pst av befolkningen i yrkesaktiv alder</a:t>
            </a:r>
          </a:p>
        </p:txBody>
      </p:sp>
      <p:sp>
        <p:nvSpPr>
          <p:cNvPr id="5" name="Plassholder for bunntekst 4"/>
          <p:cNvSpPr>
            <a:spLocks noGrp="1"/>
          </p:cNvSpPr>
          <p:nvPr>
            <p:ph type="ftr" sz="quarter" idx="11"/>
          </p:nvPr>
        </p:nvSpPr>
        <p:spPr>
          <a:xfrm>
            <a:off x="674917" y="5634745"/>
            <a:ext cx="4102768" cy="501650"/>
          </a:xfrm>
        </p:spPr>
        <p:txBody>
          <a:bodyPr/>
          <a:lstStyle/>
          <a:p>
            <a:r>
              <a:rPr lang="nb-NO" sz="1400" b="1" dirty="0" smtClean="0"/>
              <a:t>Fremskrivninger basert på SSB statistikk -  Middelalternativet </a:t>
            </a:r>
            <a:endParaRPr lang="nb-NO" sz="1400" b="1" dirty="0"/>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10</a:t>
            </a:fld>
            <a:endParaRPr lang="nb-NO"/>
          </a:p>
        </p:txBody>
      </p:sp>
      <p:pic>
        <p:nvPicPr>
          <p:cNvPr id="108546" name="Picture 2"/>
          <p:cNvPicPr>
            <a:picLocks noGrp="1" noChangeAspect="1" noChangeArrowheads="1"/>
          </p:cNvPicPr>
          <p:nvPr>
            <p:ph idx="1"/>
          </p:nvPr>
        </p:nvPicPr>
        <p:blipFill>
          <a:blip r:embed="rId3" cstate="print"/>
          <a:srcRect l="20674" t="33929" r="50435" b="10204"/>
          <a:stretch>
            <a:fillRect/>
          </a:stretch>
        </p:blipFill>
        <p:spPr bwMode="auto">
          <a:xfrm>
            <a:off x="5018336" y="1388908"/>
            <a:ext cx="3744686" cy="5033813"/>
          </a:xfrm>
          <a:prstGeom prst="rect">
            <a:avLst/>
          </a:prstGeom>
          <a:noFill/>
          <a:ln w="9525">
            <a:noFill/>
            <a:miter lim="800000"/>
            <a:headEnd/>
            <a:tailEnd/>
          </a:ln>
        </p:spPr>
      </p:pic>
      <p:graphicFrame>
        <p:nvGraphicFramePr>
          <p:cNvPr id="9" name="Tabell 8"/>
          <p:cNvGraphicFramePr>
            <a:graphicFrameLocks noGrp="1"/>
          </p:cNvGraphicFramePr>
          <p:nvPr/>
        </p:nvGraphicFramePr>
        <p:xfrm>
          <a:off x="833632" y="1816767"/>
          <a:ext cx="3521806" cy="3657600"/>
        </p:xfrm>
        <a:graphic>
          <a:graphicData uri="http://schemas.openxmlformats.org/drawingml/2006/table">
            <a:tbl>
              <a:tblPr firstRow="1" bandRow="1">
                <a:tableStyleId>{5C22544A-7EE6-4342-B048-85BDC9FD1C3A}</a:tableStyleId>
              </a:tblPr>
              <a:tblGrid>
                <a:gridCol w="1580810"/>
                <a:gridCol w="1090560"/>
                <a:gridCol w="850436"/>
              </a:tblGrid>
              <a:tr h="341138">
                <a:tc>
                  <a:txBody>
                    <a:bodyPr/>
                    <a:lstStyle/>
                    <a:p>
                      <a:endParaRPr lang="nb-NO" dirty="0"/>
                    </a:p>
                  </a:txBody>
                  <a:tcPr/>
                </a:tc>
                <a:tc>
                  <a:txBody>
                    <a:bodyPr/>
                    <a:lstStyle/>
                    <a:p>
                      <a:pPr algn="ctr"/>
                      <a:r>
                        <a:rPr lang="nb-NO" dirty="0" smtClean="0"/>
                        <a:t>2010</a:t>
                      </a:r>
                      <a:endParaRPr lang="nb-NO" dirty="0"/>
                    </a:p>
                  </a:txBody>
                  <a:tcPr/>
                </a:tc>
                <a:tc>
                  <a:txBody>
                    <a:bodyPr/>
                    <a:lstStyle/>
                    <a:p>
                      <a:pPr algn="ctr"/>
                      <a:r>
                        <a:rPr lang="nb-NO" dirty="0" smtClean="0"/>
                        <a:t>2030</a:t>
                      </a:r>
                      <a:endParaRPr lang="nb-NO" dirty="0"/>
                    </a:p>
                  </a:txBody>
                  <a:tcPr/>
                </a:tc>
              </a:tr>
              <a:tr h="341138">
                <a:tc>
                  <a:txBody>
                    <a:bodyPr/>
                    <a:lstStyle/>
                    <a:p>
                      <a:r>
                        <a:rPr lang="nb-NO" dirty="0" smtClean="0"/>
                        <a:t>Rendalen</a:t>
                      </a:r>
                      <a:endParaRPr lang="nb-NO" dirty="0"/>
                    </a:p>
                  </a:txBody>
                  <a:tcPr/>
                </a:tc>
                <a:tc>
                  <a:txBody>
                    <a:bodyPr/>
                    <a:lstStyle/>
                    <a:p>
                      <a:pPr algn="ctr"/>
                      <a:r>
                        <a:rPr lang="nb-NO" dirty="0" smtClean="0"/>
                        <a:t>37,7</a:t>
                      </a:r>
                      <a:endParaRPr lang="nb-NO" dirty="0"/>
                    </a:p>
                  </a:txBody>
                  <a:tcPr/>
                </a:tc>
                <a:tc>
                  <a:txBody>
                    <a:bodyPr/>
                    <a:lstStyle/>
                    <a:p>
                      <a:pPr algn="ctr"/>
                      <a:r>
                        <a:rPr lang="nb-NO" dirty="0" smtClean="0"/>
                        <a:t>60,0</a:t>
                      </a:r>
                      <a:endParaRPr lang="nb-NO" dirty="0"/>
                    </a:p>
                  </a:txBody>
                  <a:tcPr/>
                </a:tc>
              </a:tr>
              <a:tr h="341138">
                <a:tc>
                  <a:txBody>
                    <a:bodyPr/>
                    <a:lstStyle/>
                    <a:p>
                      <a:r>
                        <a:rPr lang="nb-NO" dirty="0" smtClean="0"/>
                        <a:t>Stor-Elvdal</a:t>
                      </a:r>
                      <a:endParaRPr lang="nb-NO" dirty="0"/>
                    </a:p>
                  </a:txBody>
                  <a:tcPr/>
                </a:tc>
                <a:tc>
                  <a:txBody>
                    <a:bodyPr/>
                    <a:lstStyle/>
                    <a:p>
                      <a:pPr algn="ctr"/>
                      <a:r>
                        <a:rPr lang="nb-NO" dirty="0" smtClean="0"/>
                        <a:t>34,8</a:t>
                      </a:r>
                      <a:endParaRPr lang="nb-NO" dirty="0"/>
                    </a:p>
                  </a:txBody>
                  <a:tcPr/>
                </a:tc>
                <a:tc>
                  <a:txBody>
                    <a:bodyPr/>
                    <a:lstStyle/>
                    <a:p>
                      <a:pPr algn="ctr"/>
                      <a:r>
                        <a:rPr lang="nb-NO" dirty="0" smtClean="0"/>
                        <a:t>56,1</a:t>
                      </a:r>
                      <a:endParaRPr lang="nb-NO" dirty="0"/>
                    </a:p>
                  </a:txBody>
                  <a:tcPr/>
                </a:tc>
              </a:tr>
              <a:tr h="341138">
                <a:tc>
                  <a:txBody>
                    <a:bodyPr/>
                    <a:lstStyle/>
                    <a:p>
                      <a:r>
                        <a:rPr lang="nb-NO" dirty="0" smtClean="0"/>
                        <a:t>Grue</a:t>
                      </a:r>
                      <a:endParaRPr lang="nb-NO" dirty="0"/>
                    </a:p>
                  </a:txBody>
                  <a:tcPr/>
                </a:tc>
                <a:tc>
                  <a:txBody>
                    <a:bodyPr/>
                    <a:lstStyle/>
                    <a:p>
                      <a:pPr algn="ctr"/>
                      <a:r>
                        <a:rPr lang="nb-NO" dirty="0" smtClean="0"/>
                        <a:t>33,9</a:t>
                      </a:r>
                      <a:endParaRPr lang="nb-NO" dirty="0"/>
                    </a:p>
                  </a:txBody>
                  <a:tcPr/>
                </a:tc>
                <a:tc>
                  <a:txBody>
                    <a:bodyPr/>
                    <a:lstStyle/>
                    <a:p>
                      <a:pPr algn="ctr"/>
                      <a:r>
                        <a:rPr lang="nb-NO" dirty="0" smtClean="0"/>
                        <a:t>55,2</a:t>
                      </a:r>
                      <a:endParaRPr lang="nb-NO" dirty="0"/>
                    </a:p>
                  </a:txBody>
                  <a:tcPr/>
                </a:tc>
              </a:tr>
              <a:tr h="341138">
                <a:tc>
                  <a:txBody>
                    <a:bodyPr/>
                    <a:lstStyle/>
                    <a:p>
                      <a:r>
                        <a:rPr lang="nb-NO" dirty="0" smtClean="0"/>
                        <a:t>Engerdal</a:t>
                      </a:r>
                      <a:endParaRPr lang="nb-NO" dirty="0"/>
                    </a:p>
                  </a:txBody>
                  <a:tcPr/>
                </a:tc>
                <a:tc>
                  <a:txBody>
                    <a:bodyPr/>
                    <a:lstStyle/>
                    <a:p>
                      <a:pPr algn="ctr"/>
                      <a:r>
                        <a:rPr lang="nb-NO" dirty="0" smtClean="0"/>
                        <a:t>36,6</a:t>
                      </a:r>
                      <a:endParaRPr lang="nb-NO" dirty="0"/>
                    </a:p>
                  </a:txBody>
                  <a:tcPr/>
                </a:tc>
                <a:tc>
                  <a:txBody>
                    <a:bodyPr/>
                    <a:lstStyle/>
                    <a:p>
                      <a:pPr algn="ctr"/>
                      <a:r>
                        <a:rPr lang="nb-NO" dirty="0" smtClean="0"/>
                        <a:t>52,2</a:t>
                      </a:r>
                      <a:endParaRPr lang="nb-NO" dirty="0"/>
                    </a:p>
                  </a:txBody>
                  <a:tcPr/>
                </a:tc>
              </a:tr>
              <a:tr h="341138">
                <a:tc>
                  <a:txBody>
                    <a:bodyPr/>
                    <a:lstStyle/>
                    <a:p>
                      <a:r>
                        <a:rPr lang="nb-NO" dirty="0" smtClean="0"/>
                        <a:t>Folldal</a:t>
                      </a:r>
                      <a:endParaRPr lang="nb-NO" dirty="0"/>
                    </a:p>
                  </a:txBody>
                  <a:tcPr/>
                </a:tc>
                <a:tc>
                  <a:txBody>
                    <a:bodyPr/>
                    <a:lstStyle/>
                    <a:p>
                      <a:pPr algn="ctr"/>
                      <a:r>
                        <a:rPr lang="nb-NO" dirty="0" smtClean="0"/>
                        <a:t>33,2</a:t>
                      </a:r>
                      <a:endParaRPr lang="nb-NO" dirty="0"/>
                    </a:p>
                  </a:txBody>
                  <a:tcPr/>
                </a:tc>
                <a:tc>
                  <a:txBody>
                    <a:bodyPr/>
                    <a:lstStyle/>
                    <a:p>
                      <a:pPr algn="ctr"/>
                      <a:r>
                        <a:rPr lang="nb-NO" dirty="0" smtClean="0"/>
                        <a:t>51,1</a:t>
                      </a:r>
                      <a:endParaRPr lang="nb-NO" dirty="0"/>
                    </a:p>
                  </a:txBody>
                  <a:tcPr/>
                </a:tc>
              </a:tr>
              <a:tr h="341138">
                <a:tc>
                  <a:txBody>
                    <a:bodyPr/>
                    <a:lstStyle/>
                    <a:p>
                      <a:r>
                        <a:rPr lang="nb-NO" dirty="0" smtClean="0"/>
                        <a:t>--------------------</a:t>
                      </a:r>
                      <a:endParaRPr lang="nb-NO" dirty="0"/>
                    </a:p>
                  </a:txBody>
                  <a:tcPr/>
                </a:tc>
                <a:tc>
                  <a:txBody>
                    <a:bodyPr/>
                    <a:lstStyle/>
                    <a:p>
                      <a:pPr algn="ctr"/>
                      <a:r>
                        <a:rPr lang="nb-NO" dirty="0" smtClean="0"/>
                        <a:t>-------</a:t>
                      </a:r>
                      <a:endParaRPr lang="nb-NO" dirty="0"/>
                    </a:p>
                  </a:txBody>
                  <a:tcPr/>
                </a:tc>
                <a:tc>
                  <a:txBody>
                    <a:bodyPr/>
                    <a:lstStyle/>
                    <a:p>
                      <a:pPr algn="ctr"/>
                      <a:r>
                        <a:rPr lang="nb-NO" dirty="0" smtClean="0"/>
                        <a:t>-------</a:t>
                      </a:r>
                      <a:endParaRPr lang="nb-NO" dirty="0"/>
                    </a:p>
                  </a:txBody>
                  <a:tcPr/>
                </a:tc>
              </a:tr>
              <a:tr h="341138">
                <a:tc>
                  <a:txBody>
                    <a:bodyPr/>
                    <a:lstStyle/>
                    <a:p>
                      <a:r>
                        <a:rPr lang="nb-NO" dirty="0" smtClean="0"/>
                        <a:t>Elverum</a:t>
                      </a:r>
                      <a:endParaRPr lang="nb-NO" dirty="0"/>
                    </a:p>
                  </a:txBody>
                  <a:tcPr/>
                </a:tc>
                <a:tc>
                  <a:txBody>
                    <a:bodyPr/>
                    <a:lstStyle/>
                    <a:p>
                      <a:pPr algn="ctr"/>
                      <a:r>
                        <a:rPr lang="nb-NO" dirty="0" smtClean="0"/>
                        <a:t>24,3</a:t>
                      </a:r>
                      <a:endParaRPr lang="nb-NO" dirty="0"/>
                    </a:p>
                  </a:txBody>
                  <a:tcPr/>
                </a:tc>
                <a:tc>
                  <a:txBody>
                    <a:bodyPr/>
                    <a:lstStyle/>
                    <a:p>
                      <a:pPr algn="ctr"/>
                      <a:r>
                        <a:rPr lang="nb-NO" dirty="0" smtClean="0"/>
                        <a:t>33,2</a:t>
                      </a:r>
                      <a:endParaRPr lang="nb-NO" dirty="0"/>
                    </a:p>
                  </a:txBody>
                  <a:tcPr/>
                </a:tc>
              </a:tr>
              <a:tr h="341138">
                <a:tc>
                  <a:txBody>
                    <a:bodyPr/>
                    <a:lstStyle/>
                    <a:p>
                      <a:r>
                        <a:rPr lang="nb-NO" b="1" dirty="0" smtClean="0"/>
                        <a:t>Hedmark</a:t>
                      </a:r>
                      <a:endParaRPr lang="nb-NO" b="1" dirty="0"/>
                    </a:p>
                  </a:txBody>
                  <a:tcPr/>
                </a:tc>
                <a:tc>
                  <a:txBody>
                    <a:bodyPr/>
                    <a:lstStyle/>
                    <a:p>
                      <a:pPr algn="ctr"/>
                      <a:r>
                        <a:rPr lang="nb-NO" b="1" dirty="0" smtClean="0"/>
                        <a:t>27,3</a:t>
                      </a:r>
                      <a:endParaRPr lang="nb-NO" b="1" dirty="0"/>
                    </a:p>
                  </a:txBody>
                  <a:tcPr/>
                </a:tc>
                <a:tc>
                  <a:txBody>
                    <a:bodyPr/>
                    <a:lstStyle/>
                    <a:p>
                      <a:pPr algn="ctr"/>
                      <a:r>
                        <a:rPr lang="nb-NO" b="1" dirty="0" smtClean="0"/>
                        <a:t>39,7</a:t>
                      </a:r>
                      <a:endParaRPr lang="nb-NO" b="1" dirty="0"/>
                    </a:p>
                  </a:txBody>
                  <a:tcPr/>
                </a:tc>
              </a:tr>
              <a:tr h="341138">
                <a:tc>
                  <a:txBody>
                    <a:bodyPr/>
                    <a:lstStyle/>
                    <a:p>
                      <a:r>
                        <a:rPr lang="nb-NO" b="1" dirty="0" smtClean="0"/>
                        <a:t>Landet</a:t>
                      </a:r>
                      <a:endParaRPr lang="nb-NO" b="1" dirty="0"/>
                    </a:p>
                  </a:txBody>
                  <a:tcPr/>
                </a:tc>
                <a:tc>
                  <a:txBody>
                    <a:bodyPr/>
                    <a:lstStyle/>
                    <a:p>
                      <a:pPr algn="ctr"/>
                      <a:r>
                        <a:rPr lang="nb-NO" b="1" dirty="0" smtClean="0"/>
                        <a:t>20,9</a:t>
                      </a:r>
                      <a:endParaRPr lang="nb-NO" b="1" dirty="0"/>
                    </a:p>
                  </a:txBody>
                  <a:tcPr/>
                </a:tc>
                <a:tc>
                  <a:txBody>
                    <a:bodyPr/>
                    <a:lstStyle/>
                    <a:p>
                      <a:pPr algn="ctr"/>
                      <a:r>
                        <a:rPr lang="nb-NO" b="1" dirty="0" smtClean="0"/>
                        <a:t>30,4</a:t>
                      </a:r>
                      <a:endParaRPr lang="nb-NO" b="1" dirty="0"/>
                    </a:p>
                  </a:txBody>
                  <a:tcPr/>
                </a:tc>
              </a:tr>
            </a:tbl>
          </a:graphicData>
        </a:graphic>
      </p:graphicFrame>
      <p:sp>
        <p:nvSpPr>
          <p:cNvPr id="7" name="TekstSylinder 6"/>
          <p:cNvSpPr txBox="1"/>
          <p:nvPr/>
        </p:nvSpPr>
        <p:spPr>
          <a:xfrm>
            <a:off x="661737" y="1395664"/>
            <a:ext cx="4596063" cy="369332"/>
          </a:xfrm>
          <a:prstGeom prst="rect">
            <a:avLst/>
          </a:prstGeom>
          <a:noFill/>
        </p:spPr>
        <p:txBody>
          <a:bodyPr wrap="square" rtlCol="0">
            <a:spAutoFit/>
          </a:bodyPr>
          <a:lstStyle/>
          <a:p>
            <a:r>
              <a:rPr lang="nb-NO" b="1" dirty="0" smtClean="0"/>
              <a:t>Eksempler fra Hedmark:</a:t>
            </a:r>
            <a:endParaRPr lang="nb-NO" b="1" dirty="0"/>
          </a:p>
        </p:txBody>
      </p:sp>
    </p:spTree>
    <p:extLst>
      <p:ext uri="{BB962C8B-B14F-4D97-AF65-F5344CB8AC3E}">
        <p14:creationId xmlns="" xmlns:p14="http://schemas.microsoft.com/office/powerpoint/2010/main" val="5957045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6A94A588-5B2D-41D7-ACE9-4782F60A0AA9}" type="slidenum">
              <a:rPr lang="nb-NO" smtClean="0"/>
              <a:pPr/>
              <a:t>11</a:t>
            </a:fld>
            <a:endParaRPr lang="nb-NO"/>
          </a:p>
        </p:txBody>
      </p:sp>
      <p:pic>
        <p:nvPicPr>
          <p:cNvPr id="5" name="Bild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
            <a:ext cx="4248764" cy="3324520"/>
          </a:xfrm>
          <a:prstGeom prst="rect">
            <a:avLst/>
          </a:prstGeom>
        </p:spPr>
      </p:pic>
      <p:pic>
        <p:nvPicPr>
          <p:cNvPr id="2" name="Bilde 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3360717"/>
            <a:ext cx="4248765" cy="3497283"/>
          </a:xfrm>
          <a:prstGeom prst="rect">
            <a:avLst/>
          </a:prstGeom>
        </p:spPr>
      </p:pic>
      <p:graphicFrame>
        <p:nvGraphicFramePr>
          <p:cNvPr id="8" name="Objekt 7"/>
          <p:cNvGraphicFramePr>
            <a:graphicFrameLocks noChangeAspect="1"/>
          </p:cNvGraphicFramePr>
          <p:nvPr>
            <p:extLst>
              <p:ext uri="{D42A27DB-BD31-4B8C-83A1-F6EECF244321}">
                <p14:modId xmlns="" xmlns:p14="http://schemas.microsoft.com/office/powerpoint/2010/main" val="2747182413"/>
              </p:ext>
            </p:extLst>
          </p:nvPr>
        </p:nvGraphicFramePr>
        <p:xfrm>
          <a:off x="4986338" y="349010"/>
          <a:ext cx="3267012" cy="5951022"/>
        </p:xfrm>
        <a:graphic>
          <a:graphicData uri="http://schemas.openxmlformats.org/presentationml/2006/ole">
            <p:oleObj spid="_x0000_s1030" name="Regneark" r:id="rId5" imgW="2828832" imgH="5152950" progId="Excel.Sheet.12">
              <p:embed/>
            </p:oleObj>
          </a:graphicData>
        </a:graphic>
      </p:graphicFrame>
      <p:sp>
        <p:nvSpPr>
          <p:cNvPr id="3" name="TekstSylinder 2"/>
          <p:cNvSpPr txBox="1"/>
          <p:nvPr/>
        </p:nvSpPr>
        <p:spPr>
          <a:xfrm>
            <a:off x="2280062" y="558140"/>
            <a:ext cx="1104790" cy="369332"/>
          </a:xfrm>
          <a:prstGeom prst="rect">
            <a:avLst/>
          </a:prstGeom>
          <a:noFill/>
        </p:spPr>
        <p:txBody>
          <a:bodyPr wrap="none" rtlCol="0">
            <a:spAutoFit/>
          </a:bodyPr>
          <a:lstStyle/>
          <a:p>
            <a:r>
              <a:rPr lang="nb-NO" dirty="0" smtClean="0">
                <a:latin typeface="Tahoma" pitchFamily="34" charset="0"/>
                <a:ea typeface="Tahoma" pitchFamily="34" charset="0"/>
                <a:cs typeface="Tahoma" pitchFamily="34" charset="0"/>
              </a:rPr>
              <a:t>Hedmark</a:t>
            </a:r>
            <a:endParaRPr lang="nb-NO" dirty="0">
              <a:latin typeface="Tahoma" pitchFamily="34" charset="0"/>
              <a:ea typeface="Tahoma" pitchFamily="34" charset="0"/>
              <a:cs typeface="Tahoma" pitchFamily="34" charset="0"/>
            </a:endParaRPr>
          </a:p>
        </p:txBody>
      </p:sp>
      <p:sp>
        <p:nvSpPr>
          <p:cNvPr id="7" name="TekstSylinder 6"/>
          <p:cNvSpPr txBox="1"/>
          <p:nvPr/>
        </p:nvSpPr>
        <p:spPr>
          <a:xfrm>
            <a:off x="2224836" y="3750624"/>
            <a:ext cx="1035861" cy="369332"/>
          </a:xfrm>
          <a:prstGeom prst="rect">
            <a:avLst/>
          </a:prstGeom>
          <a:noFill/>
        </p:spPr>
        <p:txBody>
          <a:bodyPr wrap="none" rtlCol="0">
            <a:spAutoFit/>
          </a:bodyPr>
          <a:lstStyle/>
          <a:p>
            <a:r>
              <a:rPr lang="nb-NO" dirty="0" smtClean="0">
                <a:latin typeface="Tahoma" pitchFamily="34" charset="0"/>
                <a:ea typeface="Tahoma" pitchFamily="34" charset="0"/>
                <a:cs typeface="Tahoma" pitchFamily="34" charset="0"/>
              </a:rPr>
              <a:t>Oppland</a:t>
            </a:r>
            <a:endParaRPr lang="nb-NO"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248129176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p:txBody>
          <a:bodyPr/>
          <a:lstStyle/>
          <a:p>
            <a:fld id="{6A94A588-5B2D-41D7-ACE9-4782F60A0AA9}" type="slidenum">
              <a:rPr lang="nb-NO" smtClean="0"/>
              <a:pPr/>
              <a:t>12</a:t>
            </a:fld>
            <a:endParaRPr lang="nb-NO"/>
          </a:p>
        </p:txBody>
      </p:sp>
      <p:pic>
        <p:nvPicPr>
          <p:cNvPr id="2" name="Bild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1"/>
            <a:ext cx="4286992" cy="3476515"/>
          </a:xfrm>
          <a:prstGeom prst="rect">
            <a:avLst/>
          </a:prstGeom>
        </p:spPr>
      </p:pic>
      <p:pic>
        <p:nvPicPr>
          <p:cNvPr id="3" name="Bild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 y="3462644"/>
            <a:ext cx="4286992" cy="3395355"/>
          </a:xfrm>
          <a:prstGeom prst="rect">
            <a:avLst/>
          </a:prstGeom>
        </p:spPr>
      </p:pic>
      <p:graphicFrame>
        <p:nvGraphicFramePr>
          <p:cNvPr id="8" name="Objekt 7"/>
          <p:cNvGraphicFramePr>
            <a:graphicFrameLocks noChangeAspect="1"/>
          </p:cNvGraphicFramePr>
          <p:nvPr>
            <p:extLst>
              <p:ext uri="{D42A27DB-BD31-4B8C-83A1-F6EECF244321}">
                <p14:modId xmlns="" xmlns:p14="http://schemas.microsoft.com/office/powerpoint/2010/main" val="1336420326"/>
              </p:ext>
            </p:extLst>
          </p:nvPr>
        </p:nvGraphicFramePr>
        <p:xfrm>
          <a:off x="5038293" y="473183"/>
          <a:ext cx="3547567" cy="5978921"/>
        </p:xfrm>
        <a:graphic>
          <a:graphicData uri="http://schemas.openxmlformats.org/presentationml/2006/ole">
            <p:oleObj spid="_x0000_s4102" name="Regneark" r:id="rId5" imgW="3057635" imgH="5152950" progId="Excel.Sheet.12">
              <p:embed/>
            </p:oleObj>
          </a:graphicData>
        </a:graphic>
      </p:graphicFrame>
      <p:sp>
        <p:nvSpPr>
          <p:cNvPr id="7" name="TekstSylinder 6"/>
          <p:cNvSpPr txBox="1"/>
          <p:nvPr/>
        </p:nvSpPr>
        <p:spPr>
          <a:xfrm>
            <a:off x="2280062" y="558140"/>
            <a:ext cx="1104790" cy="369332"/>
          </a:xfrm>
          <a:prstGeom prst="rect">
            <a:avLst/>
          </a:prstGeom>
          <a:noFill/>
        </p:spPr>
        <p:txBody>
          <a:bodyPr wrap="none" rtlCol="0">
            <a:spAutoFit/>
          </a:bodyPr>
          <a:lstStyle/>
          <a:p>
            <a:r>
              <a:rPr lang="nb-NO" dirty="0" smtClean="0">
                <a:latin typeface="Tahoma" pitchFamily="34" charset="0"/>
                <a:ea typeface="Tahoma" pitchFamily="34" charset="0"/>
                <a:cs typeface="Tahoma" pitchFamily="34" charset="0"/>
              </a:rPr>
              <a:t>Hedmark</a:t>
            </a:r>
            <a:endParaRPr lang="nb-NO" dirty="0">
              <a:latin typeface="Tahoma" pitchFamily="34" charset="0"/>
              <a:ea typeface="Tahoma" pitchFamily="34" charset="0"/>
              <a:cs typeface="Tahoma" pitchFamily="34" charset="0"/>
            </a:endParaRPr>
          </a:p>
        </p:txBody>
      </p:sp>
      <p:sp>
        <p:nvSpPr>
          <p:cNvPr id="9" name="TekstSylinder 8"/>
          <p:cNvSpPr txBox="1"/>
          <p:nvPr/>
        </p:nvSpPr>
        <p:spPr>
          <a:xfrm>
            <a:off x="2224836" y="3750624"/>
            <a:ext cx="1035861" cy="369332"/>
          </a:xfrm>
          <a:prstGeom prst="rect">
            <a:avLst/>
          </a:prstGeom>
          <a:noFill/>
        </p:spPr>
        <p:txBody>
          <a:bodyPr wrap="none" rtlCol="0">
            <a:spAutoFit/>
          </a:bodyPr>
          <a:lstStyle/>
          <a:p>
            <a:r>
              <a:rPr lang="nb-NO" dirty="0" smtClean="0">
                <a:latin typeface="Tahoma" pitchFamily="34" charset="0"/>
                <a:ea typeface="Tahoma" pitchFamily="34" charset="0"/>
                <a:cs typeface="Tahoma" pitchFamily="34" charset="0"/>
              </a:rPr>
              <a:t>Oppland</a:t>
            </a:r>
            <a:endParaRPr lang="nb-NO" dirty="0">
              <a:latin typeface="Tahoma" pitchFamily="34" charset="0"/>
              <a:ea typeface="Tahoma" pitchFamily="34" charset="0"/>
              <a:cs typeface="Tahoma" pitchFamily="34" charset="0"/>
            </a:endParaRPr>
          </a:p>
        </p:txBody>
      </p:sp>
    </p:spTree>
    <p:extLst>
      <p:ext uri="{BB962C8B-B14F-4D97-AF65-F5344CB8AC3E}">
        <p14:creationId xmlns="" xmlns:p14="http://schemas.microsoft.com/office/powerpoint/2010/main" val="36774095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Kompetanse i Innlandet</a:t>
            </a:r>
            <a:br>
              <a:rPr lang="nb-NO" dirty="0" smtClean="0"/>
            </a:br>
            <a:r>
              <a:rPr lang="nb-NO" dirty="0" smtClean="0"/>
              <a:t> – andel med høyere utdanning</a:t>
            </a:r>
            <a:endParaRPr lang="nb-NO" dirty="0"/>
          </a:p>
        </p:txBody>
      </p:sp>
      <p:sp>
        <p:nvSpPr>
          <p:cNvPr id="3" name="Plassholder for innhold 2"/>
          <p:cNvSpPr>
            <a:spLocks noGrp="1"/>
          </p:cNvSpPr>
          <p:nvPr>
            <p:ph sz="half" idx="1"/>
          </p:nvPr>
        </p:nvSpPr>
        <p:spPr/>
        <p:txBody>
          <a:bodyPr/>
          <a:lstStyle/>
          <a:p>
            <a:endParaRPr lang="nb-NO" dirty="0"/>
          </a:p>
        </p:txBody>
      </p:sp>
      <p:sp>
        <p:nvSpPr>
          <p:cNvPr id="4" name="Plassholder for innhold 3"/>
          <p:cNvSpPr>
            <a:spLocks noGrp="1"/>
          </p:cNvSpPr>
          <p:nvPr>
            <p:ph sz="half" idx="2"/>
          </p:nvPr>
        </p:nvSpPr>
        <p:spPr/>
        <p:txBody>
          <a:bodyPr/>
          <a:lstStyle/>
          <a:p>
            <a:endParaRPr lang="nb-NO" dirty="0"/>
          </a:p>
        </p:txBody>
      </p:sp>
      <p:sp>
        <p:nvSpPr>
          <p:cNvPr id="5" name="Plassholder for dato 4"/>
          <p:cNvSpPr>
            <a:spLocks noGrp="1"/>
          </p:cNvSpPr>
          <p:nvPr>
            <p:ph type="dt" sz="half" idx="10"/>
          </p:nvPr>
        </p:nvSpPr>
        <p:spPr/>
        <p:txBody>
          <a:bodyPr/>
          <a:lstStyle/>
          <a:p>
            <a:fld id="{9BECB91E-BAC4-4354-809E-4B20ABAB3F9F}" type="datetime1">
              <a:rPr lang="nb-NO" smtClean="0"/>
              <a:pPr/>
              <a:t>05.12.2013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88F336C-38CF-4CF9-9BC6-7F37C8D25F65}" type="slidenum">
              <a:rPr lang="nb-NO" smtClean="0"/>
              <a:pPr/>
              <a:t>13</a:t>
            </a:fld>
            <a:endParaRPr lang="nb-NO"/>
          </a:p>
        </p:txBody>
      </p:sp>
      <p:pic>
        <p:nvPicPr>
          <p:cNvPr id="3076" name="Picture 4"/>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2845" t="2348" r="38813" b="7873"/>
          <a:stretch/>
        </p:blipFill>
        <p:spPr bwMode="auto">
          <a:xfrm>
            <a:off x="4655820" y="1371600"/>
            <a:ext cx="4267200" cy="4773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kstSylinder 8"/>
          <p:cNvSpPr txBox="1"/>
          <p:nvPr/>
        </p:nvSpPr>
        <p:spPr>
          <a:xfrm>
            <a:off x="6499860" y="2141220"/>
            <a:ext cx="1120820" cy="369332"/>
          </a:xfrm>
          <a:prstGeom prst="rect">
            <a:avLst/>
          </a:prstGeom>
          <a:noFill/>
        </p:spPr>
        <p:txBody>
          <a:bodyPr wrap="none" rtlCol="0">
            <a:spAutoFit/>
          </a:bodyPr>
          <a:lstStyle/>
          <a:p>
            <a:r>
              <a:rPr lang="nb-NO" dirty="0" smtClean="0"/>
              <a:t>Hedmark</a:t>
            </a:r>
            <a:endParaRPr lang="nb-NO" dirty="0"/>
          </a:p>
        </p:txBody>
      </p:sp>
      <p:pic>
        <p:nvPicPr>
          <p:cNvPr id="3079" name="Picture 7"/>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3283" t="11899" r="40242" b="8472"/>
          <a:stretch/>
        </p:blipFill>
        <p:spPr bwMode="auto">
          <a:xfrm>
            <a:off x="502920" y="1310640"/>
            <a:ext cx="4152900" cy="4857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TekstSylinder 7"/>
          <p:cNvSpPr txBox="1"/>
          <p:nvPr/>
        </p:nvSpPr>
        <p:spPr>
          <a:xfrm>
            <a:off x="2735580" y="2158246"/>
            <a:ext cx="1056700" cy="369332"/>
          </a:xfrm>
          <a:prstGeom prst="rect">
            <a:avLst/>
          </a:prstGeom>
          <a:noFill/>
        </p:spPr>
        <p:txBody>
          <a:bodyPr wrap="none" rtlCol="0">
            <a:spAutoFit/>
          </a:bodyPr>
          <a:lstStyle/>
          <a:p>
            <a:r>
              <a:rPr lang="nb-NO" dirty="0" smtClean="0"/>
              <a:t>Oppland</a:t>
            </a:r>
            <a:endParaRPr lang="nb-NO" dirty="0"/>
          </a:p>
        </p:txBody>
      </p:sp>
    </p:spTree>
    <p:extLst>
      <p:ext uri="{BB962C8B-B14F-4D97-AF65-F5344CB8AC3E}">
        <p14:creationId xmlns="" xmlns:p14="http://schemas.microsoft.com/office/powerpoint/2010/main" val="7881764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319177" y="949024"/>
            <a:ext cx="4040188" cy="639762"/>
          </a:xfrm>
        </p:spPr>
        <p:txBody>
          <a:bodyPr/>
          <a:lstStyle/>
          <a:p>
            <a:r>
              <a:rPr lang="nb-NO" dirty="0" smtClean="0"/>
              <a:t>Innlandsutfordringene</a:t>
            </a:r>
            <a:endParaRPr lang="nb-NO" dirty="0"/>
          </a:p>
        </p:txBody>
      </p:sp>
      <p:sp>
        <p:nvSpPr>
          <p:cNvPr id="4" name="Plassholder for innhold 3"/>
          <p:cNvSpPr>
            <a:spLocks noGrp="1"/>
          </p:cNvSpPr>
          <p:nvPr>
            <p:ph sz="half" idx="2"/>
          </p:nvPr>
        </p:nvSpPr>
        <p:spPr>
          <a:xfrm>
            <a:off x="263360" y="1539361"/>
            <a:ext cx="4040188" cy="4389827"/>
          </a:xfrm>
        </p:spPr>
        <p:txBody>
          <a:bodyPr/>
          <a:lstStyle/>
          <a:p>
            <a:r>
              <a:rPr lang="nb-NO" dirty="0" smtClean="0"/>
              <a:t>Snittalder på ansatte i tekniskavdeling/ kommunalt er 59 år</a:t>
            </a:r>
          </a:p>
          <a:p>
            <a:r>
              <a:rPr lang="nb-NO" dirty="0" smtClean="0"/>
              <a:t>Industrien mangler ingeniørkompetanse i dag</a:t>
            </a:r>
          </a:p>
          <a:p>
            <a:r>
              <a:rPr lang="nb-NO" dirty="0" smtClean="0"/>
              <a:t>Mangler </a:t>
            </a:r>
            <a:r>
              <a:rPr lang="nb-NO" dirty="0" err="1" smtClean="0"/>
              <a:t>ca</a:t>
            </a:r>
            <a:r>
              <a:rPr lang="nb-NO" dirty="0" smtClean="0"/>
              <a:t> 10 000 fagarbeidere</a:t>
            </a:r>
          </a:p>
          <a:p>
            <a:r>
              <a:rPr lang="nb-NO" dirty="0" smtClean="0"/>
              <a:t>Mulig stillstand i aktiviteten i innlandsindustrien</a:t>
            </a:r>
          </a:p>
          <a:p>
            <a:r>
              <a:rPr lang="nb-NO" dirty="0" smtClean="0"/>
              <a:t>Permitteringsregler</a:t>
            </a:r>
          </a:p>
          <a:p>
            <a:r>
              <a:rPr lang="nb-NO" dirty="0" smtClean="0"/>
              <a:t>Beholde kompetent arbeidskraft gjennom perioden?</a:t>
            </a:r>
          </a:p>
          <a:p>
            <a:endParaRPr lang="nb-NO" dirty="0" smtClean="0"/>
          </a:p>
          <a:p>
            <a:endParaRPr lang="nb-NO" dirty="0" smtClean="0"/>
          </a:p>
        </p:txBody>
      </p:sp>
      <p:sp>
        <p:nvSpPr>
          <p:cNvPr id="5" name="Plassholder for tekst 4"/>
          <p:cNvSpPr>
            <a:spLocks noGrp="1"/>
          </p:cNvSpPr>
          <p:nvPr>
            <p:ph type="body" sz="quarter" idx="3"/>
          </p:nvPr>
        </p:nvSpPr>
        <p:spPr>
          <a:xfrm>
            <a:off x="4593266" y="1164177"/>
            <a:ext cx="4041775" cy="639762"/>
          </a:xfrm>
        </p:spPr>
        <p:txBody>
          <a:bodyPr/>
          <a:lstStyle/>
          <a:p>
            <a:r>
              <a:rPr lang="nb-NO" dirty="0" smtClean="0"/>
              <a:t>Kompetanseflukten</a:t>
            </a:r>
            <a:endParaRPr lang="nb-NO" dirty="0"/>
          </a:p>
        </p:txBody>
      </p:sp>
      <p:sp>
        <p:nvSpPr>
          <p:cNvPr id="7" name="Plassholder for dato 6"/>
          <p:cNvSpPr>
            <a:spLocks noGrp="1"/>
          </p:cNvSpPr>
          <p:nvPr>
            <p:ph type="dt" sz="half" idx="10"/>
          </p:nvPr>
        </p:nvSpPr>
        <p:spPr/>
        <p:txBody>
          <a:bodyPr/>
          <a:lstStyle/>
          <a:p>
            <a:fld id="{6B1C4442-CAD4-4981-BA5B-D65D46937DCD}" type="datetime1">
              <a:rPr lang="nb-NO" smtClean="0"/>
              <a:pPr/>
              <a:t>05.12.2013</a:t>
            </a:fld>
            <a:endParaRPr lang="nb-NO"/>
          </a:p>
        </p:txBody>
      </p:sp>
      <p:sp>
        <p:nvSpPr>
          <p:cNvPr id="9" name="Plassholder for lysbildenummer 8"/>
          <p:cNvSpPr>
            <a:spLocks noGrp="1"/>
          </p:cNvSpPr>
          <p:nvPr>
            <p:ph type="sldNum" sz="quarter" idx="12"/>
          </p:nvPr>
        </p:nvSpPr>
        <p:spPr/>
        <p:txBody>
          <a:bodyPr/>
          <a:lstStyle/>
          <a:p>
            <a:fld id="{788F336C-38CF-4CF9-9BC6-7F37C8D25F65}" type="slidenum">
              <a:rPr lang="nb-NO" smtClean="0"/>
              <a:pPr/>
              <a:t>14</a:t>
            </a:fld>
            <a:endParaRPr lang="nb-NO"/>
          </a:p>
        </p:txBody>
      </p:sp>
      <p:sp>
        <p:nvSpPr>
          <p:cNvPr id="10" name="Tittel 1"/>
          <p:cNvSpPr>
            <a:spLocks noGrp="1"/>
          </p:cNvSpPr>
          <p:nvPr>
            <p:ph type="title"/>
          </p:nvPr>
        </p:nvSpPr>
        <p:spPr>
          <a:xfrm>
            <a:off x="742950" y="274638"/>
            <a:ext cx="7943850" cy="962491"/>
          </a:xfrm>
        </p:spPr>
        <p:txBody>
          <a:bodyPr/>
          <a:lstStyle/>
          <a:p>
            <a:r>
              <a:rPr lang="nb-NO" dirty="0" smtClean="0"/>
              <a:t>Skrekkscenariet</a:t>
            </a:r>
            <a:endParaRPr lang="nb-NO" dirty="0"/>
          </a:p>
        </p:txBody>
      </p:sp>
      <p:pic>
        <p:nvPicPr>
          <p:cNvPr id="11" name="Picture 2" descr="w:\Profiler\ckvam\local Settings\Temporary Internet Files\Content.IE5\0323U71F\MC900349449[1].wmf"/>
          <p:cNvPicPr>
            <a:picLocks noGrp="1" noChangeAspect="1" noChangeArrowheads="1"/>
          </p:cNvPicPr>
          <p:nvPr>
            <p:ph sz="quarter" idx="4"/>
          </p:nvPr>
        </p:nvPicPr>
        <p:blipFill>
          <a:blip r:embed="rId3" cstate="print"/>
          <a:srcRect/>
          <a:stretch>
            <a:fillRect/>
          </a:stretch>
        </p:blipFill>
        <p:spPr bwMode="auto">
          <a:xfrm>
            <a:off x="4658264" y="1690777"/>
            <a:ext cx="3217653" cy="4433979"/>
          </a:xfrm>
          <a:prstGeom prst="rect">
            <a:avLst/>
          </a:prstGeom>
          <a:noFill/>
        </p:spPr>
      </p:pic>
      <p:sp>
        <p:nvSpPr>
          <p:cNvPr id="15" name="Pil ned 14"/>
          <p:cNvSpPr/>
          <p:nvPr/>
        </p:nvSpPr>
        <p:spPr>
          <a:xfrm rot="4593041">
            <a:off x="4659347" y="4784472"/>
            <a:ext cx="1121434" cy="1202683"/>
          </a:xfrm>
          <a:prstGeom prst="downArrow">
            <a:avLst>
              <a:gd name="adj1" fmla="val 13152"/>
              <a:gd name="adj2" fmla="val 439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Pil ned 15"/>
          <p:cNvSpPr/>
          <p:nvPr/>
        </p:nvSpPr>
        <p:spPr>
          <a:xfrm rot="9306673">
            <a:off x="4936113" y="4095619"/>
            <a:ext cx="1121434" cy="1105550"/>
          </a:xfrm>
          <a:prstGeom prst="downArrow">
            <a:avLst>
              <a:gd name="adj1" fmla="val 13152"/>
              <a:gd name="adj2" fmla="val 439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Pil ned 16"/>
          <p:cNvSpPr/>
          <p:nvPr/>
        </p:nvSpPr>
        <p:spPr>
          <a:xfrm rot="12089581">
            <a:off x="6086317" y="1887506"/>
            <a:ext cx="636679" cy="3429725"/>
          </a:xfrm>
          <a:prstGeom prst="downArrow">
            <a:avLst>
              <a:gd name="adj1" fmla="val 17219"/>
              <a:gd name="adj2" fmla="val 4392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 xmlns:p14="http://schemas.microsoft.com/office/powerpoint/2010/main" val="20245570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63600" y="274638"/>
            <a:ext cx="7823200" cy="1143000"/>
          </a:xfrm>
        </p:spPr>
        <p:txBody>
          <a:bodyPr anchor="t"/>
          <a:lstStyle/>
          <a:p>
            <a:r>
              <a:rPr lang="nb-NO" dirty="0" smtClean="0"/>
              <a:t>Utvikling i produktivitet og reallønninger i fastlandsøkonomien</a:t>
            </a:r>
            <a:endParaRPr lang="nb-NO" dirty="0"/>
          </a:p>
        </p:txBody>
      </p:sp>
      <p:graphicFrame>
        <p:nvGraphicFramePr>
          <p:cNvPr id="9" name="Plassholder for innhold 8"/>
          <p:cNvGraphicFramePr>
            <a:graphicFrameLocks noGrp="1"/>
          </p:cNvGraphicFramePr>
          <p:nvPr>
            <p:ph sz="half" idx="2"/>
            <p:extLst>
              <p:ext uri="{D42A27DB-BD31-4B8C-83A1-F6EECF244321}">
                <p14:modId xmlns="" xmlns:p14="http://schemas.microsoft.com/office/powerpoint/2010/main" val="3152066171"/>
              </p:ext>
            </p:extLst>
          </p:nvPr>
        </p:nvGraphicFramePr>
        <p:xfrm>
          <a:off x="1746737" y="1433147"/>
          <a:ext cx="6765892" cy="506436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18040642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Ambisjonen bør være å øke kompetansen til Innlandets befolkning – unge og voksne</a:t>
            </a:r>
            <a:endParaRPr lang="nb-NO" dirty="0"/>
          </a:p>
        </p:txBody>
      </p:sp>
      <p:sp>
        <p:nvSpPr>
          <p:cNvPr id="3" name="Plassholder for innhold 2"/>
          <p:cNvSpPr>
            <a:spLocks noGrp="1"/>
          </p:cNvSpPr>
          <p:nvPr>
            <p:ph idx="1"/>
          </p:nvPr>
        </p:nvSpPr>
        <p:spPr/>
        <p:txBody>
          <a:bodyPr/>
          <a:lstStyle/>
          <a:p>
            <a:pPr>
              <a:buNone/>
            </a:pPr>
            <a:endParaRPr lang="nb-NO" dirty="0"/>
          </a:p>
        </p:txBody>
      </p:sp>
      <p:sp>
        <p:nvSpPr>
          <p:cNvPr id="4" name="Plassholder for dato 3"/>
          <p:cNvSpPr>
            <a:spLocks noGrp="1"/>
          </p:cNvSpPr>
          <p:nvPr>
            <p:ph type="dt" sz="half" idx="10"/>
          </p:nvPr>
        </p:nvSpPr>
        <p:spPr/>
        <p:txBody>
          <a:bodyPr/>
          <a:lstStyle/>
          <a:p>
            <a:fld id="{091BBC64-CAE1-40B5-8CC3-E9460B0BE8CF}" type="datetime1">
              <a:rPr lang="nb-NO" smtClean="0"/>
              <a:pPr/>
              <a:t>05.12.2013</a:t>
            </a:fld>
            <a:endParaRPr lang="nb-NO"/>
          </a:p>
        </p:txBody>
      </p:sp>
      <p:sp>
        <p:nvSpPr>
          <p:cNvPr id="5" name="Plassholder for bunntekst 4"/>
          <p:cNvSpPr>
            <a:spLocks noGrp="1"/>
          </p:cNvSpPr>
          <p:nvPr>
            <p:ph type="ftr" sz="quarter" idx="11"/>
          </p:nvPr>
        </p:nvSpPr>
        <p:spPr/>
        <p:txBody>
          <a:bodyPr/>
          <a:lstStyle/>
          <a:p>
            <a:r>
              <a:rPr lang="nb-NO" smtClean="0"/>
              <a:t>[Presentasjonsheading]</a:t>
            </a:r>
            <a:endParaRPr lang="nb-NO"/>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16</a:t>
            </a:fld>
            <a:endParaRPr lang="nb-NO"/>
          </a:p>
        </p:txBody>
      </p:sp>
      <p:sp>
        <p:nvSpPr>
          <p:cNvPr id="7" name="Rektangel 6"/>
          <p:cNvSpPr/>
          <p:nvPr/>
        </p:nvSpPr>
        <p:spPr>
          <a:xfrm>
            <a:off x="727788" y="4161453"/>
            <a:ext cx="2407298" cy="139959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8" name="Rektangel 7"/>
          <p:cNvSpPr/>
          <p:nvPr/>
        </p:nvSpPr>
        <p:spPr>
          <a:xfrm>
            <a:off x="3153747" y="3433664"/>
            <a:ext cx="2892489" cy="2127381"/>
          </a:xfrm>
          <a:prstGeom prst="rect">
            <a:avLst/>
          </a:prstGeom>
          <a:solidFill>
            <a:schemeClr val="accent1">
              <a:lumMod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2400" b="1" dirty="0">
              <a:latin typeface="+mj-lt"/>
            </a:endParaRPr>
          </a:p>
        </p:txBody>
      </p:sp>
      <p:sp>
        <p:nvSpPr>
          <p:cNvPr id="9" name="Rektangel 8"/>
          <p:cNvSpPr/>
          <p:nvPr/>
        </p:nvSpPr>
        <p:spPr>
          <a:xfrm>
            <a:off x="6046237" y="2705877"/>
            <a:ext cx="2668555" cy="2817845"/>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800" b="1" dirty="0" smtClean="0">
                <a:solidFill>
                  <a:schemeClr val="bg1"/>
                </a:solidFill>
                <a:latin typeface="Arial" charset="0"/>
                <a:ea typeface="ＭＳ Ｐゴシック" pitchFamily="35" charset="-128"/>
                <a:cs typeface="Tahoma" pitchFamily="34" charset="0"/>
              </a:rPr>
              <a:t>høyskole</a:t>
            </a:r>
          </a:p>
        </p:txBody>
      </p:sp>
      <p:sp>
        <p:nvSpPr>
          <p:cNvPr id="10" name="TekstSylinder 9"/>
          <p:cNvSpPr txBox="1"/>
          <p:nvPr/>
        </p:nvSpPr>
        <p:spPr>
          <a:xfrm>
            <a:off x="970384" y="4627984"/>
            <a:ext cx="1623526" cy="523220"/>
          </a:xfrm>
          <a:prstGeom prst="rect">
            <a:avLst/>
          </a:prstGeom>
          <a:noFill/>
        </p:spPr>
        <p:txBody>
          <a:bodyPr wrap="square" rtlCol="0">
            <a:spAutoFit/>
          </a:bodyPr>
          <a:lstStyle/>
          <a:p>
            <a:r>
              <a:rPr lang="nb-NO" sz="2800" b="1" dirty="0" smtClean="0"/>
              <a:t>ufaglært</a:t>
            </a:r>
            <a:endParaRPr lang="nb-NO" sz="2800" b="1" dirty="0"/>
          </a:p>
        </p:txBody>
      </p:sp>
      <p:sp>
        <p:nvSpPr>
          <p:cNvPr id="11" name="TekstSylinder 10"/>
          <p:cNvSpPr txBox="1"/>
          <p:nvPr/>
        </p:nvSpPr>
        <p:spPr>
          <a:xfrm>
            <a:off x="3788229" y="4183224"/>
            <a:ext cx="1682620" cy="523220"/>
          </a:xfrm>
          <a:prstGeom prst="rect">
            <a:avLst/>
          </a:prstGeom>
          <a:noFill/>
        </p:spPr>
        <p:txBody>
          <a:bodyPr wrap="square" rtlCol="0">
            <a:spAutoFit/>
          </a:bodyPr>
          <a:lstStyle/>
          <a:p>
            <a:r>
              <a:rPr lang="nb-NO" sz="2800" b="1" dirty="0" smtClean="0">
                <a:solidFill>
                  <a:schemeClr val="bg1"/>
                </a:solidFill>
              </a:rPr>
              <a:t>faglært</a:t>
            </a:r>
            <a:endParaRPr lang="nb-NO" sz="2800" b="1" dirty="0">
              <a:solidFill>
                <a:schemeClr val="bg1"/>
              </a:solidFill>
            </a:endParaRPr>
          </a:p>
        </p:txBody>
      </p:sp>
      <p:sp>
        <p:nvSpPr>
          <p:cNvPr id="12" name="Rektangel 11"/>
          <p:cNvSpPr/>
          <p:nvPr/>
        </p:nvSpPr>
        <p:spPr>
          <a:xfrm>
            <a:off x="746449" y="3452327"/>
            <a:ext cx="2388637" cy="690465"/>
          </a:xfrm>
          <a:prstGeom prst="rect">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ktangel 12"/>
          <p:cNvSpPr/>
          <p:nvPr/>
        </p:nvSpPr>
        <p:spPr>
          <a:xfrm>
            <a:off x="3172407" y="2705878"/>
            <a:ext cx="2817845" cy="746449"/>
          </a:xfrm>
          <a:prstGeom prst="rect">
            <a:avLst/>
          </a:prstGeom>
          <a:gradFill flip="none" rotWithShape="1">
            <a:gsLst>
              <a:gs pos="0">
                <a:schemeClr val="accent1">
                  <a:lumMod val="25000"/>
                  <a:tint val="66000"/>
                  <a:satMod val="160000"/>
                </a:schemeClr>
              </a:gs>
              <a:gs pos="50000">
                <a:schemeClr val="accent1">
                  <a:lumMod val="25000"/>
                  <a:tint val="44500"/>
                  <a:satMod val="160000"/>
                </a:schemeClr>
              </a:gs>
              <a:gs pos="100000">
                <a:schemeClr val="accent1">
                  <a:lumMod val="25000"/>
                  <a:tint val="23500"/>
                  <a:satMod val="1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800" b="1" dirty="0" smtClean="0">
                <a:solidFill>
                  <a:schemeClr val="tx1"/>
                </a:solidFill>
                <a:latin typeface="Arial" charset="0"/>
                <a:ea typeface="ＭＳ Ｐゴシック" pitchFamily="35" charset="-128"/>
                <a:cs typeface="Tahoma" pitchFamily="34" charset="0"/>
              </a:rPr>
              <a:t>høyskole</a:t>
            </a:r>
          </a:p>
        </p:txBody>
      </p:sp>
      <p:sp>
        <p:nvSpPr>
          <p:cNvPr id="14" name="Rektangel 13"/>
          <p:cNvSpPr/>
          <p:nvPr/>
        </p:nvSpPr>
        <p:spPr>
          <a:xfrm>
            <a:off x="6027576" y="2015412"/>
            <a:ext cx="2612571" cy="709127"/>
          </a:xfrm>
          <a:prstGeom prst="rect">
            <a:avLst/>
          </a:prstGeo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400" b="1" dirty="0" smtClean="0">
                <a:solidFill>
                  <a:schemeClr val="tx1"/>
                </a:solidFill>
              </a:rPr>
              <a:t>Nærings </a:t>
            </a:r>
            <a:r>
              <a:rPr lang="nb-NO" sz="2400" b="1" dirty="0" err="1" smtClean="0">
                <a:solidFill>
                  <a:schemeClr val="tx1"/>
                </a:solidFill>
              </a:rPr>
              <a:t>ph.D</a:t>
            </a:r>
            <a:endParaRPr lang="nb-NO" sz="2400" b="1" dirty="0">
              <a:solidFill>
                <a:schemeClr val="tx1"/>
              </a:solidFill>
            </a:endParaRPr>
          </a:p>
        </p:txBody>
      </p:sp>
      <p:sp>
        <p:nvSpPr>
          <p:cNvPr id="15" name="TekstSylinder 14"/>
          <p:cNvSpPr txBox="1"/>
          <p:nvPr/>
        </p:nvSpPr>
        <p:spPr>
          <a:xfrm>
            <a:off x="1029478" y="3533191"/>
            <a:ext cx="1682620" cy="523220"/>
          </a:xfrm>
          <a:prstGeom prst="rect">
            <a:avLst/>
          </a:prstGeom>
          <a:noFill/>
        </p:spPr>
        <p:txBody>
          <a:bodyPr wrap="square" rtlCol="0">
            <a:spAutoFit/>
          </a:bodyPr>
          <a:lstStyle/>
          <a:p>
            <a:r>
              <a:rPr lang="nb-NO" sz="2800" b="1" dirty="0" smtClean="0"/>
              <a:t>faglært</a:t>
            </a:r>
            <a:endParaRPr lang="nb-NO" sz="2800" b="1" dirty="0"/>
          </a:p>
        </p:txBody>
      </p:sp>
    </p:spTree>
    <p:extLst>
      <p:ext uri="{BB962C8B-B14F-4D97-AF65-F5344CB8AC3E}">
        <p14:creationId xmlns="" xmlns:p14="http://schemas.microsoft.com/office/powerpoint/2010/main" val="429293940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Kompetansens verdikjede</a:t>
            </a:r>
            <a:endParaRPr lang="nb-NO" dirty="0"/>
          </a:p>
        </p:txBody>
      </p:sp>
      <p:graphicFrame>
        <p:nvGraphicFramePr>
          <p:cNvPr id="7" name="Plassholder for innhold 6"/>
          <p:cNvGraphicFramePr>
            <a:graphicFrameLocks noGrp="1"/>
          </p:cNvGraphicFramePr>
          <p:nvPr>
            <p:ph idx="1"/>
            <p:extLst>
              <p:ext uri="{D42A27DB-BD31-4B8C-83A1-F6EECF244321}">
                <p14:modId xmlns="" xmlns:p14="http://schemas.microsoft.com/office/powerpoint/2010/main" val="1417317324"/>
              </p:ext>
            </p:extLst>
          </p:nvPr>
        </p:nvGraphicFramePr>
        <p:xfrm>
          <a:off x="742950" y="1600200"/>
          <a:ext cx="794385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dato 3"/>
          <p:cNvSpPr>
            <a:spLocks noGrp="1"/>
          </p:cNvSpPr>
          <p:nvPr>
            <p:ph type="dt" sz="half" idx="10"/>
          </p:nvPr>
        </p:nvSpPr>
        <p:spPr/>
        <p:txBody>
          <a:bodyPr/>
          <a:lstStyle/>
          <a:p>
            <a:fld id="{091BBC64-CAE1-40B5-8CC3-E9460B0BE8CF}" type="datetime1">
              <a:rPr lang="nb-NO" smtClean="0"/>
              <a:pPr/>
              <a:t>05.12.2013</a:t>
            </a:fld>
            <a:endParaRPr lang="nb-NO"/>
          </a:p>
        </p:txBody>
      </p:sp>
      <p:sp>
        <p:nvSpPr>
          <p:cNvPr id="5" name="Plassholder for bunntekst 4"/>
          <p:cNvSpPr>
            <a:spLocks noGrp="1"/>
          </p:cNvSpPr>
          <p:nvPr>
            <p:ph type="ftr" sz="quarter" idx="11"/>
          </p:nvPr>
        </p:nvSpPr>
        <p:spPr/>
        <p:txBody>
          <a:bodyPr/>
          <a:lstStyle/>
          <a:p>
            <a:r>
              <a:rPr lang="nb-NO" smtClean="0"/>
              <a:t>[Presentasjonsheading]</a:t>
            </a:r>
            <a:endParaRPr lang="nb-NO"/>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17</a:t>
            </a:fld>
            <a:endParaRPr lang="nb-NO"/>
          </a:p>
        </p:txBody>
      </p:sp>
    </p:spTree>
    <p:extLst>
      <p:ext uri="{BB962C8B-B14F-4D97-AF65-F5344CB8AC3E}">
        <p14:creationId xmlns="" xmlns:p14="http://schemas.microsoft.com/office/powerpoint/2010/main" val="78525287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ssholder for innhold 6"/>
          <p:cNvGraphicFramePr>
            <a:graphicFrameLocks noGrp="1"/>
          </p:cNvGraphicFramePr>
          <p:nvPr>
            <p:ph idx="1"/>
            <p:extLst>
              <p:ext uri="{D42A27DB-BD31-4B8C-83A1-F6EECF244321}">
                <p14:modId xmlns="" xmlns:p14="http://schemas.microsoft.com/office/powerpoint/2010/main" val="3317613587"/>
              </p:ext>
            </p:extLst>
          </p:nvPr>
        </p:nvGraphicFramePr>
        <p:xfrm>
          <a:off x="795130" y="596348"/>
          <a:ext cx="7891670" cy="5529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dato 3"/>
          <p:cNvSpPr>
            <a:spLocks noGrp="1"/>
          </p:cNvSpPr>
          <p:nvPr>
            <p:ph type="dt" sz="half" idx="10"/>
          </p:nvPr>
        </p:nvSpPr>
        <p:spPr/>
        <p:txBody>
          <a:bodyPr/>
          <a:lstStyle/>
          <a:p>
            <a:fld id="{091BBC64-CAE1-40B5-8CC3-E9460B0BE8CF}" type="datetime1">
              <a:rPr lang="nb-NO" smtClean="0"/>
              <a:pPr/>
              <a:t>05.12.2013</a:t>
            </a:fld>
            <a:endParaRPr lang="nb-NO"/>
          </a:p>
        </p:txBody>
      </p:sp>
      <p:sp>
        <p:nvSpPr>
          <p:cNvPr id="5" name="Plassholder for bunntekst 4"/>
          <p:cNvSpPr>
            <a:spLocks noGrp="1"/>
          </p:cNvSpPr>
          <p:nvPr>
            <p:ph type="ftr" sz="quarter" idx="11"/>
          </p:nvPr>
        </p:nvSpPr>
        <p:spPr/>
        <p:txBody>
          <a:bodyPr/>
          <a:lstStyle/>
          <a:p>
            <a:r>
              <a:rPr lang="nb-NO" smtClean="0"/>
              <a:t>[Presentasjonsheading]</a:t>
            </a:r>
            <a:endParaRPr lang="nb-NO"/>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18</a:t>
            </a:fld>
            <a:endParaRPr lang="nb-NO"/>
          </a:p>
        </p:txBody>
      </p:sp>
      <p:pic>
        <p:nvPicPr>
          <p:cNvPr id="48132" name="Picture 4" descr="w:\Profiler\ckvam\local Settings\Temporary Internet Files\Content.IE5\VDLRWN17\MC900340266[1].wmf"/>
          <p:cNvPicPr>
            <a:picLocks noChangeAspect="1" noChangeArrowheads="1"/>
          </p:cNvPicPr>
          <p:nvPr/>
        </p:nvPicPr>
        <p:blipFill>
          <a:blip r:embed="rId8" cstate="print"/>
          <a:srcRect/>
          <a:stretch>
            <a:fillRect/>
          </a:stretch>
        </p:blipFill>
        <p:spPr bwMode="auto">
          <a:xfrm rot="2363120">
            <a:off x="940302" y="981951"/>
            <a:ext cx="1821481" cy="2424612"/>
          </a:xfrm>
          <a:prstGeom prst="rect">
            <a:avLst/>
          </a:prstGeom>
          <a:noFill/>
        </p:spPr>
      </p:pic>
      <p:sp>
        <p:nvSpPr>
          <p:cNvPr id="10" name="TekstSylinder 9"/>
          <p:cNvSpPr txBox="1"/>
          <p:nvPr/>
        </p:nvSpPr>
        <p:spPr>
          <a:xfrm>
            <a:off x="785004" y="2311880"/>
            <a:ext cx="1261884" cy="369332"/>
          </a:xfrm>
          <a:prstGeom prst="rect">
            <a:avLst/>
          </a:prstGeom>
          <a:noFill/>
        </p:spPr>
        <p:txBody>
          <a:bodyPr wrap="none" rtlCol="0">
            <a:spAutoFit/>
          </a:bodyPr>
          <a:lstStyle/>
          <a:p>
            <a:r>
              <a:rPr lang="nb-NO" b="1" dirty="0" smtClean="0">
                <a:solidFill>
                  <a:schemeClr val="bg1"/>
                </a:solidFill>
              </a:rPr>
              <a:t>fagskolen</a:t>
            </a:r>
            <a:endParaRPr lang="nb-NO" b="1" dirty="0">
              <a:solidFill>
                <a:schemeClr val="bg1"/>
              </a:solidFill>
            </a:endParaRPr>
          </a:p>
        </p:txBody>
      </p:sp>
    </p:spTree>
    <p:extLst>
      <p:ext uri="{BB962C8B-B14F-4D97-AF65-F5344CB8AC3E}">
        <p14:creationId xmlns="" xmlns:p14="http://schemas.microsoft.com/office/powerpoint/2010/main" val="12468309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A154820E-E668-4381-A7FF-4DDB2E967554}" type="datetime1">
              <a:rPr lang="nb-NO" smtClean="0"/>
              <a:pPr/>
              <a:t>05.12.2013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788F336C-38CF-4CF9-9BC6-7F37C8D25F65}" type="slidenum">
              <a:rPr lang="nb-NO" smtClean="0"/>
              <a:pPr/>
              <a:t>19</a:t>
            </a:fld>
            <a:endParaRPr lang="nb-NO"/>
          </a:p>
        </p:txBody>
      </p:sp>
      <p:pic>
        <p:nvPicPr>
          <p:cNvPr id="5126"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9854" y="326860"/>
            <a:ext cx="7734748" cy="6342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1364767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Snip Single Corner Rectangle 8"/>
          <p:cNvSpPr/>
          <p:nvPr/>
        </p:nvSpPr>
        <p:spPr>
          <a:xfrm>
            <a:off x="4563453" y="1533526"/>
            <a:ext cx="4178910" cy="2935288"/>
          </a:xfrm>
          <a:prstGeom prst="snip1Rect">
            <a:avLst/>
          </a:prstGeom>
          <a:solidFill>
            <a:schemeClr val="bg1">
              <a:alpha val="75000"/>
            </a:schemeClr>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solidFill>
                <a:srgbClr val="FFFFFF"/>
              </a:solidFill>
            </a:endParaRPr>
          </a:p>
        </p:txBody>
      </p:sp>
      <p:sp>
        <p:nvSpPr>
          <p:cNvPr id="8" name="Rectangle 10"/>
          <p:cNvSpPr>
            <a:spLocks noChangeArrowheads="1"/>
          </p:cNvSpPr>
          <p:nvPr/>
        </p:nvSpPr>
        <p:spPr bwMode="auto">
          <a:xfrm>
            <a:off x="4548238" y="936149"/>
            <a:ext cx="3706538" cy="599032"/>
          </a:xfrm>
          <a:prstGeom prst="rect">
            <a:avLst/>
          </a:prstGeom>
          <a:solidFill>
            <a:srgbClr val="002943">
              <a:alpha val="70000"/>
            </a:srgbClr>
          </a:solidFill>
          <a:ln w="9525">
            <a:noFill/>
            <a:miter lim="800000"/>
            <a:headEnd/>
            <a:tailEnd/>
          </a:ln>
          <a:effectLst/>
        </p:spPr>
        <p:txBody>
          <a:bodyPr wrap="none" anchor="ctr"/>
          <a:lstStyle/>
          <a:p>
            <a:endParaRPr lang="nb-NO">
              <a:solidFill>
                <a:srgbClr val="002943"/>
              </a:solidFill>
            </a:endParaRPr>
          </a:p>
        </p:txBody>
      </p:sp>
      <p:sp>
        <p:nvSpPr>
          <p:cNvPr id="10" name="Title 6"/>
          <p:cNvSpPr txBox="1">
            <a:spLocks/>
          </p:cNvSpPr>
          <p:nvPr/>
        </p:nvSpPr>
        <p:spPr bwMode="auto">
          <a:xfrm>
            <a:off x="4592029" y="852000"/>
            <a:ext cx="4107471" cy="676275"/>
          </a:xfrm>
          <a:prstGeom prst="rect">
            <a:avLst/>
          </a:prstGeom>
          <a:noFill/>
          <a:ln w="9525">
            <a:noFill/>
            <a:miter lim="800000"/>
            <a:headEnd/>
            <a:tailEnd/>
          </a:ln>
        </p:spPr>
        <p:txBody>
          <a:bodyPr vert="horz" wrap="square" lIns="108000" tIns="36000" rIns="36000" bIns="36000" numCol="1" anchor="ctr" anchorCtr="0" compatLnSpc="1">
            <a:prstTxWarp prst="textNoShape">
              <a:avLst/>
            </a:prstTxWarp>
          </a:bodyPr>
          <a:lstStyle/>
          <a:p>
            <a:pPr>
              <a:defRPr/>
            </a:pPr>
            <a:r>
              <a:rPr lang="nb-NO" sz="2000" dirty="0" smtClean="0">
                <a:solidFill>
                  <a:srgbClr val="FFFFFF"/>
                </a:solidFill>
                <a:latin typeface="Tahoma" pitchFamily="34" charset="0"/>
                <a:ea typeface="ＭＳ Ｐゴシック"/>
              </a:rPr>
              <a:t>Dette er NHO</a:t>
            </a:r>
            <a:endParaRPr lang="nb-NO" sz="2000" dirty="0">
              <a:solidFill>
                <a:srgbClr val="FFFFFF"/>
              </a:solidFill>
              <a:latin typeface="Tahoma" pitchFamily="34" charset="0"/>
              <a:cs typeface="Tahoma"/>
            </a:endParaRPr>
          </a:p>
        </p:txBody>
      </p:sp>
      <p:sp>
        <p:nvSpPr>
          <p:cNvPr id="11" name="Plassholder for innhold 2"/>
          <p:cNvSpPr txBox="1">
            <a:spLocks/>
          </p:cNvSpPr>
          <p:nvPr/>
        </p:nvSpPr>
        <p:spPr bwMode="auto">
          <a:xfrm flipH="1">
            <a:off x="4690452" y="1595980"/>
            <a:ext cx="4224948" cy="29776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68288" indent="-268288">
              <a:spcBef>
                <a:spcPct val="20000"/>
              </a:spcBef>
              <a:buClr>
                <a:srgbClr val="0087B3"/>
              </a:buClr>
              <a:buFont typeface="Wingdings" charset="2"/>
              <a:buChar char="§"/>
            </a:pPr>
            <a:r>
              <a:rPr lang="nb-NO" sz="2800" dirty="0" smtClean="0">
                <a:solidFill>
                  <a:srgbClr val="002943"/>
                </a:solidFill>
                <a:latin typeface="Tahoma" pitchFamily="34" charset="0"/>
                <a:cs typeface="ＭＳ Ｐゴシック"/>
              </a:rPr>
              <a:t>Norges største</a:t>
            </a:r>
            <a:br>
              <a:rPr lang="nb-NO" sz="2800" dirty="0" smtClean="0">
                <a:solidFill>
                  <a:srgbClr val="002943"/>
                </a:solidFill>
                <a:latin typeface="Tahoma" pitchFamily="34" charset="0"/>
                <a:cs typeface="ＭＳ Ｐゴシック"/>
              </a:rPr>
            </a:br>
            <a:r>
              <a:rPr lang="nb-NO" sz="2800" spc="100" dirty="0" smtClean="0">
                <a:solidFill>
                  <a:srgbClr val="002943"/>
                </a:solidFill>
                <a:latin typeface="Tahoma" pitchFamily="34" charset="0"/>
                <a:ea typeface="Tahoma" pitchFamily="34" charset="0"/>
              </a:rPr>
              <a:t>interesseorganisasjon           for bedrifter</a:t>
            </a:r>
          </a:p>
          <a:p>
            <a:pPr marL="268288" indent="-268288">
              <a:spcBef>
                <a:spcPct val="20000"/>
              </a:spcBef>
              <a:buClr>
                <a:srgbClr val="0087B3"/>
              </a:buClr>
              <a:buFont typeface="Wingdings" charset="2"/>
              <a:buChar char="§"/>
            </a:pPr>
            <a:r>
              <a:rPr lang="nb-NO" sz="2800" dirty="0" smtClean="0">
                <a:solidFill>
                  <a:srgbClr val="002943"/>
                </a:solidFill>
                <a:latin typeface="Tahoma" pitchFamily="34" charset="0"/>
              </a:rPr>
              <a:t>21 500 </a:t>
            </a:r>
            <a:r>
              <a:rPr lang="nb-NO" sz="2800" spc="100" dirty="0" smtClean="0">
                <a:solidFill>
                  <a:srgbClr val="002943"/>
                </a:solidFill>
                <a:latin typeface="Tahoma" pitchFamily="34" charset="0"/>
                <a:ea typeface="Tahoma" pitchFamily="34" charset="0"/>
              </a:rPr>
              <a:t>medlemmer </a:t>
            </a:r>
            <a:br>
              <a:rPr lang="nb-NO" sz="2800" spc="100" dirty="0" smtClean="0">
                <a:solidFill>
                  <a:srgbClr val="002943"/>
                </a:solidFill>
                <a:latin typeface="Tahoma" pitchFamily="34" charset="0"/>
                <a:ea typeface="Tahoma" pitchFamily="34" charset="0"/>
              </a:rPr>
            </a:br>
            <a:r>
              <a:rPr lang="nb-NO" sz="2800" spc="100" dirty="0" smtClean="0">
                <a:solidFill>
                  <a:srgbClr val="002943"/>
                </a:solidFill>
                <a:latin typeface="Tahoma" pitchFamily="34" charset="0"/>
                <a:ea typeface="Tahoma" pitchFamily="34" charset="0"/>
              </a:rPr>
              <a:t>og 527 </a:t>
            </a:r>
            <a:r>
              <a:rPr lang="nb-NO" sz="2800" spc="100" dirty="0">
                <a:solidFill>
                  <a:srgbClr val="002943"/>
                </a:solidFill>
                <a:latin typeface="Tahoma" pitchFamily="34" charset="0"/>
                <a:ea typeface="Tahoma" pitchFamily="34" charset="0"/>
              </a:rPr>
              <a:t>5</a:t>
            </a:r>
            <a:r>
              <a:rPr lang="nb-NO" sz="2800" spc="100" dirty="0" smtClean="0">
                <a:solidFill>
                  <a:srgbClr val="002943"/>
                </a:solidFill>
                <a:latin typeface="Tahoma" pitchFamily="34" charset="0"/>
                <a:ea typeface="Tahoma" pitchFamily="34" charset="0"/>
              </a:rPr>
              <a:t>00 årsverk </a:t>
            </a:r>
            <a:br>
              <a:rPr lang="nb-NO" sz="2800" spc="100" dirty="0" smtClean="0">
                <a:solidFill>
                  <a:srgbClr val="002943"/>
                </a:solidFill>
                <a:latin typeface="Tahoma" pitchFamily="34" charset="0"/>
                <a:ea typeface="Tahoma" pitchFamily="34" charset="0"/>
              </a:rPr>
            </a:br>
            <a:r>
              <a:rPr lang="nb-NO" sz="2800" spc="100" dirty="0" smtClean="0">
                <a:solidFill>
                  <a:srgbClr val="002943"/>
                </a:solidFill>
                <a:latin typeface="Tahoma" pitchFamily="34" charset="0"/>
                <a:ea typeface="Tahoma" pitchFamily="34" charset="0"/>
              </a:rPr>
              <a:t>i medlemsbedriftene</a:t>
            </a:r>
            <a:r>
              <a:rPr lang="nb-NO" sz="2800" dirty="0">
                <a:solidFill>
                  <a:srgbClr val="002943"/>
                </a:solidFill>
                <a:latin typeface="Tahoma"/>
                <a:cs typeface="Tahoma"/>
              </a:rPr>
              <a:t/>
            </a:r>
            <a:br>
              <a:rPr lang="nb-NO" sz="2800" dirty="0">
                <a:solidFill>
                  <a:srgbClr val="002943"/>
                </a:solidFill>
                <a:latin typeface="Tahoma"/>
                <a:cs typeface="Tahoma"/>
              </a:rPr>
            </a:br>
            <a:endParaRPr lang="nb-NO" sz="2800" dirty="0">
              <a:solidFill>
                <a:srgbClr val="002943"/>
              </a:solidFill>
              <a:latin typeface="Tahoma"/>
              <a:ea typeface="ＭＳ Ｐゴシック" pitchFamily="34" charset="-128"/>
              <a:cs typeface="Tahoma"/>
            </a:endParaRPr>
          </a:p>
        </p:txBody>
      </p:sp>
      <p:sp>
        <p:nvSpPr>
          <p:cNvPr id="7" name="TextBox 6"/>
          <p:cNvSpPr txBox="1"/>
          <p:nvPr/>
        </p:nvSpPr>
        <p:spPr>
          <a:xfrm>
            <a:off x="6590579" y="5932851"/>
            <a:ext cx="2510166" cy="215444"/>
          </a:xfrm>
          <a:prstGeom prst="rect">
            <a:avLst/>
          </a:prstGeom>
          <a:noFill/>
        </p:spPr>
        <p:txBody>
          <a:bodyPr wrap="square" rtlCol="0">
            <a:spAutoFit/>
          </a:bodyPr>
          <a:lstStyle/>
          <a:p>
            <a:pPr algn="r"/>
            <a:r>
              <a:rPr lang="nb-NO" sz="800" kern="800" spc="100" dirty="0" smtClean="0">
                <a:solidFill>
                  <a:srgbClr val="9FC0D5"/>
                </a:solidFill>
                <a:latin typeface="Tahoma"/>
                <a:cs typeface="Tahoma"/>
              </a:rPr>
              <a:t>foto: Olav </a:t>
            </a:r>
            <a:r>
              <a:rPr lang="nb-NO" sz="800" kern="800" spc="100" dirty="0" err="1" smtClean="0">
                <a:solidFill>
                  <a:srgbClr val="9FC0D5"/>
                </a:solidFill>
                <a:latin typeface="Tahoma"/>
                <a:cs typeface="Tahoma"/>
              </a:rPr>
              <a:t>Heggø</a:t>
            </a:r>
            <a:endParaRPr lang="nb-NO" sz="800" kern="800" spc="100" dirty="0">
              <a:solidFill>
                <a:srgbClr val="9FC0D5"/>
              </a:solidFill>
              <a:latin typeface="Tahoma"/>
              <a:cs typeface="Tahoma"/>
            </a:endParaRPr>
          </a:p>
        </p:txBody>
      </p:sp>
    </p:spTree>
    <p:extLst>
      <p:ext uri="{BB962C8B-B14F-4D97-AF65-F5344CB8AC3E}">
        <p14:creationId xmlns="" xmlns:p14="http://schemas.microsoft.com/office/powerpoint/2010/main" val="179805448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Næringsliv med rekrutteringsutfordringer</a:t>
            </a:r>
            <a:endParaRPr lang="nb-NO" dirty="0"/>
          </a:p>
        </p:txBody>
      </p:sp>
      <p:sp>
        <p:nvSpPr>
          <p:cNvPr id="3" name="Plassholder for innhold 2"/>
          <p:cNvSpPr>
            <a:spLocks noGrp="1"/>
          </p:cNvSpPr>
          <p:nvPr>
            <p:ph idx="1"/>
          </p:nvPr>
        </p:nvSpPr>
        <p:spPr/>
        <p:txBody>
          <a:bodyPr/>
          <a:lstStyle/>
          <a:p>
            <a:r>
              <a:rPr lang="nb-NO" dirty="0" smtClean="0"/>
              <a:t>Industri</a:t>
            </a:r>
          </a:p>
          <a:p>
            <a:pPr lvl="1"/>
            <a:r>
              <a:rPr lang="nb-NO" dirty="0" smtClean="0"/>
              <a:t>Fagarbeidere</a:t>
            </a:r>
          </a:p>
          <a:p>
            <a:pPr lvl="1"/>
            <a:r>
              <a:rPr lang="nb-NO" dirty="0" smtClean="0"/>
              <a:t>ingeniører</a:t>
            </a:r>
          </a:p>
          <a:p>
            <a:r>
              <a:rPr lang="nb-NO" dirty="0" smtClean="0"/>
              <a:t>Landbruk</a:t>
            </a:r>
          </a:p>
          <a:p>
            <a:pPr lvl="1"/>
            <a:r>
              <a:rPr lang="nb-NO" dirty="0" smtClean="0"/>
              <a:t>Primærnæring</a:t>
            </a:r>
          </a:p>
          <a:p>
            <a:pPr lvl="1"/>
            <a:r>
              <a:rPr lang="nb-NO" dirty="0" smtClean="0"/>
              <a:t>Næringsmiddelindustri</a:t>
            </a:r>
          </a:p>
          <a:p>
            <a:r>
              <a:rPr lang="nb-NO" dirty="0" smtClean="0"/>
              <a:t>Skogbruk</a:t>
            </a:r>
            <a:endParaRPr lang="nb-NO" dirty="0"/>
          </a:p>
          <a:p>
            <a:pPr lvl="1"/>
            <a:r>
              <a:rPr lang="nb-NO" dirty="0" smtClean="0"/>
              <a:t>Skogsdrift</a:t>
            </a:r>
          </a:p>
          <a:p>
            <a:pPr lvl="1"/>
            <a:r>
              <a:rPr lang="nb-NO" dirty="0" smtClean="0"/>
              <a:t>Tre-mekanisk industri og tre-bearbeidende (ikke så mye av)</a:t>
            </a:r>
            <a:endParaRPr lang="nb-NO" dirty="0"/>
          </a:p>
          <a:p>
            <a:r>
              <a:rPr lang="nb-NO" dirty="0" smtClean="0"/>
              <a:t>Reiseliv</a:t>
            </a:r>
          </a:p>
          <a:p>
            <a:pPr lvl="1"/>
            <a:r>
              <a:rPr lang="nb-NO" dirty="0" err="1" smtClean="0"/>
              <a:t>Markedkompetanse</a:t>
            </a:r>
            <a:r>
              <a:rPr lang="nb-NO" dirty="0" smtClean="0"/>
              <a:t>/salg/service og vertskap</a:t>
            </a:r>
          </a:p>
        </p:txBody>
      </p:sp>
      <p:sp>
        <p:nvSpPr>
          <p:cNvPr id="4" name="Plassholder for dato 3"/>
          <p:cNvSpPr>
            <a:spLocks noGrp="1"/>
          </p:cNvSpPr>
          <p:nvPr>
            <p:ph type="dt" sz="half" idx="10"/>
          </p:nvPr>
        </p:nvSpPr>
        <p:spPr/>
        <p:txBody>
          <a:bodyPr/>
          <a:lstStyle/>
          <a:p>
            <a:fld id="{091BBC64-CAE1-40B5-8CC3-E9460B0BE8CF}" type="datetime1">
              <a:rPr lang="nb-NO" smtClean="0"/>
              <a:pPr/>
              <a:t>05.12.2013</a:t>
            </a:fld>
            <a:endParaRPr lang="nb-NO"/>
          </a:p>
        </p:txBody>
      </p:sp>
      <p:sp>
        <p:nvSpPr>
          <p:cNvPr id="5" name="Plassholder for bunntekst 4"/>
          <p:cNvSpPr>
            <a:spLocks noGrp="1"/>
          </p:cNvSpPr>
          <p:nvPr>
            <p:ph type="ftr" sz="quarter" idx="11"/>
          </p:nvPr>
        </p:nvSpPr>
        <p:spPr/>
        <p:txBody>
          <a:bodyPr/>
          <a:lstStyle/>
          <a:p>
            <a:r>
              <a:rPr lang="nb-NO" smtClean="0"/>
              <a:t>[Presentasjonsheading]</a:t>
            </a:r>
            <a:endParaRPr lang="nb-NO"/>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20</a:t>
            </a:fld>
            <a:endParaRPr lang="nb-NO"/>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Dimensjoneringsutfordringen</a:t>
            </a:r>
            <a:br>
              <a:rPr lang="nb-NO" dirty="0" smtClean="0"/>
            </a:br>
            <a:endParaRPr lang="nb-NO" dirty="0"/>
          </a:p>
        </p:txBody>
      </p:sp>
      <p:sp>
        <p:nvSpPr>
          <p:cNvPr id="3" name="Plassholder for innhold 2"/>
          <p:cNvSpPr>
            <a:spLocks noGrp="1"/>
          </p:cNvSpPr>
          <p:nvPr>
            <p:ph idx="1"/>
          </p:nvPr>
        </p:nvSpPr>
        <p:spPr/>
        <p:txBody>
          <a:bodyPr/>
          <a:lstStyle/>
          <a:p>
            <a:r>
              <a:rPr lang="nb-NO" dirty="0" smtClean="0"/>
              <a:t>Utdanningsdiktatur eller det frie valg?</a:t>
            </a:r>
          </a:p>
          <a:p>
            <a:r>
              <a:rPr lang="nb-NO" dirty="0" smtClean="0"/>
              <a:t>Hvem skaper forventingene?</a:t>
            </a:r>
          </a:p>
          <a:p>
            <a:pPr lvl="1"/>
            <a:r>
              <a:rPr lang="nb-NO" dirty="0" smtClean="0"/>
              <a:t>Politikere med ambisjon om at alle skal få innfridd ett av sine tre første valg?</a:t>
            </a:r>
          </a:p>
          <a:p>
            <a:pPr lvl="1"/>
            <a:r>
              <a:rPr lang="nb-NO" dirty="0" smtClean="0"/>
              <a:t>Ungdommene som ikke har tilstrekkelig kunnskap om hva som kreves for fullføring?</a:t>
            </a:r>
          </a:p>
          <a:p>
            <a:pPr lvl="1"/>
            <a:r>
              <a:rPr lang="nb-NO" dirty="0" smtClean="0"/>
              <a:t>Foreldre med svak kunnskap om hvilke muligheter som finnes i de ulike valgene – også innen yrkesfag.</a:t>
            </a:r>
          </a:p>
          <a:p>
            <a:pPr lvl="1"/>
            <a:r>
              <a:rPr lang="nb-NO" dirty="0" smtClean="0"/>
              <a:t>For dårlig karriereveiledning?</a:t>
            </a:r>
            <a:endParaRPr lang="nb-NO" dirty="0"/>
          </a:p>
        </p:txBody>
      </p:sp>
      <p:sp>
        <p:nvSpPr>
          <p:cNvPr id="4" name="Plassholder for dato 3"/>
          <p:cNvSpPr>
            <a:spLocks noGrp="1"/>
          </p:cNvSpPr>
          <p:nvPr>
            <p:ph type="dt" sz="half" idx="10"/>
          </p:nvPr>
        </p:nvSpPr>
        <p:spPr/>
        <p:txBody>
          <a:bodyPr/>
          <a:lstStyle/>
          <a:p>
            <a:fld id="{091BBC64-CAE1-40B5-8CC3-E9460B0BE8CF}" type="datetime1">
              <a:rPr lang="nb-NO" smtClean="0"/>
              <a:pPr/>
              <a:t>05.12.2013</a:t>
            </a:fld>
            <a:endParaRPr lang="nb-NO"/>
          </a:p>
        </p:txBody>
      </p:sp>
      <p:sp>
        <p:nvSpPr>
          <p:cNvPr id="5" name="Plassholder for bunntekst 4"/>
          <p:cNvSpPr>
            <a:spLocks noGrp="1"/>
          </p:cNvSpPr>
          <p:nvPr>
            <p:ph type="ftr" sz="quarter" idx="11"/>
          </p:nvPr>
        </p:nvSpPr>
        <p:spPr/>
        <p:txBody>
          <a:bodyPr/>
          <a:lstStyle/>
          <a:p>
            <a:r>
              <a:rPr lang="nb-NO" smtClean="0"/>
              <a:t>[Presentasjonsheading]</a:t>
            </a:r>
            <a:endParaRPr lang="nb-NO"/>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21</a:t>
            </a:fld>
            <a:endParaRPr lang="nb-NO"/>
          </a:p>
        </p:txBody>
      </p:sp>
    </p:spTree>
    <p:extLst>
      <p:ext uri="{BB962C8B-B14F-4D97-AF65-F5344CB8AC3E}">
        <p14:creationId xmlns="" xmlns:p14="http://schemas.microsoft.com/office/powerpoint/2010/main" val="3163981531"/>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Mennesket er "</a:t>
            </a:r>
            <a:r>
              <a:rPr lang="nb-NO" dirty="0" err="1" smtClean="0"/>
              <a:t>forskjellsvesen</a:t>
            </a:r>
            <a:r>
              <a:rPr lang="nb-NO" dirty="0" smtClean="0"/>
              <a:t>"</a:t>
            </a:r>
            <a:br>
              <a:rPr lang="nb-NO" dirty="0" smtClean="0"/>
            </a:br>
            <a:r>
              <a:rPr lang="nb-NO" dirty="0" smtClean="0"/>
              <a:t>- vi vil være den foretrukne</a:t>
            </a:r>
            <a:endParaRPr lang="nb-NO" dirty="0"/>
          </a:p>
        </p:txBody>
      </p:sp>
      <p:sp>
        <p:nvSpPr>
          <p:cNvPr id="3" name="Plassholder for innhold 2"/>
          <p:cNvSpPr>
            <a:spLocks noGrp="1"/>
          </p:cNvSpPr>
          <p:nvPr>
            <p:ph idx="1"/>
          </p:nvPr>
        </p:nvSpPr>
        <p:spPr>
          <a:ln w="28575"/>
        </p:spPr>
        <p:txBody>
          <a:bodyPr/>
          <a:lstStyle/>
          <a:p>
            <a:r>
              <a:rPr lang="nb-NO" dirty="0" smtClean="0"/>
              <a:t>Vil være lik de med suksess, og forskjellig fra de med lav status.</a:t>
            </a:r>
          </a:p>
          <a:p>
            <a:pPr marL="174625" lvl="1" indent="0">
              <a:buNone/>
            </a:pPr>
            <a:r>
              <a:rPr lang="nb-NO" dirty="0" smtClean="0"/>
              <a:t>	Penger</a:t>
            </a:r>
            <a:endParaRPr lang="nb-NO" dirty="0"/>
          </a:p>
        </p:txBody>
      </p:sp>
      <p:sp>
        <p:nvSpPr>
          <p:cNvPr id="4" name="Plassholder for dato 3"/>
          <p:cNvSpPr>
            <a:spLocks noGrp="1"/>
          </p:cNvSpPr>
          <p:nvPr>
            <p:ph type="dt" sz="half" idx="10"/>
          </p:nvPr>
        </p:nvSpPr>
        <p:spPr/>
        <p:txBody>
          <a:bodyPr/>
          <a:lstStyle/>
          <a:p>
            <a:fld id="{091BBC64-CAE1-40B5-8CC3-E9460B0BE8CF}" type="datetime1">
              <a:rPr lang="nb-NO" smtClean="0"/>
              <a:pPr/>
              <a:t>05.12.2013</a:t>
            </a:fld>
            <a:endParaRPr lang="nb-NO"/>
          </a:p>
        </p:txBody>
      </p:sp>
      <p:sp>
        <p:nvSpPr>
          <p:cNvPr id="5" name="Plassholder for bunntekst 4"/>
          <p:cNvSpPr>
            <a:spLocks noGrp="1"/>
          </p:cNvSpPr>
          <p:nvPr>
            <p:ph type="ftr" sz="quarter" idx="11"/>
          </p:nvPr>
        </p:nvSpPr>
        <p:spPr/>
        <p:txBody>
          <a:bodyPr/>
          <a:lstStyle/>
          <a:p>
            <a:r>
              <a:rPr lang="nb-NO" smtClean="0"/>
              <a:t>[Presentasjonsheading]</a:t>
            </a:r>
            <a:endParaRPr lang="nb-NO"/>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22</a:t>
            </a:fld>
            <a:endParaRPr lang="nb-NO"/>
          </a:p>
        </p:txBody>
      </p:sp>
      <p:cxnSp>
        <p:nvCxnSpPr>
          <p:cNvPr id="9" name="Rett pil 8"/>
          <p:cNvCxnSpPr/>
          <p:nvPr/>
        </p:nvCxnSpPr>
        <p:spPr>
          <a:xfrm flipV="1">
            <a:off x="2514600" y="2446020"/>
            <a:ext cx="0" cy="266700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Rett pil 13"/>
          <p:cNvCxnSpPr/>
          <p:nvPr/>
        </p:nvCxnSpPr>
        <p:spPr>
          <a:xfrm>
            <a:off x="2514600" y="5113020"/>
            <a:ext cx="377952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Rett linje 15"/>
          <p:cNvCxnSpPr/>
          <p:nvPr/>
        </p:nvCxnSpPr>
        <p:spPr>
          <a:xfrm flipH="1">
            <a:off x="4282440" y="2446020"/>
            <a:ext cx="15240" cy="2667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Rett linje 17"/>
          <p:cNvCxnSpPr/>
          <p:nvPr/>
        </p:nvCxnSpPr>
        <p:spPr>
          <a:xfrm>
            <a:off x="2514600" y="3848100"/>
            <a:ext cx="38328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kstSylinder 19"/>
          <p:cNvSpPr txBox="1"/>
          <p:nvPr/>
        </p:nvSpPr>
        <p:spPr>
          <a:xfrm>
            <a:off x="6507480" y="5113020"/>
            <a:ext cx="1749197" cy="369332"/>
          </a:xfrm>
          <a:prstGeom prst="rect">
            <a:avLst/>
          </a:prstGeom>
          <a:noFill/>
        </p:spPr>
        <p:txBody>
          <a:bodyPr wrap="none" rtlCol="0">
            <a:spAutoFit/>
          </a:bodyPr>
          <a:lstStyle/>
          <a:p>
            <a:r>
              <a:rPr lang="nb-NO" dirty="0" smtClean="0"/>
              <a:t>Kulturell kapital</a:t>
            </a:r>
            <a:endParaRPr lang="nb-NO" dirty="0"/>
          </a:p>
        </p:txBody>
      </p:sp>
      <p:sp>
        <p:nvSpPr>
          <p:cNvPr id="21" name="TekstSylinder 20"/>
          <p:cNvSpPr txBox="1"/>
          <p:nvPr/>
        </p:nvSpPr>
        <p:spPr>
          <a:xfrm>
            <a:off x="4404360" y="3333512"/>
            <a:ext cx="992579" cy="369332"/>
          </a:xfrm>
          <a:prstGeom prst="rect">
            <a:avLst/>
          </a:prstGeom>
          <a:noFill/>
        </p:spPr>
        <p:txBody>
          <a:bodyPr wrap="none" rtlCol="0">
            <a:spAutoFit/>
          </a:bodyPr>
          <a:lstStyle/>
          <a:p>
            <a:r>
              <a:rPr lang="nb-NO" dirty="0" smtClean="0"/>
              <a:t>advokat</a:t>
            </a:r>
            <a:endParaRPr lang="nb-NO" dirty="0"/>
          </a:p>
        </p:txBody>
      </p:sp>
      <p:sp>
        <p:nvSpPr>
          <p:cNvPr id="22" name="TekstSylinder 21"/>
          <p:cNvSpPr txBox="1"/>
          <p:nvPr/>
        </p:nvSpPr>
        <p:spPr>
          <a:xfrm>
            <a:off x="4404360" y="4621768"/>
            <a:ext cx="723275" cy="369332"/>
          </a:xfrm>
          <a:prstGeom prst="rect">
            <a:avLst/>
          </a:prstGeom>
          <a:noFill/>
        </p:spPr>
        <p:txBody>
          <a:bodyPr wrap="none" rtlCol="0">
            <a:spAutoFit/>
          </a:bodyPr>
          <a:lstStyle/>
          <a:p>
            <a:r>
              <a:rPr lang="nb-NO" dirty="0" smtClean="0"/>
              <a:t>lærer</a:t>
            </a:r>
            <a:endParaRPr lang="nb-NO" dirty="0"/>
          </a:p>
        </p:txBody>
      </p:sp>
      <p:sp>
        <p:nvSpPr>
          <p:cNvPr id="23" name="TekstSylinder 22"/>
          <p:cNvSpPr txBox="1"/>
          <p:nvPr/>
        </p:nvSpPr>
        <p:spPr>
          <a:xfrm>
            <a:off x="2849880" y="3310652"/>
            <a:ext cx="889987" cy="369332"/>
          </a:xfrm>
          <a:prstGeom prst="rect">
            <a:avLst/>
          </a:prstGeom>
          <a:noFill/>
        </p:spPr>
        <p:txBody>
          <a:bodyPr wrap="none" rtlCol="0">
            <a:spAutoFit/>
          </a:bodyPr>
          <a:lstStyle/>
          <a:p>
            <a:r>
              <a:rPr lang="nb-NO" dirty="0" smtClean="0"/>
              <a:t>megler</a:t>
            </a:r>
            <a:endParaRPr lang="nb-NO" dirty="0"/>
          </a:p>
        </p:txBody>
      </p:sp>
      <p:sp>
        <p:nvSpPr>
          <p:cNvPr id="24" name="TekstSylinder 23"/>
          <p:cNvSpPr txBox="1"/>
          <p:nvPr/>
        </p:nvSpPr>
        <p:spPr>
          <a:xfrm>
            <a:off x="2849880" y="4621768"/>
            <a:ext cx="1120820" cy="369332"/>
          </a:xfrm>
          <a:prstGeom prst="rect">
            <a:avLst/>
          </a:prstGeom>
          <a:noFill/>
        </p:spPr>
        <p:txBody>
          <a:bodyPr wrap="none" rtlCol="0">
            <a:spAutoFit/>
          </a:bodyPr>
          <a:lstStyle/>
          <a:p>
            <a:r>
              <a:rPr lang="nb-NO" dirty="0" smtClean="0"/>
              <a:t>taxisjåfør</a:t>
            </a:r>
            <a:endParaRPr lang="nb-NO" dirty="0"/>
          </a:p>
        </p:txBody>
      </p:sp>
    </p:spTree>
    <p:extLst>
      <p:ext uri="{BB962C8B-B14F-4D97-AF65-F5344CB8AC3E}">
        <p14:creationId xmlns="" xmlns:p14="http://schemas.microsoft.com/office/powerpoint/2010/main" val="123964725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p:txBody>
          <a:bodyPr/>
          <a:lstStyle/>
          <a:p>
            <a:r>
              <a:rPr lang="nb-NO" dirty="0" smtClean="0"/>
              <a:t>Mye penger og lite kulturell kapital</a:t>
            </a:r>
            <a:endParaRPr lang="nb-NO" dirty="0"/>
          </a:p>
        </p:txBody>
      </p:sp>
      <p:sp>
        <p:nvSpPr>
          <p:cNvPr id="4" name="Plassholder for innhold 3"/>
          <p:cNvSpPr>
            <a:spLocks noGrp="1"/>
          </p:cNvSpPr>
          <p:nvPr>
            <p:ph sz="half" idx="2"/>
          </p:nvPr>
        </p:nvSpPr>
        <p:spPr/>
        <p:txBody>
          <a:bodyPr/>
          <a:lstStyle/>
          <a:p>
            <a:r>
              <a:rPr lang="nb-NO" dirty="0" smtClean="0"/>
              <a:t>Kjedelige jobber</a:t>
            </a:r>
            <a:endParaRPr lang="nb-NO" dirty="0"/>
          </a:p>
        </p:txBody>
      </p:sp>
      <p:sp>
        <p:nvSpPr>
          <p:cNvPr id="5" name="Plassholder for dato 4"/>
          <p:cNvSpPr>
            <a:spLocks noGrp="1"/>
          </p:cNvSpPr>
          <p:nvPr>
            <p:ph type="dt" sz="half" idx="10"/>
          </p:nvPr>
        </p:nvSpPr>
        <p:spPr/>
        <p:txBody>
          <a:bodyPr/>
          <a:lstStyle/>
          <a:p>
            <a:fld id="{CF1D3CCE-C173-4DAE-895A-701D01881611}" type="datetime1">
              <a:rPr lang="nb-NO" smtClean="0"/>
              <a:pPr/>
              <a:t>05.12.2013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788F336C-38CF-4CF9-9BC6-7F37C8D25F65}" type="slidenum">
              <a:rPr lang="nb-NO" smtClean="0"/>
              <a:pPr/>
              <a:t>23</a:t>
            </a:fld>
            <a:endParaRPr lang="nb-NO"/>
          </a:p>
        </p:txBody>
      </p:sp>
      <p:sp>
        <p:nvSpPr>
          <p:cNvPr id="8" name="Tittel 1"/>
          <p:cNvSpPr>
            <a:spLocks noGrp="1"/>
          </p:cNvSpPr>
          <p:nvPr>
            <p:ph type="title"/>
          </p:nvPr>
        </p:nvSpPr>
        <p:spPr/>
        <p:txBody>
          <a:bodyPr/>
          <a:lstStyle/>
          <a:p>
            <a:r>
              <a:rPr lang="nb-NO" dirty="0" smtClean="0"/>
              <a:t>Sosiale og kulturelle merkelapper</a:t>
            </a:r>
            <a:br>
              <a:rPr lang="nb-NO" dirty="0" smtClean="0"/>
            </a:br>
            <a:r>
              <a:rPr lang="nb-NO" dirty="0" smtClean="0"/>
              <a:t>-yrkesfagenes utfordring.. </a:t>
            </a:r>
            <a:r>
              <a:rPr lang="nb-NO" dirty="0"/>
              <a:t>o</a:t>
            </a:r>
            <a:r>
              <a:rPr lang="nb-NO" dirty="0" smtClean="0"/>
              <a:t>g myter</a:t>
            </a:r>
            <a:endParaRPr lang="nb-NO" dirty="0"/>
          </a:p>
        </p:txBody>
      </p:sp>
      <p:pic>
        <p:nvPicPr>
          <p:cNvPr id="1026" name="Picture 2" descr="C:\Users\ckvam\AppData\Local\Microsoft\Windows\Temporary Internet Files\Content.IE5\9JXUWXLP\MP900438724[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4502" y="3025140"/>
            <a:ext cx="3166750" cy="2377440"/>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C:\Users\ckvam\AppData\Local\Microsoft\Windows\Temporary Internet Files\Content.IE5\9JXUWXLP\MP900439313[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3025140"/>
            <a:ext cx="3398520" cy="24495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9202099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Fagskolen rolle</a:t>
            </a:r>
            <a:endParaRPr lang="nb-NO" dirty="0"/>
          </a:p>
        </p:txBody>
      </p:sp>
      <p:sp>
        <p:nvSpPr>
          <p:cNvPr id="3" name="Plassholder for innhold 2"/>
          <p:cNvSpPr>
            <a:spLocks noGrp="1"/>
          </p:cNvSpPr>
          <p:nvPr>
            <p:ph idx="1"/>
          </p:nvPr>
        </p:nvSpPr>
        <p:spPr/>
        <p:txBody>
          <a:bodyPr/>
          <a:lstStyle/>
          <a:p>
            <a:r>
              <a:rPr lang="nb-NO" dirty="0" smtClean="0"/>
              <a:t>Utfordrer tradisjonell "</a:t>
            </a:r>
            <a:r>
              <a:rPr lang="nb-NO" dirty="0" err="1" smtClean="0"/>
              <a:t>skolsk</a:t>
            </a:r>
            <a:r>
              <a:rPr lang="nb-NO" dirty="0" smtClean="0"/>
              <a:t>/akademisk" tenkning</a:t>
            </a:r>
          </a:p>
          <a:p>
            <a:pPr marL="174625" lvl="1" indent="0">
              <a:buNone/>
            </a:pPr>
            <a:endParaRPr lang="nb-NO" dirty="0"/>
          </a:p>
        </p:txBody>
      </p:sp>
      <p:sp>
        <p:nvSpPr>
          <p:cNvPr id="4" name="Plassholder for dato 3"/>
          <p:cNvSpPr>
            <a:spLocks noGrp="1"/>
          </p:cNvSpPr>
          <p:nvPr>
            <p:ph type="dt" sz="half" idx="10"/>
          </p:nvPr>
        </p:nvSpPr>
        <p:spPr/>
        <p:txBody>
          <a:bodyPr/>
          <a:lstStyle/>
          <a:p>
            <a:fld id="{091BBC64-CAE1-40B5-8CC3-E9460B0BE8CF}" type="datetime1">
              <a:rPr lang="nb-NO" smtClean="0"/>
              <a:pPr/>
              <a:t>05.12.2013</a:t>
            </a:fld>
            <a:endParaRPr lang="nb-NO"/>
          </a:p>
        </p:txBody>
      </p:sp>
      <p:sp>
        <p:nvSpPr>
          <p:cNvPr id="5" name="Plassholder for bunntekst 4"/>
          <p:cNvSpPr>
            <a:spLocks noGrp="1"/>
          </p:cNvSpPr>
          <p:nvPr>
            <p:ph type="ftr" sz="quarter" idx="11"/>
          </p:nvPr>
        </p:nvSpPr>
        <p:spPr/>
        <p:txBody>
          <a:bodyPr/>
          <a:lstStyle/>
          <a:p>
            <a:r>
              <a:rPr lang="nb-NO" smtClean="0"/>
              <a:t>[Presentasjonsheading]</a:t>
            </a:r>
            <a:endParaRPr lang="nb-NO"/>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24</a:t>
            </a:fld>
            <a:endParaRPr lang="nb-NO"/>
          </a:p>
        </p:txBody>
      </p:sp>
      <p:pic>
        <p:nvPicPr>
          <p:cNvPr id="5122" name="Picture 2" descr="C:\Users\ckvam\AppData\Local\Microsoft\Windows\Temporary Internet Files\Content.IE5\TRS1DM3Y\MP90043877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46380" y="2347855"/>
            <a:ext cx="3743662" cy="3743662"/>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kstSylinder 6"/>
          <p:cNvSpPr txBox="1"/>
          <p:nvPr/>
        </p:nvSpPr>
        <p:spPr>
          <a:xfrm>
            <a:off x="441064" y="3345628"/>
            <a:ext cx="1861072" cy="646331"/>
          </a:xfrm>
          <a:prstGeom prst="rect">
            <a:avLst/>
          </a:prstGeom>
          <a:noFill/>
        </p:spPr>
        <p:txBody>
          <a:bodyPr wrap="square" rtlCol="0">
            <a:spAutoFit/>
          </a:bodyPr>
          <a:lstStyle/>
          <a:p>
            <a:r>
              <a:rPr lang="nb-NO" dirty="0" smtClean="0"/>
              <a:t>Real kompetanse</a:t>
            </a:r>
            <a:endParaRPr lang="nb-NO" dirty="0"/>
          </a:p>
        </p:txBody>
      </p:sp>
      <p:sp>
        <p:nvSpPr>
          <p:cNvPr id="8" name="TekstSylinder 7"/>
          <p:cNvSpPr txBox="1"/>
          <p:nvPr/>
        </p:nvSpPr>
        <p:spPr>
          <a:xfrm>
            <a:off x="6841864" y="3346064"/>
            <a:ext cx="1635162" cy="646331"/>
          </a:xfrm>
          <a:prstGeom prst="rect">
            <a:avLst/>
          </a:prstGeom>
          <a:noFill/>
        </p:spPr>
        <p:txBody>
          <a:bodyPr wrap="square" rtlCol="0">
            <a:spAutoFit/>
          </a:bodyPr>
          <a:lstStyle/>
          <a:p>
            <a:r>
              <a:rPr lang="nb-NO" dirty="0" smtClean="0"/>
              <a:t>Studiepoeng</a:t>
            </a:r>
          </a:p>
          <a:p>
            <a:endParaRPr lang="nb-NO" dirty="0"/>
          </a:p>
        </p:txBody>
      </p:sp>
    </p:spTree>
    <p:extLst>
      <p:ext uri="{BB962C8B-B14F-4D97-AF65-F5344CB8AC3E}">
        <p14:creationId xmlns="" xmlns:p14="http://schemas.microsoft.com/office/powerpoint/2010/main" val="20511300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Hva skal jeg si noe om</a:t>
            </a:r>
            <a:endParaRPr lang="nb-NO" dirty="0"/>
          </a:p>
        </p:txBody>
      </p:sp>
      <p:sp>
        <p:nvSpPr>
          <p:cNvPr id="3" name="Plassholder for innhold 2"/>
          <p:cNvSpPr>
            <a:spLocks noGrp="1"/>
          </p:cNvSpPr>
          <p:nvPr>
            <p:ph idx="1"/>
          </p:nvPr>
        </p:nvSpPr>
        <p:spPr/>
        <p:txBody>
          <a:bodyPr/>
          <a:lstStyle/>
          <a:p>
            <a:r>
              <a:rPr lang="nb-NO" dirty="0" smtClean="0"/>
              <a:t>Kjennetegn ved Innlandet</a:t>
            </a:r>
          </a:p>
          <a:p>
            <a:pPr lvl="1"/>
            <a:r>
              <a:rPr lang="nb-NO" dirty="0" smtClean="0"/>
              <a:t>Næringsstruktur</a:t>
            </a:r>
          </a:p>
          <a:p>
            <a:pPr lvl="1"/>
            <a:r>
              <a:rPr lang="nb-NO" dirty="0" smtClean="0"/>
              <a:t>Demografi</a:t>
            </a:r>
          </a:p>
          <a:p>
            <a:pPr lvl="1"/>
            <a:r>
              <a:rPr lang="nb-NO" dirty="0" smtClean="0"/>
              <a:t>Kompetansebehov</a:t>
            </a:r>
          </a:p>
          <a:p>
            <a:pPr marL="0" indent="0">
              <a:buNone/>
            </a:pPr>
            <a:endParaRPr lang="nb-NO" dirty="0"/>
          </a:p>
          <a:p>
            <a:pPr marL="0" indent="0">
              <a:buNone/>
            </a:pPr>
            <a:endParaRPr lang="nb-NO" dirty="0" smtClean="0"/>
          </a:p>
          <a:p>
            <a:r>
              <a:rPr lang="nb-NO" dirty="0" smtClean="0"/>
              <a:t>Utdanningssystemets utfordringer</a:t>
            </a:r>
          </a:p>
          <a:p>
            <a:pPr lvl="1"/>
            <a:r>
              <a:rPr lang="nb-NO" dirty="0" smtClean="0"/>
              <a:t>Videregående skole og fagutdanning</a:t>
            </a:r>
          </a:p>
          <a:p>
            <a:pPr lvl="1"/>
            <a:r>
              <a:rPr lang="nb-NO" dirty="0" smtClean="0"/>
              <a:t>Fagskolens plass og muligheter</a:t>
            </a:r>
            <a:endParaRPr lang="nb-NO" dirty="0"/>
          </a:p>
        </p:txBody>
      </p:sp>
      <p:sp>
        <p:nvSpPr>
          <p:cNvPr id="4" name="Plassholder for dato 3"/>
          <p:cNvSpPr>
            <a:spLocks noGrp="1"/>
          </p:cNvSpPr>
          <p:nvPr>
            <p:ph type="dt" sz="half" idx="10"/>
          </p:nvPr>
        </p:nvSpPr>
        <p:spPr/>
        <p:txBody>
          <a:bodyPr/>
          <a:lstStyle/>
          <a:p>
            <a:fld id="{091BBC64-CAE1-40B5-8CC3-E9460B0BE8CF}" type="datetime1">
              <a:rPr lang="nb-NO" smtClean="0"/>
              <a:pPr/>
              <a:t>05.12.2013</a:t>
            </a:fld>
            <a:endParaRPr lang="nb-NO"/>
          </a:p>
        </p:txBody>
      </p:sp>
      <p:sp>
        <p:nvSpPr>
          <p:cNvPr id="5" name="Plassholder for bunntekst 4"/>
          <p:cNvSpPr>
            <a:spLocks noGrp="1"/>
          </p:cNvSpPr>
          <p:nvPr>
            <p:ph type="ftr" sz="quarter" idx="11"/>
          </p:nvPr>
        </p:nvSpPr>
        <p:spPr/>
        <p:txBody>
          <a:bodyPr/>
          <a:lstStyle/>
          <a:p>
            <a:r>
              <a:rPr lang="nb-NO" smtClean="0"/>
              <a:t>[Presentasjonsheading]</a:t>
            </a:r>
            <a:endParaRPr lang="nb-NO"/>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3</a:t>
            </a:fld>
            <a:endParaRPr lang="nb-NO"/>
          </a:p>
        </p:txBody>
      </p:sp>
    </p:spTree>
    <p:extLst>
      <p:ext uri="{BB962C8B-B14F-4D97-AF65-F5344CB8AC3E}">
        <p14:creationId xmlns="" xmlns:p14="http://schemas.microsoft.com/office/powerpoint/2010/main" val="5626847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Bedrifter i NHO Innlandet</a:t>
            </a:r>
            <a:endParaRPr lang="nb-NO" dirty="0"/>
          </a:p>
        </p:txBody>
      </p:sp>
      <p:sp>
        <p:nvSpPr>
          <p:cNvPr id="4" name="Plassholder for dato 3"/>
          <p:cNvSpPr>
            <a:spLocks noGrp="1"/>
          </p:cNvSpPr>
          <p:nvPr>
            <p:ph type="dt" sz="half" idx="10"/>
          </p:nvPr>
        </p:nvSpPr>
        <p:spPr/>
        <p:txBody>
          <a:bodyPr/>
          <a:lstStyle/>
          <a:p>
            <a:fld id="{091BBC64-CAE1-40B5-8CC3-E9460B0BE8CF}" type="datetime1">
              <a:rPr lang="nb-NO" smtClean="0"/>
              <a:pPr/>
              <a:t>05.12.2013</a:t>
            </a:fld>
            <a:endParaRPr lang="nb-NO"/>
          </a:p>
        </p:txBody>
      </p:sp>
      <p:sp>
        <p:nvSpPr>
          <p:cNvPr id="5" name="Plassholder for bunntekst 4"/>
          <p:cNvSpPr>
            <a:spLocks noGrp="1"/>
          </p:cNvSpPr>
          <p:nvPr>
            <p:ph type="ftr" sz="quarter" idx="11"/>
          </p:nvPr>
        </p:nvSpPr>
        <p:spPr/>
        <p:txBody>
          <a:bodyPr/>
          <a:lstStyle/>
          <a:p>
            <a:r>
              <a:rPr lang="nb-NO" smtClean="0"/>
              <a:t>[Presentasjonsheading]</a:t>
            </a:r>
            <a:endParaRPr lang="nb-NO"/>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4</a:t>
            </a:fld>
            <a:endParaRPr lang="nb-NO"/>
          </a:p>
        </p:txBody>
      </p:sp>
      <p:graphicFrame>
        <p:nvGraphicFramePr>
          <p:cNvPr id="7" name="Plassholder for innhold 6" descr="Antall årsverk i bedriftene"/>
          <p:cNvGraphicFramePr>
            <a:graphicFrameLocks noGrp="1"/>
          </p:cNvGraphicFramePr>
          <p:nvPr>
            <p:ph idx="1"/>
          </p:nvPr>
        </p:nvGraphicFramePr>
        <p:xfrm>
          <a:off x="742950" y="1600200"/>
          <a:ext cx="794385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8655179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Arbeidsplasser 2012 fordelt på sektor</a:t>
            </a:r>
            <a:endParaRPr lang="nb-NO" dirty="0"/>
          </a:p>
        </p:txBody>
      </p:sp>
      <p:graphicFrame>
        <p:nvGraphicFramePr>
          <p:cNvPr id="7" name="Plassholder for innhold 6"/>
          <p:cNvGraphicFramePr>
            <a:graphicFrameLocks noGrp="1"/>
          </p:cNvGraphicFramePr>
          <p:nvPr>
            <p:ph idx="1"/>
            <p:extLst>
              <p:ext uri="{D42A27DB-BD31-4B8C-83A1-F6EECF244321}">
                <p14:modId xmlns="" xmlns:p14="http://schemas.microsoft.com/office/powerpoint/2010/main" val="749955778"/>
              </p:ext>
            </p:extLst>
          </p:nvPr>
        </p:nvGraphicFramePr>
        <p:xfrm>
          <a:off x="0" y="1567544"/>
          <a:ext cx="4572000" cy="413657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5</a:t>
            </a:fld>
            <a:endParaRPr lang="nb-NO"/>
          </a:p>
        </p:txBody>
      </p:sp>
      <p:graphicFrame>
        <p:nvGraphicFramePr>
          <p:cNvPr id="8" name="Diagram 7"/>
          <p:cNvGraphicFramePr/>
          <p:nvPr>
            <p:extLst>
              <p:ext uri="{D42A27DB-BD31-4B8C-83A1-F6EECF244321}">
                <p14:modId xmlns="" xmlns:p14="http://schemas.microsoft.com/office/powerpoint/2010/main" val="2153918616"/>
              </p:ext>
            </p:extLst>
          </p:nvPr>
        </p:nvGraphicFramePr>
        <p:xfrm>
          <a:off x="3940629" y="1502230"/>
          <a:ext cx="4985658"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7742305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Arbeidsplasser 2012 fordelt på sektor</a:t>
            </a:r>
            <a:endParaRPr lang="nb-NO" dirty="0"/>
          </a:p>
        </p:txBody>
      </p:sp>
      <p:graphicFrame>
        <p:nvGraphicFramePr>
          <p:cNvPr id="7" name="Plassholder for innhold 6"/>
          <p:cNvGraphicFramePr>
            <a:graphicFrameLocks noGrp="1"/>
          </p:cNvGraphicFramePr>
          <p:nvPr>
            <p:ph idx="1"/>
            <p:extLst>
              <p:ext uri="{D42A27DB-BD31-4B8C-83A1-F6EECF244321}">
                <p14:modId xmlns="" xmlns:p14="http://schemas.microsoft.com/office/powerpoint/2010/main" val="3216632536"/>
              </p:ext>
            </p:extLst>
          </p:nvPr>
        </p:nvGraphicFramePr>
        <p:xfrm>
          <a:off x="0" y="1567544"/>
          <a:ext cx="4572000" cy="4136570"/>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dato 3"/>
          <p:cNvSpPr>
            <a:spLocks noGrp="1"/>
          </p:cNvSpPr>
          <p:nvPr>
            <p:ph type="dt" sz="half" idx="10"/>
          </p:nvPr>
        </p:nvSpPr>
        <p:spPr/>
        <p:txBody>
          <a:bodyPr/>
          <a:lstStyle/>
          <a:p>
            <a:endParaRPr lang="nb-NO" dirty="0"/>
          </a:p>
        </p:txBody>
      </p:sp>
      <p:sp>
        <p:nvSpPr>
          <p:cNvPr id="5" name="Plassholder for bunntekst 4"/>
          <p:cNvSpPr>
            <a:spLocks noGrp="1"/>
          </p:cNvSpPr>
          <p:nvPr>
            <p:ph type="ftr" sz="quarter" idx="11"/>
          </p:nvPr>
        </p:nvSpPr>
        <p:spPr/>
        <p:txBody>
          <a:bodyPr/>
          <a:lstStyle/>
          <a:p>
            <a:endParaRPr lang="nb-NO" dirty="0"/>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6</a:t>
            </a:fld>
            <a:endParaRPr lang="nb-NO"/>
          </a:p>
        </p:txBody>
      </p:sp>
      <p:graphicFrame>
        <p:nvGraphicFramePr>
          <p:cNvPr id="8" name="Diagram 7"/>
          <p:cNvGraphicFramePr/>
          <p:nvPr>
            <p:extLst>
              <p:ext uri="{D42A27DB-BD31-4B8C-83A1-F6EECF244321}">
                <p14:modId xmlns="" xmlns:p14="http://schemas.microsoft.com/office/powerpoint/2010/main" val="2504362925"/>
              </p:ext>
            </p:extLst>
          </p:nvPr>
        </p:nvGraphicFramePr>
        <p:xfrm>
          <a:off x="3940629" y="1502230"/>
          <a:ext cx="4985658"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3090467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dirty="0" smtClean="0"/>
              <a:t>Næringslivets og kommune-Norges største utfordring på sikt: skaffe kompetente folk</a:t>
            </a:r>
            <a:endParaRPr lang="nb-NO" dirty="0"/>
          </a:p>
        </p:txBody>
      </p:sp>
      <p:sp>
        <p:nvSpPr>
          <p:cNvPr id="4" name="Plassholder for dato 3"/>
          <p:cNvSpPr>
            <a:spLocks noGrp="1"/>
          </p:cNvSpPr>
          <p:nvPr>
            <p:ph type="dt" sz="half" idx="10"/>
          </p:nvPr>
        </p:nvSpPr>
        <p:spPr/>
        <p:txBody>
          <a:bodyPr/>
          <a:lstStyle/>
          <a:p>
            <a:fld id="{091BBC64-CAE1-40B5-8CC3-E9460B0BE8CF}" type="datetime1">
              <a:rPr lang="nb-NO" smtClean="0"/>
              <a:pPr/>
              <a:t>05.12.2013</a:t>
            </a:fld>
            <a:endParaRPr lang="nb-NO"/>
          </a:p>
        </p:txBody>
      </p:sp>
      <p:sp>
        <p:nvSpPr>
          <p:cNvPr id="5" name="Plassholder for bunntekst 4"/>
          <p:cNvSpPr>
            <a:spLocks noGrp="1"/>
          </p:cNvSpPr>
          <p:nvPr>
            <p:ph type="ftr" sz="quarter" idx="11"/>
          </p:nvPr>
        </p:nvSpPr>
        <p:spPr/>
        <p:txBody>
          <a:bodyPr/>
          <a:lstStyle/>
          <a:p>
            <a:r>
              <a:rPr lang="nb-NO" dirty="0" smtClean="0"/>
              <a:t>[Presentasjonsheading]</a:t>
            </a:r>
            <a:endParaRPr lang="nb-NO" dirty="0"/>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7</a:t>
            </a:fld>
            <a:endParaRPr lang="nb-NO"/>
          </a:p>
        </p:txBody>
      </p:sp>
      <p:pic>
        <p:nvPicPr>
          <p:cNvPr id="8" name="Picture 2">
            <a:hlinkClick r:id="rId3" action="ppaction://hlinkpres?slideindex=1&amp;slidetitle="/>
          </p:cNvPr>
          <p:cNvPicPr>
            <a:picLocks noChangeAspect="1" noChangeArrowheads="1"/>
          </p:cNvPicPr>
          <p:nvPr/>
        </p:nvPicPr>
        <p:blipFill>
          <a:blip r:embed="rId4" cstate="print"/>
          <a:srcRect/>
          <a:stretch>
            <a:fillRect/>
          </a:stretch>
        </p:blipFill>
        <p:spPr bwMode="auto">
          <a:xfrm>
            <a:off x="889343" y="2111620"/>
            <a:ext cx="4353504" cy="3822455"/>
          </a:xfrm>
          <a:prstGeom prst="rect">
            <a:avLst/>
          </a:prstGeom>
          <a:noFill/>
          <a:ln w="9525">
            <a:noFill/>
            <a:miter lim="800000"/>
            <a:headEnd/>
            <a:tailEnd/>
          </a:ln>
        </p:spPr>
      </p:pic>
      <p:pic>
        <p:nvPicPr>
          <p:cNvPr id="9" name="Picture 2" descr="North America Issue Cover for Oct 7th 2006"/>
          <p:cNvPicPr>
            <a:picLocks noChangeAspect="1" noChangeArrowheads="1"/>
          </p:cNvPicPr>
          <p:nvPr/>
        </p:nvPicPr>
        <p:blipFill>
          <a:blip r:embed="rId5" cstate="print"/>
          <a:srcRect/>
          <a:stretch>
            <a:fillRect/>
          </a:stretch>
        </p:blipFill>
        <p:spPr bwMode="auto">
          <a:xfrm>
            <a:off x="5534025" y="2008644"/>
            <a:ext cx="2970335" cy="3907749"/>
          </a:xfrm>
          <a:prstGeom prst="rect">
            <a:avLst/>
          </a:prstGeom>
          <a:noFill/>
        </p:spPr>
      </p:pic>
    </p:spTree>
    <p:extLst>
      <p:ext uri="{BB962C8B-B14F-4D97-AF65-F5344CB8AC3E}">
        <p14:creationId xmlns="" xmlns:p14="http://schemas.microsoft.com/office/powerpoint/2010/main" val="413484796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63600" y="274638"/>
            <a:ext cx="7823200" cy="1143000"/>
          </a:xfrm>
        </p:spPr>
        <p:txBody>
          <a:bodyPr anchor="t"/>
          <a:lstStyle/>
          <a:p>
            <a:r>
              <a:rPr lang="nb-NO" dirty="0" smtClean="0"/>
              <a:t>Eldrebølgen begynner nå…</a:t>
            </a:r>
            <a:endParaRPr lang="nb-NO" dirty="0"/>
          </a:p>
        </p:txBody>
      </p:sp>
      <p:graphicFrame>
        <p:nvGraphicFramePr>
          <p:cNvPr id="9" name="Plassholder for innhold 8"/>
          <p:cNvGraphicFramePr>
            <a:graphicFrameLocks noGrp="1"/>
          </p:cNvGraphicFramePr>
          <p:nvPr>
            <p:ph idx="1"/>
            <p:extLst>
              <p:ext uri="{D42A27DB-BD31-4B8C-83A1-F6EECF244321}">
                <p14:modId xmlns="" xmlns:p14="http://schemas.microsoft.com/office/powerpoint/2010/main" val="668629732"/>
              </p:ext>
            </p:extLst>
          </p:nvPr>
        </p:nvGraphicFramePr>
        <p:xfrm>
          <a:off x="1632857" y="1111250"/>
          <a:ext cx="5508172" cy="4868763"/>
        </p:xfrm>
        <a:graphic>
          <a:graphicData uri="http://schemas.openxmlformats.org/drawingml/2006/chart">
            <c:chart xmlns:c="http://schemas.openxmlformats.org/drawingml/2006/chart" xmlns:r="http://schemas.openxmlformats.org/officeDocument/2006/relationships" r:id="rId2"/>
          </a:graphicData>
        </a:graphic>
      </p:graphicFrame>
      <p:sp>
        <p:nvSpPr>
          <p:cNvPr id="4" name="Plassholder for tekst 3"/>
          <p:cNvSpPr>
            <a:spLocks noGrp="1"/>
          </p:cNvSpPr>
          <p:nvPr>
            <p:ph type="body" sz="half" idx="4294967295"/>
          </p:nvPr>
        </p:nvSpPr>
        <p:spPr>
          <a:xfrm>
            <a:off x="6498770" y="3901698"/>
            <a:ext cx="2224543" cy="1377873"/>
          </a:xfrm>
        </p:spPr>
        <p:txBody>
          <a:bodyPr/>
          <a:lstStyle/>
          <a:p>
            <a:pPr marL="0" indent="0">
              <a:buNone/>
            </a:pPr>
            <a:r>
              <a:rPr lang="nb-NO" sz="1800" dirty="0" smtClean="0"/>
              <a:t>*Antall personer over 67 år i forhold til antall personer mellom 20-66 år</a:t>
            </a:r>
          </a:p>
        </p:txBody>
      </p:sp>
      <p:sp>
        <p:nvSpPr>
          <p:cNvPr id="10" name="TekstSylinder 9"/>
          <p:cNvSpPr txBox="1"/>
          <p:nvPr/>
        </p:nvSpPr>
        <p:spPr>
          <a:xfrm>
            <a:off x="3585928" y="2893586"/>
            <a:ext cx="936104" cy="369332"/>
          </a:xfrm>
          <a:prstGeom prst="rect">
            <a:avLst/>
          </a:prstGeom>
          <a:noFill/>
        </p:spPr>
        <p:txBody>
          <a:bodyPr wrap="square" rtlCol="0">
            <a:spAutoFit/>
          </a:bodyPr>
          <a:lstStyle/>
          <a:p>
            <a:r>
              <a:rPr lang="nb-NO" b="1" dirty="0" smtClean="0">
                <a:latin typeface="Tahoma" pitchFamily="34" charset="0"/>
                <a:ea typeface="Tahoma" pitchFamily="34" charset="0"/>
                <a:cs typeface="Tahoma" pitchFamily="34" charset="0"/>
              </a:rPr>
              <a:t>2012</a:t>
            </a:r>
            <a:endParaRPr lang="nb-NO" b="1" dirty="0">
              <a:latin typeface="Tahoma" pitchFamily="34" charset="0"/>
              <a:ea typeface="Tahoma" pitchFamily="34" charset="0"/>
              <a:cs typeface="Tahoma" pitchFamily="34" charset="0"/>
            </a:endParaRPr>
          </a:p>
        </p:txBody>
      </p:sp>
      <p:cxnSp>
        <p:nvCxnSpPr>
          <p:cNvPr id="12" name="Rett pil 11"/>
          <p:cNvCxnSpPr/>
          <p:nvPr/>
        </p:nvCxnSpPr>
        <p:spPr>
          <a:xfrm>
            <a:off x="3981972" y="3262918"/>
            <a:ext cx="0" cy="63878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 xmlns:p14="http://schemas.microsoft.com/office/powerpoint/2010/main" val="205702275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4056" y="274638"/>
            <a:ext cx="9336504" cy="1143000"/>
          </a:xfrm>
        </p:spPr>
        <p:txBody>
          <a:bodyPr/>
          <a:lstStyle/>
          <a:p>
            <a:pPr lvl="0"/>
            <a:r>
              <a:rPr lang="nb-NO" sz="2800" dirty="0" smtClean="0"/>
              <a:t>I 2030 har ca 100 kommuner en andel pensjonister (+67 år) som er over 50 pst av befolkningen i yrkesaktiv alder</a:t>
            </a:r>
          </a:p>
        </p:txBody>
      </p:sp>
      <p:sp>
        <p:nvSpPr>
          <p:cNvPr id="5" name="Plassholder for bunntekst 4"/>
          <p:cNvSpPr>
            <a:spLocks noGrp="1"/>
          </p:cNvSpPr>
          <p:nvPr>
            <p:ph type="ftr" sz="quarter" idx="11"/>
          </p:nvPr>
        </p:nvSpPr>
        <p:spPr>
          <a:xfrm>
            <a:off x="674917" y="5634745"/>
            <a:ext cx="4102768" cy="501650"/>
          </a:xfrm>
        </p:spPr>
        <p:txBody>
          <a:bodyPr/>
          <a:lstStyle/>
          <a:p>
            <a:r>
              <a:rPr lang="nb-NO" sz="1400" b="1" dirty="0" smtClean="0"/>
              <a:t>Fremskrivninger basert på SSB statistikk -  Middelalternativet </a:t>
            </a:r>
            <a:endParaRPr lang="nb-NO" sz="1400" b="1" dirty="0"/>
          </a:p>
        </p:txBody>
      </p:sp>
      <p:sp>
        <p:nvSpPr>
          <p:cNvPr id="6" name="Plassholder for lysbildenummer 5"/>
          <p:cNvSpPr>
            <a:spLocks noGrp="1"/>
          </p:cNvSpPr>
          <p:nvPr>
            <p:ph type="sldNum" sz="quarter" idx="12"/>
          </p:nvPr>
        </p:nvSpPr>
        <p:spPr/>
        <p:txBody>
          <a:bodyPr/>
          <a:lstStyle/>
          <a:p>
            <a:fld id="{6A94A588-5B2D-41D7-ACE9-4782F60A0AA9}" type="slidenum">
              <a:rPr lang="nb-NO" smtClean="0"/>
              <a:pPr/>
              <a:t>9</a:t>
            </a:fld>
            <a:endParaRPr lang="nb-NO"/>
          </a:p>
        </p:txBody>
      </p:sp>
      <p:pic>
        <p:nvPicPr>
          <p:cNvPr id="108546" name="Picture 2"/>
          <p:cNvPicPr>
            <a:picLocks noGrp="1" noChangeAspect="1" noChangeArrowheads="1"/>
          </p:cNvPicPr>
          <p:nvPr>
            <p:ph idx="1"/>
          </p:nvPr>
        </p:nvPicPr>
        <p:blipFill>
          <a:blip r:embed="rId3" cstate="print"/>
          <a:srcRect l="20674" t="33929" r="50435" b="10204"/>
          <a:stretch>
            <a:fillRect/>
          </a:stretch>
        </p:blipFill>
        <p:spPr bwMode="auto">
          <a:xfrm>
            <a:off x="5018336" y="1388908"/>
            <a:ext cx="3744686" cy="5033813"/>
          </a:xfrm>
          <a:prstGeom prst="rect">
            <a:avLst/>
          </a:prstGeom>
          <a:noFill/>
          <a:ln w="9525">
            <a:noFill/>
            <a:miter lim="800000"/>
            <a:headEnd/>
            <a:tailEnd/>
          </a:ln>
        </p:spPr>
      </p:pic>
      <p:sp>
        <p:nvSpPr>
          <p:cNvPr id="7" name="TekstSylinder 6"/>
          <p:cNvSpPr txBox="1"/>
          <p:nvPr/>
        </p:nvSpPr>
        <p:spPr>
          <a:xfrm>
            <a:off x="661737" y="1395664"/>
            <a:ext cx="4596063" cy="369332"/>
          </a:xfrm>
          <a:prstGeom prst="rect">
            <a:avLst/>
          </a:prstGeom>
          <a:noFill/>
        </p:spPr>
        <p:txBody>
          <a:bodyPr wrap="square" rtlCol="0">
            <a:spAutoFit/>
          </a:bodyPr>
          <a:lstStyle/>
          <a:p>
            <a:r>
              <a:rPr lang="nb-NO" b="1" dirty="0" smtClean="0"/>
              <a:t>Eksempler fra Oppland</a:t>
            </a:r>
            <a:endParaRPr lang="nb-NO" b="1" dirty="0"/>
          </a:p>
        </p:txBody>
      </p:sp>
      <p:pic>
        <p:nvPicPr>
          <p:cNvPr id="409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45515" y="1866032"/>
            <a:ext cx="3184945" cy="32940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618812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HO Innlandet Presentasjon">
  <a:themeElements>
    <a:clrScheme name="NHO">
      <a:dk1>
        <a:srgbClr val="000000"/>
      </a:dk1>
      <a:lt1>
        <a:srgbClr val="FFFFFF"/>
      </a:lt1>
      <a:dk2>
        <a:srgbClr val="0087B3"/>
      </a:dk2>
      <a:lt2>
        <a:srgbClr val="ECE8DE"/>
      </a:lt2>
      <a:accent1>
        <a:srgbClr val="D4EDEF"/>
      </a:accent1>
      <a:accent2>
        <a:srgbClr val="00436C"/>
      </a:accent2>
      <a:accent3>
        <a:srgbClr val="A89A80"/>
      </a:accent3>
      <a:accent4>
        <a:srgbClr val="E57B20"/>
      </a:accent4>
      <a:accent5>
        <a:srgbClr val="ECE8DE"/>
      </a:accent5>
      <a:accent6>
        <a:srgbClr val="0087B3"/>
      </a:accent6>
      <a:hlink>
        <a:srgbClr val="A89A80"/>
      </a:hlink>
      <a:folHlink>
        <a:srgbClr val="4D00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HO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NHO1 2">
        <a:dk1>
          <a:srgbClr val="000000"/>
        </a:dk1>
        <a:lt1>
          <a:srgbClr val="FFFFFF"/>
        </a:lt1>
        <a:dk2>
          <a:srgbClr val="0087B3"/>
        </a:dk2>
        <a:lt2>
          <a:srgbClr val="A89A80"/>
        </a:lt2>
        <a:accent1>
          <a:srgbClr val="D4EDEF"/>
        </a:accent1>
        <a:accent2>
          <a:srgbClr val="00436C"/>
        </a:accent2>
        <a:accent3>
          <a:srgbClr val="FFFFFF"/>
        </a:accent3>
        <a:accent4>
          <a:srgbClr val="000000"/>
        </a:accent4>
        <a:accent5>
          <a:srgbClr val="E6F4F6"/>
        </a:accent5>
        <a:accent6>
          <a:srgbClr val="003C61"/>
        </a:accent6>
        <a:hlink>
          <a:srgbClr val="50422A"/>
        </a:hlink>
        <a:folHlink>
          <a:srgbClr val="4D004A"/>
        </a:folHlink>
      </a:clrScheme>
      <a:clrMap bg1="lt1" tx1="dk1" bg2="lt2" tx2="dk2" accent1="accent1" accent2="accent2" accent3="accent3" accent4="accent4" accent5="accent5" accent6="accent6" hlink="hlink" folHlink="folHlink"/>
    </a:extraClrScheme>
    <a:extraClrScheme>
      <a:clrScheme name="NHO1 3">
        <a:dk1>
          <a:srgbClr val="000000"/>
        </a:dk1>
        <a:lt1>
          <a:srgbClr val="FFFFFF"/>
        </a:lt1>
        <a:dk2>
          <a:srgbClr val="0087B3"/>
        </a:dk2>
        <a:lt2>
          <a:srgbClr val="ECE8DE"/>
        </a:lt2>
        <a:accent1>
          <a:srgbClr val="D4EDEF"/>
        </a:accent1>
        <a:accent2>
          <a:srgbClr val="00436C"/>
        </a:accent2>
        <a:accent3>
          <a:srgbClr val="FFFFFF"/>
        </a:accent3>
        <a:accent4>
          <a:srgbClr val="000000"/>
        </a:accent4>
        <a:accent5>
          <a:srgbClr val="E6F4F6"/>
        </a:accent5>
        <a:accent6>
          <a:srgbClr val="003C61"/>
        </a:accent6>
        <a:hlink>
          <a:srgbClr val="50422A"/>
        </a:hlink>
        <a:folHlink>
          <a:srgbClr val="4D004A"/>
        </a:folHlink>
      </a:clrScheme>
      <a:clrMap bg1="lt1" tx1="dk1" bg2="lt2" tx2="dk2" accent1="accent1" accent2="accent2" accent3="accent3" accent4="accent4" accent5="accent5" accent6="accent6" hlink="hlink" folHlink="folHlink"/>
    </a:extraClrScheme>
    <a:extraClrScheme>
      <a:clrScheme name="NHO1 4">
        <a:dk1>
          <a:srgbClr val="000000"/>
        </a:dk1>
        <a:lt1>
          <a:srgbClr val="FFFFFF"/>
        </a:lt1>
        <a:dk2>
          <a:srgbClr val="0087B3"/>
        </a:dk2>
        <a:lt2>
          <a:srgbClr val="ECE8DE"/>
        </a:lt2>
        <a:accent1>
          <a:srgbClr val="D4EDEF"/>
        </a:accent1>
        <a:accent2>
          <a:srgbClr val="00436C"/>
        </a:accent2>
        <a:accent3>
          <a:srgbClr val="FFFFFF"/>
        </a:accent3>
        <a:accent4>
          <a:srgbClr val="000000"/>
        </a:accent4>
        <a:accent5>
          <a:srgbClr val="E6F4F6"/>
        </a:accent5>
        <a:accent6>
          <a:srgbClr val="003C61"/>
        </a:accent6>
        <a:hlink>
          <a:srgbClr val="A89A80"/>
        </a:hlink>
        <a:folHlink>
          <a:srgbClr val="4D0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HO Presentasjon">
  <a:themeElements>
    <a:clrScheme name="NHO gjeldende 1">
      <a:dk1>
        <a:srgbClr val="002943"/>
      </a:dk1>
      <a:lt1>
        <a:srgbClr val="FFFFFF"/>
      </a:lt1>
      <a:dk2>
        <a:srgbClr val="0087B3"/>
      </a:dk2>
      <a:lt2>
        <a:srgbClr val="FFFFFF"/>
      </a:lt2>
      <a:accent1>
        <a:srgbClr val="0087B3"/>
      </a:accent1>
      <a:accent2>
        <a:srgbClr val="A89A80"/>
      </a:accent2>
      <a:accent3>
        <a:srgbClr val="981D19"/>
      </a:accent3>
      <a:accent4>
        <a:srgbClr val="E57B20"/>
      </a:accent4>
      <a:accent5>
        <a:srgbClr val="A1BF26"/>
      </a:accent5>
      <a:accent6>
        <a:srgbClr val="F2C723"/>
      </a:accent6>
      <a:hlink>
        <a:srgbClr val="004824"/>
      </a:hlink>
      <a:folHlink>
        <a:srgbClr val="A89A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D004A"/>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NHO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NHO1 2">
        <a:dk1>
          <a:srgbClr val="000000"/>
        </a:dk1>
        <a:lt1>
          <a:srgbClr val="FFFFFF"/>
        </a:lt1>
        <a:dk2>
          <a:srgbClr val="0087B3"/>
        </a:dk2>
        <a:lt2>
          <a:srgbClr val="A89A80"/>
        </a:lt2>
        <a:accent1>
          <a:srgbClr val="D4EDEF"/>
        </a:accent1>
        <a:accent2>
          <a:srgbClr val="00436C"/>
        </a:accent2>
        <a:accent3>
          <a:srgbClr val="FFFFFF"/>
        </a:accent3>
        <a:accent4>
          <a:srgbClr val="000000"/>
        </a:accent4>
        <a:accent5>
          <a:srgbClr val="E6F4F6"/>
        </a:accent5>
        <a:accent6>
          <a:srgbClr val="003C61"/>
        </a:accent6>
        <a:hlink>
          <a:srgbClr val="50422A"/>
        </a:hlink>
        <a:folHlink>
          <a:srgbClr val="4D004A"/>
        </a:folHlink>
      </a:clrScheme>
      <a:clrMap bg1="lt1" tx1="dk1" bg2="lt2" tx2="dk2" accent1="accent1" accent2="accent2" accent3="accent3" accent4="accent4" accent5="accent5" accent6="accent6" hlink="hlink" folHlink="folHlink"/>
    </a:extraClrScheme>
    <a:extraClrScheme>
      <a:clrScheme name="NHO1 3">
        <a:dk1>
          <a:srgbClr val="000000"/>
        </a:dk1>
        <a:lt1>
          <a:srgbClr val="FFFFFF"/>
        </a:lt1>
        <a:dk2>
          <a:srgbClr val="0087B3"/>
        </a:dk2>
        <a:lt2>
          <a:srgbClr val="ECE8DE"/>
        </a:lt2>
        <a:accent1>
          <a:srgbClr val="D4EDEF"/>
        </a:accent1>
        <a:accent2>
          <a:srgbClr val="00436C"/>
        </a:accent2>
        <a:accent3>
          <a:srgbClr val="FFFFFF"/>
        </a:accent3>
        <a:accent4>
          <a:srgbClr val="000000"/>
        </a:accent4>
        <a:accent5>
          <a:srgbClr val="E6F4F6"/>
        </a:accent5>
        <a:accent6>
          <a:srgbClr val="003C61"/>
        </a:accent6>
        <a:hlink>
          <a:srgbClr val="50422A"/>
        </a:hlink>
        <a:folHlink>
          <a:srgbClr val="4D004A"/>
        </a:folHlink>
      </a:clrScheme>
      <a:clrMap bg1="lt1" tx1="dk1" bg2="lt2" tx2="dk2" accent1="accent1" accent2="accent2" accent3="accent3" accent4="accent4" accent5="accent5" accent6="accent6" hlink="hlink" folHlink="folHlink"/>
    </a:extraClrScheme>
    <a:extraClrScheme>
      <a:clrScheme name="NHO1 4">
        <a:dk1>
          <a:srgbClr val="000000"/>
        </a:dk1>
        <a:lt1>
          <a:srgbClr val="FFFFFF"/>
        </a:lt1>
        <a:dk2>
          <a:srgbClr val="0087B3"/>
        </a:dk2>
        <a:lt2>
          <a:srgbClr val="ECE8DE"/>
        </a:lt2>
        <a:accent1>
          <a:srgbClr val="D4EDEF"/>
        </a:accent1>
        <a:accent2>
          <a:srgbClr val="00436C"/>
        </a:accent2>
        <a:accent3>
          <a:srgbClr val="FFFFFF"/>
        </a:accent3>
        <a:accent4>
          <a:srgbClr val="000000"/>
        </a:accent4>
        <a:accent5>
          <a:srgbClr val="E6F4F6"/>
        </a:accent5>
        <a:accent6>
          <a:srgbClr val="003C61"/>
        </a:accent6>
        <a:hlink>
          <a:srgbClr val="A89A80"/>
        </a:hlink>
        <a:folHlink>
          <a:srgbClr val="4D004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625B91353701942810620D4A1329ACE" ma:contentTypeVersion="11" ma:contentTypeDescription="Opprett et nytt dokument." ma:contentTypeScope="" ma:versionID="26495aeddb34ea75d0752007d5f0b9af">
  <xsd:schema xmlns:xsd="http://www.w3.org/2001/XMLSchema" xmlns:xs="http://www.w3.org/2001/XMLSchema" xmlns:p="http://schemas.microsoft.com/office/2006/metadata/properties" xmlns:ns1="http://schemas.microsoft.com/sharepoint/v3" xmlns:ns2="9e35d77f-6acd-43cf-ac56-9ea97d22c143" targetNamespace="http://schemas.microsoft.com/office/2006/metadata/properties" ma:root="true" ma:fieldsID="a3cd0afcff1eed2bd8852e3864928932" ns1:_="" ns2:_="">
    <xsd:import namespace="http://schemas.microsoft.com/sharepoint/v3"/>
    <xsd:import namespace="9e35d77f-6acd-43cf-ac56-9ea97d22c14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DocuLi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1" nillable="true" ma:displayName="Avsender av e-post" ma:hidden="true" ma:internalName="EmailSender">
      <xsd:simpleType>
        <xsd:restriction base="dms:Note">
          <xsd:maxLength value="255"/>
        </xsd:restriction>
      </xsd:simpleType>
    </xsd:element>
    <xsd:element name="EmailTo" ma:index="12" nillable="true" ma:displayName="E-post til" ma:hidden="true" ma:internalName="EmailTo">
      <xsd:simpleType>
        <xsd:restriction base="dms:Note">
          <xsd:maxLength value="255"/>
        </xsd:restriction>
      </xsd:simpleType>
    </xsd:element>
    <xsd:element name="EmailCc" ma:index="13" nillable="true" ma:displayName="Kopi av e-post til" ma:hidden="true" ma:internalName="EmailCc">
      <xsd:simpleType>
        <xsd:restriction base="dms:Note">
          <xsd:maxLength value="255"/>
        </xsd:restriction>
      </xsd:simpleType>
    </xsd:element>
    <xsd:element name="EmailFrom" ma:index="14" nillable="true" ma:displayName="E-post fra" ma:hidden="true" ma:internalName="EmailFrom">
      <xsd:simpleType>
        <xsd:restriction base="dms:Text"/>
      </xsd:simpleType>
    </xsd:element>
    <xsd:element name="EmailSubject" ma:index="15" nillable="true" ma:displayName="Emne i e-pos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35d77f-6acd-43cf-ac56-9ea97d22c143" elementFormDefault="qualified">
    <xsd:import namespace="http://schemas.microsoft.com/office/2006/documentManagement/types"/>
    <xsd:import namespace="http://schemas.microsoft.com/office/infopath/2007/PartnerControls"/>
    <xsd:element name="DocuLive" ma:index="16" nillable="true" ma:displayName="WebSak" ma:internalName="DocuLive">
      <xsd:simpleType>
        <xsd:restriction base="dms:Text">
          <xsd:maxLength value="5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ma:index="8" ma:displayName="Kommentarer"/>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DocuLive xmlns="9e35d77f-6acd-43cf-ac56-9ea97d22c14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Props1.xml><?xml version="1.0" encoding="utf-8"?>
<ds:datastoreItem xmlns:ds="http://schemas.openxmlformats.org/officeDocument/2006/customXml" ds:itemID="{1CF22009-5888-4090-8A5C-2B45C22B2C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35d77f-6acd-43cf-ac56-9ea97d22c1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A73422-5703-497E-B263-4389BC56E13E}">
  <ds:schemaRefs>
    <ds:schemaRef ds:uri="http://schemas.microsoft.com/sharepoint/v3/contenttype/forms"/>
  </ds:schemaRefs>
</ds:datastoreItem>
</file>

<file path=customXml/itemProps3.xml><?xml version="1.0" encoding="utf-8"?>
<ds:datastoreItem xmlns:ds="http://schemas.openxmlformats.org/officeDocument/2006/customXml" ds:itemID="{907D8A72-5C81-4C25-B916-9C786DC1478B}">
  <ds:schemaRefs>
    <ds:schemaRef ds:uri="http://schemas.microsoft.com/office/2006/metadata/properties"/>
    <ds:schemaRef ds:uri="http://schemas.microsoft.com/office/infopath/2007/PartnerControls"/>
    <ds:schemaRef ds:uri="http://schemas.microsoft.com/sharepoint/v3"/>
    <ds:schemaRef ds:uri="9e35d77f-6acd-43cf-ac56-9ea97d22c143"/>
  </ds:schemaRefs>
</ds:datastoreItem>
</file>

<file path=docProps/app.xml><?xml version="1.0" encoding="utf-8"?>
<Properties xmlns="http://schemas.openxmlformats.org/officeDocument/2006/extended-properties" xmlns:vt="http://schemas.openxmlformats.org/officeDocument/2006/docPropsVTypes">
  <Template>NHO Innlandet Presentasjon</Template>
  <TotalTime>415</TotalTime>
  <Words>1612</Words>
  <Application>Microsoft Office PowerPoint</Application>
  <PresentationFormat>Skjermfremvisning (4:3)</PresentationFormat>
  <Paragraphs>224</Paragraphs>
  <Slides>24</Slides>
  <Notes>8</Notes>
  <HiddenSlides>4</HiddenSlides>
  <MMClips>0</MMClips>
  <ScaleCrop>false</ScaleCrop>
  <HeadingPairs>
    <vt:vector size="6" baseType="variant">
      <vt:variant>
        <vt:lpstr>Tema</vt:lpstr>
      </vt:variant>
      <vt:variant>
        <vt:i4>2</vt:i4>
      </vt:variant>
      <vt:variant>
        <vt:lpstr>Innebygde OLE-servere</vt:lpstr>
      </vt:variant>
      <vt:variant>
        <vt:i4>1</vt:i4>
      </vt:variant>
      <vt:variant>
        <vt:lpstr>Lysbildetitler</vt:lpstr>
      </vt:variant>
      <vt:variant>
        <vt:i4>24</vt:i4>
      </vt:variant>
    </vt:vector>
  </HeadingPairs>
  <TitlesOfParts>
    <vt:vector size="27" baseType="lpstr">
      <vt:lpstr>NHO Innlandet Presentasjon</vt:lpstr>
      <vt:lpstr>1_NHO Presentasjon</vt:lpstr>
      <vt:lpstr>Regneark</vt:lpstr>
      <vt:lpstr>Fremtidens kompetansebehov</vt:lpstr>
      <vt:lpstr>Lysbilde 2</vt:lpstr>
      <vt:lpstr>Hva skal jeg si noe om</vt:lpstr>
      <vt:lpstr>Bedrifter i NHO Innlandet</vt:lpstr>
      <vt:lpstr>Arbeidsplasser 2012 fordelt på sektor</vt:lpstr>
      <vt:lpstr>Arbeidsplasser 2012 fordelt på sektor</vt:lpstr>
      <vt:lpstr>Næringslivets og kommune-Norges største utfordring på sikt: skaffe kompetente folk</vt:lpstr>
      <vt:lpstr>Eldrebølgen begynner nå…</vt:lpstr>
      <vt:lpstr>I 2030 har ca 100 kommuner en andel pensjonister (+67 år) som er over 50 pst av befolkningen i yrkesaktiv alder</vt:lpstr>
      <vt:lpstr>I 2030 har ca 100 kommuner en andel pensjonister (+67 år) som er over 50 pst av befolkningen i yrkesaktiv alder</vt:lpstr>
      <vt:lpstr>Lysbilde 11</vt:lpstr>
      <vt:lpstr>Lysbilde 12</vt:lpstr>
      <vt:lpstr>Kompetanse i Innlandet  – andel med høyere utdanning</vt:lpstr>
      <vt:lpstr>Skrekkscenariet</vt:lpstr>
      <vt:lpstr>Utvikling i produktivitet og reallønninger i fastlandsøkonomien</vt:lpstr>
      <vt:lpstr>Ambisjonen bør være å øke kompetansen til Innlandets befolkning – unge og voksne</vt:lpstr>
      <vt:lpstr>Kompetansens verdikjede</vt:lpstr>
      <vt:lpstr>Lysbilde 18</vt:lpstr>
      <vt:lpstr>Lysbilde 19</vt:lpstr>
      <vt:lpstr>Næringsliv med rekrutteringsutfordringer</vt:lpstr>
      <vt:lpstr>Dimensjoneringsutfordringen </vt:lpstr>
      <vt:lpstr>Mennesket er "forskjellsvesen" - vi vil være den foretrukne</vt:lpstr>
      <vt:lpstr>Sosiale og kulturelle merkelapper -yrkesfagenes utfordring.. og myter</vt:lpstr>
      <vt:lpstr>Fagskolen rolle</vt:lpstr>
    </vt:vector>
  </TitlesOfParts>
  <Company>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Fremtidens kompetansebehov</dc:title>
  <dc:creator>Christl Kvam</dc:creator>
  <cp:lastModifiedBy>Øystein Holmedal-Hagen</cp:lastModifiedBy>
  <cp:revision>14</cp:revision>
  <dcterms:created xsi:type="dcterms:W3CDTF">2013-02-12T08:41:47Z</dcterms:created>
  <dcterms:modified xsi:type="dcterms:W3CDTF">2013-12-05T16:32:27Z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0x0101007625B91353701942810620D4A1329ACE</vt:lpwstr>
  </property>
</Properties>
</file>