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9"/>
  </p:notesMasterIdLst>
  <p:handoutMasterIdLst>
    <p:handoutMasterId r:id="rId10"/>
  </p:handoutMasterIdLst>
  <p:sldIdLst>
    <p:sldId id="256" r:id="rId2"/>
    <p:sldId id="268" r:id="rId3"/>
    <p:sldId id="271" r:id="rId4"/>
    <p:sldId id="272" r:id="rId5"/>
    <p:sldId id="266" r:id="rId6"/>
    <p:sldId id="269" r:id="rId7"/>
    <p:sldId id="270" r:id="rId8"/>
  </p:sldIdLst>
  <p:sldSz cx="9144000" cy="6858000" type="screen4x3"/>
  <p:notesSz cx="6740525" cy="9867900"/>
  <p:defaultTextStyle>
    <a:defPPr>
      <a:defRPr lang="nb-NO"/>
    </a:defPPr>
    <a:lvl1pPr algn="l" rtl="0" fontAlgn="base">
      <a:spcBef>
        <a:spcPct val="0"/>
      </a:spcBef>
      <a:spcAft>
        <a:spcPct val="0"/>
      </a:spcAft>
      <a:defRPr kern="1200">
        <a:solidFill>
          <a:schemeClr val="tx1"/>
        </a:solidFill>
        <a:latin typeface="Tahoma" charset="0"/>
        <a:ea typeface="+mn-ea"/>
        <a:cs typeface="Arial" charset="0"/>
      </a:defRPr>
    </a:lvl1pPr>
    <a:lvl2pPr marL="457200" algn="l" rtl="0" fontAlgn="base">
      <a:spcBef>
        <a:spcPct val="0"/>
      </a:spcBef>
      <a:spcAft>
        <a:spcPct val="0"/>
      </a:spcAft>
      <a:defRPr kern="1200">
        <a:solidFill>
          <a:schemeClr val="tx1"/>
        </a:solidFill>
        <a:latin typeface="Tahoma" charset="0"/>
        <a:ea typeface="+mn-ea"/>
        <a:cs typeface="Arial" charset="0"/>
      </a:defRPr>
    </a:lvl2pPr>
    <a:lvl3pPr marL="914400" algn="l" rtl="0" fontAlgn="base">
      <a:spcBef>
        <a:spcPct val="0"/>
      </a:spcBef>
      <a:spcAft>
        <a:spcPct val="0"/>
      </a:spcAft>
      <a:defRPr kern="1200">
        <a:solidFill>
          <a:schemeClr val="tx1"/>
        </a:solidFill>
        <a:latin typeface="Tahoma" charset="0"/>
        <a:ea typeface="+mn-ea"/>
        <a:cs typeface="Arial" charset="0"/>
      </a:defRPr>
    </a:lvl3pPr>
    <a:lvl4pPr marL="1371600" algn="l" rtl="0" fontAlgn="base">
      <a:spcBef>
        <a:spcPct val="0"/>
      </a:spcBef>
      <a:spcAft>
        <a:spcPct val="0"/>
      </a:spcAft>
      <a:defRPr kern="1200">
        <a:solidFill>
          <a:schemeClr val="tx1"/>
        </a:solidFill>
        <a:latin typeface="Tahoma" charset="0"/>
        <a:ea typeface="+mn-ea"/>
        <a:cs typeface="Arial" charset="0"/>
      </a:defRPr>
    </a:lvl4pPr>
    <a:lvl5pPr marL="1828800" algn="l" rtl="0" fontAlgn="base">
      <a:spcBef>
        <a:spcPct val="0"/>
      </a:spcBef>
      <a:spcAft>
        <a:spcPct val="0"/>
      </a:spcAft>
      <a:defRPr kern="1200">
        <a:solidFill>
          <a:schemeClr val="tx1"/>
        </a:solidFill>
        <a:latin typeface="Tahoma" charset="0"/>
        <a:ea typeface="+mn-ea"/>
        <a:cs typeface="Arial" charset="0"/>
      </a:defRPr>
    </a:lvl5pPr>
    <a:lvl6pPr marL="2286000" algn="l" defTabSz="914400" rtl="0" eaLnBrk="1" latinLnBrk="0" hangingPunct="1">
      <a:defRPr kern="1200">
        <a:solidFill>
          <a:schemeClr val="tx1"/>
        </a:solidFill>
        <a:latin typeface="Tahoma" charset="0"/>
        <a:ea typeface="+mn-ea"/>
        <a:cs typeface="Arial" charset="0"/>
      </a:defRPr>
    </a:lvl6pPr>
    <a:lvl7pPr marL="2743200" algn="l" defTabSz="914400" rtl="0" eaLnBrk="1" latinLnBrk="0" hangingPunct="1">
      <a:defRPr kern="1200">
        <a:solidFill>
          <a:schemeClr val="tx1"/>
        </a:solidFill>
        <a:latin typeface="Tahoma" charset="0"/>
        <a:ea typeface="+mn-ea"/>
        <a:cs typeface="Arial" charset="0"/>
      </a:defRPr>
    </a:lvl7pPr>
    <a:lvl8pPr marL="3200400" algn="l" defTabSz="914400" rtl="0" eaLnBrk="1" latinLnBrk="0" hangingPunct="1">
      <a:defRPr kern="1200">
        <a:solidFill>
          <a:schemeClr val="tx1"/>
        </a:solidFill>
        <a:latin typeface="Tahoma" charset="0"/>
        <a:ea typeface="+mn-ea"/>
        <a:cs typeface="Arial" charset="0"/>
      </a:defRPr>
    </a:lvl8pPr>
    <a:lvl9pPr marL="3657600" algn="l" defTabSz="914400" rtl="0" eaLnBrk="1" latinLnBrk="0" hangingPunct="1">
      <a:defRPr kern="1200">
        <a:solidFill>
          <a:schemeClr val="tx1"/>
        </a:solidFill>
        <a:latin typeface="Tahoma"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4DA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3" d="100"/>
          <a:sy n="93" d="100"/>
        </p:scale>
        <p:origin x="-1770" y="-114"/>
      </p:cViewPr>
      <p:guideLst>
        <p:guide orient="horz" pos="3108"/>
        <p:guide pos="212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20894" cy="493395"/>
          </a:xfrm>
          <a:prstGeom prst="rect">
            <a:avLst/>
          </a:prstGeom>
        </p:spPr>
        <p:txBody>
          <a:bodyPr vert="horz" lIns="91440" tIns="45720" rIns="91440" bIns="45720" rtlCol="0"/>
          <a:lstStyle>
            <a:lvl1pPr algn="l">
              <a:defRPr sz="1200" smtClean="0"/>
            </a:lvl1pPr>
          </a:lstStyle>
          <a:p>
            <a:pPr>
              <a:defRPr/>
            </a:pPr>
            <a:endParaRPr lang="nb-NO"/>
          </a:p>
        </p:txBody>
      </p:sp>
      <p:sp>
        <p:nvSpPr>
          <p:cNvPr id="3" name="Plassholder for dato 2"/>
          <p:cNvSpPr>
            <a:spLocks noGrp="1"/>
          </p:cNvSpPr>
          <p:nvPr>
            <p:ph type="dt" sz="quarter" idx="1"/>
          </p:nvPr>
        </p:nvSpPr>
        <p:spPr>
          <a:xfrm>
            <a:off x="3818071" y="0"/>
            <a:ext cx="2920894" cy="493395"/>
          </a:xfrm>
          <a:prstGeom prst="rect">
            <a:avLst/>
          </a:prstGeom>
        </p:spPr>
        <p:txBody>
          <a:bodyPr vert="horz" lIns="91440" tIns="45720" rIns="91440" bIns="45720" rtlCol="0"/>
          <a:lstStyle>
            <a:lvl1pPr algn="r">
              <a:defRPr sz="1200" smtClean="0"/>
            </a:lvl1pPr>
          </a:lstStyle>
          <a:p>
            <a:pPr>
              <a:defRPr/>
            </a:pPr>
            <a:fld id="{05CDCDD9-0C21-44C4-AEA4-CA08988BE9CC}" type="datetimeFigureOut">
              <a:rPr lang="nb-NO"/>
              <a:pPr>
                <a:defRPr/>
              </a:pPr>
              <a:t>06.12.2011</a:t>
            </a:fld>
            <a:endParaRPr lang="nb-NO"/>
          </a:p>
        </p:txBody>
      </p:sp>
      <p:sp>
        <p:nvSpPr>
          <p:cNvPr id="4" name="Plassholder for bunntekst 3"/>
          <p:cNvSpPr>
            <a:spLocks noGrp="1"/>
          </p:cNvSpPr>
          <p:nvPr>
            <p:ph type="ftr" sz="quarter" idx="2"/>
          </p:nvPr>
        </p:nvSpPr>
        <p:spPr>
          <a:xfrm>
            <a:off x="0" y="9372792"/>
            <a:ext cx="2920894" cy="493395"/>
          </a:xfrm>
          <a:prstGeom prst="rect">
            <a:avLst/>
          </a:prstGeom>
        </p:spPr>
        <p:txBody>
          <a:bodyPr vert="horz" lIns="91440" tIns="45720" rIns="91440" bIns="45720" rtlCol="0" anchor="b"/>
          <a:lstStyle>
            <a:lvl1pPr algn="l">
              <a:defRPr sz="1200" smtClean="0"/>
            </a:lvl1pPr>
          </a:lstStyle>
          <a:p>
            <a:pPr>
              <a:defRPr/>
            </a:pPr>
            <a:endParaRPr lang="nb-NO"/>
          </a:p>
        </p:txBody>
      </p:sp>
      <p:sp>
        <p:nvSpPr>
          <p:cNvPr id="5" name="Plassholder for lysbildenummer 4"/>
          <p:cNvSpPr>
            <a:spLocks noGrp="1"/>
          </p:cNvSpPr>
          <p:nvPr>
            <p:ph type="sldNum" sz="quarter" idx="3"/>
          </p:nvPr>
        </p:nvSpPr>
        <p:spPr>
          <a:xfrm>
            <a:off x="3818071" y="9372792"/>
            <a:ext cx="2920894" cy="493395"/>
          </a:xfrm>
          <a:prstGeom prst="rect">
            <a:avLst/>
          </a:prstGeom>
        </p:spPr>
        <p:txBody>
          <a:bodyPr vert="horz" lIns="91440" tIns="45720" rIns="91440" bIns="45720" rtlCol="0" anchor="b"/>
          <a:lstStyle>
            <a:lvl1pPr algn="r">
              <a:defRPr sz="1200" smtClean="0"/>
            </a:lvl1pPr>
          </a:lstStyle>
          <a:p>
            <a:pPr>
              <a:defRPr/>
            </a:pPr>
            <a:fld id="{56B2457F-2EAC-4FDA-B803-E94EFE1EC9CA}" type="slidenum">
              <a:rPr lang="nb-NO"/>
              <a:pPr>
                <a:defRPr/>
              </a:pPr>
              <a:t>‹#›</a:t>
            </a:fld>
            <a:endParaRPr lang="nb-NO"/>
          </a:p>
        </p:txBody>
      </p:sp>
    </p:spTree>
    <p:extLst>
      <p:ext uri="{BB962C8B-B14F-4D97-AF65-F5344CB8AC3E}">
        <p14:creationId xmlns:p14="http://schemas.microsoft.com/office/powerpoint/2010/main" val="275236411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20894" cy="493395"/>
          </a:xfrm>
          <a:prstGeom prst="rect">
            <a:avLst/>
          </a:prstGeom>
        </p:spPr>
        <p:txBody>
          <a:bodyPr vert="horz" lIns="91440" tIns="45720" rIns="91440" bIns="45720" rtlCol="0"/>
          <a:lstStyle>
            <a:lvl1pPr algn="l">
              <a:defRPr sz="1200" smtClean="0"/>
            </a:lvl1pPr>
          </a:lstStyle>
          <a:p>
            <a:pPr>
              <a:defRPr/>
            </a:pPr>
            <a:endParaRPr lang="nb-NO"/>
          </a:p>
        </p:txBody>
      </p:sp>
      <p:sp>
        <p:nvSpPr>
          <p:cNvPr id="3" name="Plassholder for dato 2"/>
          <p:cNvSpPr>
            <a:spLocks noGrp="1"/>
          </p:cNvSpPr>
          <p:nvPr>
            <p:ph type="dt" idx="1"/>
          </p:nvPr>
        </p:nvSpPr>
        <p:spPr>
          <a:xfrm>
            <a:off x="3818071" y="0"/>
            <a:ext cx="2920894" cy="493395"/>
          </a:xfrm>
          <a:prstGeom prst="rect">
            <a:avLst/>
          </a:prstGeom>
        </p:spPr>
        <p:txBody>
          <a:bodyPr vert="horz" lIns="91440" tIns="45720" rIns="91440" bIns="45720" rtlCol="0"/>
          <a:lstStyle>
            <a:lvl1pPr algn="r">
              <a:defRPr sz="1200" smtClean="0"/>
            </a:lvl1pPr>
          </a:lstStyle>
          <a:p>
            <a:pPr>
              <a:defRPr/>
            </a:pPr>
            <a:fld id="{533AF8A9-8A75-4058-8A51-A418A13C54C9}" type="datetimeFigureOut">
              <a:rPr lang="nb-NO"/>
              <a:pPr>
                <a:defRPr/>
              </a:pPr>
              <a:t>06.12.2011</a:t>
            </a:fld>
            <a:endParaRPr lang="nb-NO"/>
          </a:p>
        </p:txBody>
      </p:sp>
      <p:sp>
        <p:nvSpPr>
          <p:cNvPr id="4" name="Plassholder for lysbilde 3"/>
          <p:cNvSpPr>
            <a:spLocks noGrp="1" noRot="1" noChangeAspect="1"/>
          </p:cNvSpPr>
          <p:nvPr>
            <p:ph type="sldImg" idx="2"/>
          </p:nvPr>
        </p:nvSpPr>
        <p:spPr>
          <a:xfrm>
            <a:off x="903288" y="739775"/>
            <a:ext cx="4933950" cy="3700463"/>
          </a:xfrm>
          <a:prstGeom prst="rect">
            <a:avLst/>
          </a:prstGeom>
          <a:noFill/>
          <a:ln w="12700">
            <a:solidFill>
              <a:prstClr val="black"/>
            </a:solidFill>
          </a:ln>
        </p:spPr>
        <p:txBody>
          <a:bodyPr vert="horz" lIns="91440" tIns="45720" rIns="91440" bIns="45720" rtlCol="0" anchor="ctr"/>
          <a:lstStyle/>
          <a:p>
            <a:pPr lvl="0"/>
            <a:endParaRPr lang="nb-NO" noProof="0" smtClean="0"/>
          </a:p>
        </p:txBody>
      </p:sp>
      <p:sp>
        <p:nvSpPr>
          <p:cNvPr id="5" name="Plassholder for notater 4"/>
          <p:cNvSpPr>
            <a:spLocks noGrp="1"/>
          </p:cNvSpPr>
          <p:nvPr>
            <p:ph type="body" sz="quarter" idx="3"/>
          </p:nvPr>
        </p:nvSpPr>
        <p:spPr>
          <a:xfrm>
            <a:off x="674053" y="4687253"/>
            <a:ext cx="5392420" cy="4440555"/>
          </a:xfrm>
          <a:prstGeom prst="rect">
            <a:avLst/>
          </a:prstGeom>
        </p:spPr>
        <p:txBody>
          <a:bodyPr vert="horz" lIns="91440" tIns="45720" rIns="91440" bIns="45720" rtlCol="0"/>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6" name="Plassholder for bunntekst 5"/>
          <p:cNvSpPr>
            <a:spLocks noGrp="1"/>
          </p:cNvSpPr>
          <p:nvPr>
            <p:ph type="ftr" sz="quarter" idx="4"/>
          </p:nvPr>
        </p:nvSpPr>
        <p:spPr>
          <a:xfrm>
            <a:off x="0" y="9372792"/>
            <a:ext cx="2920894" cy="493395"/>
          </a:xfrm>
          <a:prstGeom prst="rect">
            <a:avLst/>
          </a:prstGeom>
        </p:spPr>
        <p:txBody>
          <a:bodyPr vert="horz" lIns="91440" tIns="45720" rIns="91440" bIns="45720" rtlCol="0" anchor="b"/>
          <a:lstStyle>
            <a:lvl1pPr algn="l">
              <a:defRPr sz="1200" smtClean="0"/>
            </a:lvl1pPr>
          </a:lstStyle>
          <a:p>
            <a:pPr>
              <a:defRPr/>
            </a:pPr>
            <a:endParaRPr lang="nb-NO"/>
          </a:p>
        </p:txBody>
      </p:sp>
      <p:sp>
        <p:nvSpPr>
          <p:cNvPr id="7" name="Plassholder for lysbildenummer 6"/>
          <p:cNvSpPr>
            <a:spLocks noGrp="1"/>
          </p:cNvSpPr>
          <p:nvPr>
            <p:ph type="sldNum" sz="quarter" idx="5"/>
          </p:nvPr>
        </p:nvSpPr>
        <p:spPr>
          <a:xfrm>
            <a:off x="3818071" y="9372792"/>
            <a:ext cx="2920894" cy="493395"/>
          </a:xfrm>
          <a:prstGeom prst="rect">
            <a:avLst/>
          </a:prstGeom>
        </p:spPr>
        <p:txBody>
          <a:bodyPr vert="horz" lIns="91440" tIns="45720" rIns="91440" bIns="45720" rtlCol="0" anchor="b"/>
          <a:lstStyle>
            <a:lvl1pPr algn="r">
              <a:defRPr sz="1200" smtClean="0"/>
            </a:lvl1pPr>
          </a:lstStyle>
          <a:p>
            <a:pPr>
              <a:defRPr/>
            </a:pPr>
            <a:fld id="{6F83D91A-4547-4EB8-8AA5-F48B1D2E8B90}" type="slidenum">
              <a:rPr lang="nb-NO"/>
              <a:pPr>
                <a:defRPr/>
              </a:pPr>
              <a:t>‹#›</a:t>
            </a:fld>
            <a:endParaRPr lang="nb-NO"/>
          </a:p>
        </p:txBody>
      </p:sp>
    </p:spTree>
    <p:extLst>
      <p:ext uri="{BB962C8B-B14F-4D97-AF65-F5344CB8AC3E}">
        <p14:creationId xmlns:p14="http://schemas.microsoft.com/office/powerpoint/2010/main" val="2390683634"/>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Plassholder for lysbild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Plassholder for nota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nb-NO"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Tidlig i 2011 ble det offisielt kjent at SRF skulle bli den sentrale vergemålsmyndigheten.</a:t>
            </a:r>
            <a:endParaRPr lang="nb-NO" dirty="0"/>
          </a:p>
          <a:p>
            <a:endParaRPr lang="nb-NO" dirty="0" smtClean="0"/>
          </a:p>
          <a:p>
            <a:r>
              <a:rPr lang="nb-NO" dirty="0" smtClean="0"/>
              <a:t>I hele 2011 har vi derfor vært involvert i forprosjektet og bidratt i oppstartfasen til det forestående gjennomføringsprosjektet.</a:t>
            </a:r>
          </a:p>
          <a:p>
            <a:endParaRPr lang="nb-NO" dirty="0" smtClean="0"/>
          </a:p>
          <a:p>
            <a:r>
              <a:rPr lang="nb-NO" dirty="0" smtClean="0"/>
              <a:t>Nå skal altså den sentrale vergemålsmyndigheten være etablert og operativ på Hamar i fra 01.01.13. Det er derfor klart at vi står foran et spennende, men krevende, år i 2012 i forbindelse med å få dette på plass.</a:t>
            </a:r>
          </a:p>
          <a:p>
            <a:endParaRPr lang="nb-NO" dirty="0"/>
          </a:p>
          <a:p>
            <a:r>
              <a:rPr lang="nb-NO" dirty="0"/>
              <a:t>For å si litt om hva vi skal i gang med å etablere, vil jeg ta en kort gjennomgang av hvilke oppgaver den sentrale vergemålsmyndigheten skal ha.</a:t>
            </a:r>
          </a:p>
          <a:p>
            <a:endParaRPr lang="nb-NO" dirty="0"/>
          </a:p>
        </p:txBody>
      </p:sp>
    </p:spTree>
    <p:extLst>
      <p:ext uri="{BB962C8B-B14F-4D97-AF65-F5344CB8AC3E}">
        <p14:creationId xmlns:p14="http://schemas.microsoft.com/office/powerpoint/2010/main" val="311445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smtClean="0"/>
              <a:t>Den sentrale vergemålsmyndigheten skal for det første være </a:t>
            </a:r>
            <a:r>
              <a:rPr lang="nb-NO" b="1" dirty="0"/>
              <a:t>klageinstans</a:t>
            </a:r>
            <a:r>
              <a:rPr lang="nb-NO" dirty="0"/>
              <a:t> for fylkesmannens vedtak etter </a:t>
            </a:r>
            <a:r>
              <a:rPr lang="nb-NO" dirty="0" smtClean="0"/>
              <a:t>vergemålsloven.</a:t>
            </a:r>
          </a:p>
          <a:p>
            <a:endParaRPr lang="nb-NO" dirty="0" smtClean="0"/>
          </a:p>
          <a:p>
            <a:r>
              <a:rPr lang="nb-NO" dirty="0" smtClean="0"/>
              <a:t>Den sentrale vergemålsmyndigheten skal videre føre </a:t>
            </a:r>
            <a:r>
              <a:rPr lang="nb-NO" b="1" dirty="0"/>
              <a:t>tilsyn</a:t>
            </a:r>
            <a:r>
              <a:rPr lang="nb-NO" dirty="0"/>
              <a:t> med fylkesmannen i saker etter </a:t>
            </a:r>
            <a:r>
              <a:rPr lang="nb-NO" dirty="0" smtClean="0"/>
              <a:t>vergemålsloven. I </a:t>
            </a:r>
            <a:r>
              <a:rPr lang="nb-NO" i="1" dirty="0" smtClean="0"/>
              <a:t>tilsyn</a:t>
            </a:r>
            <a:r>
              <a:rPr lang="nb-NO" dirty="0" smtClean="0"/>
              <a:t> ligger det både </a:t>
            </a:r>
            <a:r>
              <a:rPr lang="nb-NO" b="1" dirty="0" err="1" smtClean="0"/>
              <a:t>lovelighetstilsyn</a:t>
            </a:r>
            <a:r>
              <a:rPr lang="nb-NO" dirty="0" smtClean="0"/>
              <a:t>  (altså sikre god og enhetlig </a:t>
            </a:r>
            <a:r>
              <a:rPr lang="nb-NO" dirty="0"/>
              <a:t>praksis hos fylkesmennene og ) </a:t>
            </a:r>
            <a:r>
              <a:rPr lang="nb-NO" b="1" dirty="0" smtClean="0"/>
              <a:t>finansielt tilsyn  </a:t>
            </a:r>
            <a:r>
              <a:rPr lang="nb-NO" dirty="0" smtClean="0"/>
              <a:t>(sikre at det skjer en </a:t>
            </a:r>
            <a:r>
              <a:rPr lang="nb-NO" dirty="0"/>
              <a:t>forsvarlig og </a:t>
            </a:r>
            <a:r>
              <a:rPr lang="nb-NO" dirty="0" smtClean="0"/>
              <a:t>korrekt forvaltning </a:t>
            </a:r>
            <a:r>
              <a:rPr lang="nb-NO" dirty="0"/>
              <a:t>av de økonomiske </a:t>
            </a:r>
            <a:r>
              <a:rPr lang="nb-NO" dirty="0" smtClean="0"/>
              <a:t>midlene til personer under vergemål).</a:t>
            </a:r>
          </a:p>
          <a:p>
            <a:endParaRPr lang="nb-NO" dirty="0"/>
          </a:p>
          <a:p>
            <a:r>
              <a:rPr lang="nb-NO" dirty="0" smtClean="0"/>
              <a:t>Videre har den sentrale vergemålsmyndigheten oppgaver i forhold til </a:t>
            </a:r>
            <a:r>
              <a:rPr lang="nb-NO" b="1" dirty="0" smtClean="0"/>
              <a:t>finansiell forvaltning. </a:t>
            </a:r>
            <a:r>
              <a:rPr lang="nb-NO" dirty="0" smtClean="0"/>
              <a:t>I dette ligger det blant annet utarbeidelse av instruks for internkontroll og regnskapsføring på det finansielle området, inngåelse og forvaltning av avtaler med banker, og desisjon av vergemålsregnskapene.</a:t>
            </a:r>
            <a:endParaRPr lang="nb-NO" dirty="0"/>
          </a:p>
        </p:txBody>
      </p:sp>
    </p:spTree>
    <p:extLst>
      <p:ext uri="{BB962C8B-B14F-4D97-AF65-F5344CB8AC3E}">
        <p14:creationId xmlns:p14="http://schemas.microsoft.com/office/powerpoint/2010/main" val="23918060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smtClean="0"/>
          </a:p>
          <a:p>
            <a:r>
              <a:rPr lang="nb-NO" dirty="0" smtClean="0"/>
              <a:t>Den sentrale vergemålsmyndigheten har også oppgaver i forhold til </a:t>
            </a:r>
            <a:r>
              <a:rPr lang="nb-NO" b="1" dirty="0" smtClean="0"/>
              <a:t>etatsstyring</a:t>
            </a:r>
            <a:r>
              <a:rPr lang="nb-NO" dirty="0" smtClean="0"/>
              <a:t> av vergemålsforvaltningen i samarbeid med Justisdepartementet.</a:t>
            </a:r>
          </a:p>
          <a:p>
            <a:endParaRPr lang="nb-NO" dirty="0" smtClean="0"/>
          </a:p>
          <a:p>
            <a:r>
              <a:rPr lang="nb-NO" dirty="0" smtClean="0"/>
              <a:t>Vi skal delta i </a:t>
            </a:r>
            <a:r>
              <a:rPr lang="nb-NO" b="1" dirty="0" smtClean="0"/>
              <a:t>styringsdialogen</a:t>
            </a:r>
            <a:r>
              <a:rPr lang="nb-NO" dirty="0" smtClean="0"/>
              <a:t>, og ta ansvar </a:t>
            </a:r>
            <a:r>
              <a:rPr lang="nb-NO" dirty="0"/>
              <a:t>for </a:t>
            </a:r>
            <a:r>
              <a:rPr lang="nb-NO" dirty="0" smtClean="0"/>
              <a:t>den løpende </a:t>
            </a:r>
            <a:r>
              <a:rPr lang="nb-NO" dirty="0"/>
              <a:t>vurdering av </a:t>
            </a:r>
            <a:r>
              <a:rPr lang="nb-NO" dirty="0" smtClean="0"/>
              <a:t>vergemålsarbeidet.</a:t>
            </a:r>
          </a:p>
          <a:p>
            <a:endParaRPr lang="nb-NO" dirty="0"/>
          </a:p>
          <a:p>
            <a:r>
              <a:rPr lang="nb-NO" dirty="0" smtClean="0"/>
              <a:t>I samarbeid med fylkesmennene  skal vi sørge for </a:t>
            </a:r>
            <a:r>
              <a:rPr lang="nb-NO" b="1" dirty="0" smtClean="0"/>
              <a:t>opplæring</a:t>
            </a:r>
            <a:r>
              <a:rPr lang="nb-NO" dirty="0" smtClean="0"/>
              <a:t> av den nye vergemålsforvaltningen. Vi skal også sørge for å ivareta </a:t>
            </a:r>
            <a:r>
              <a:rPr lang="nb-NO" b="1" dirty="0" smtClean="0"/>
              <a:t>informasjonsbehovet</a:t>
            </a:r>
            <a:r>
              <a:rPr lang="nb-NO" dirty="0" smtClean="0"/>
              <a:t> både innad i vergemålsforvaltningen og utad mot brukerne.</a:t>
            </a:r>
          </a:p>
          <a:p>
            <a:endParaRPr lang="nb-NO" dirty="0" smtClean="0"/>
          </a:p>
          <a:p>
            <a:r>
              <a:rPr lang="nb-NO" dirty="0" smtClean="0"/>
              <a:t>Vi skal videre være </a:t>
            </a:r>
            <a:r>
              <a:rPr lang="nb-NO" b="1" dirty="0" smtClean="0"/>
              <a:t>systemeier</a:t>
            </a:r>
            <a:r>
              <a:rPr lang="nb-NO" dirty="0" smtClean="0"/>
              <a:t> for den  vergemålsapplikasjonen som skal utvikles i løpet av gjennomføringsprosjektet.</a:t>
            </a:r>
            <a:endParaRPr lang="nb-NO" dirty="0"/>
          </a:p>
          <a:p>
            <a:endParaRPr lang="nb-NO" dirty="0" smtClean="0"/>
          </a:p>
          <a:p>
            <a:r>
              <a:rPr lang="nb-NO" dirty="0" smtClean="0"/>
              <a:t>Den sentrale vergemålsmyndigheten har altså en rekke viktige oppgaver, og utfordringen vår blir å bygge </a:t>
            </a:r>
            <a:r>
              <a:rPr lang="nb-NO" dirty="0"/>
              <a:t>opp en organisasjon som skal kunne ivareta </a:t>
            </a:r>
            <a:r>
              <a:rPr lang="nb-NO" dirty="0" smtClean="0"/>
              <a:t>alle disse oppgavene.</a:t>
            </a:r>
          </a:p>
          <a:p>
            <a:endParaRPr lang="nb-NO" dirty="0"/>
          </a:p>
        </p:txBody>
      </p:sp>
    </p:spTree>
    <p:extLst>
      <p:ext uri="{BB962C8B-B14F-4D97-AF65-F5344CB8AC3E}">
        <p14:creationId xmlns:p14="http://schemas.microsoft.com/office/powerpoint/2010/main" val="10949346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dirty="0" err="1" smtClean="0"/>
              <a:t>SRFs</a:t>
            </a:r>
            <a:r>
              <a:rPr lang="nb-NO" dirty="0" smtClean="0"/>
              <a:t> </a:t>
            </a:r>
            <a:r>
              <a:rPr lang="nb-NO" b="1" dirty="0" smtClean="0"/>
              <a:t>hovedoppgave i 2012 blir å etablere den </a:t>
            </a:r>
            <a:r>
              <a:rPr lang="nb-NO" b="1" dirty="0"/>
              <a:t>sentrale vergemålsmyndigheten</a:t>
            </a:r>
            <a:r>
              <a:rPr lang="nb-NO" dirty="0"/>
              <a:t>. Vi skal altså bygge opp en helt ny avdeling, med helt nye mennesker på et nytt sted</a:t>
            </a:r>
            <a:r>
              <a:rPr lang="nb-NO" dirty="0" smtClean="0"/>
              <a:t>.</a:t>
            </a:r>
            <a:endParaRPr lang="nb-NO" dirty="0"/>
          </a:p>
          <a:p>
            <a:r>
              <a:rPr lang="nb-NO" dirty="0" smtClean="0"/>
              <a:t>Dette vil bli en krevende oppgave. Ikke </a:t>
            </a:r>
            <a:r>
              <a:rPr lang="nb-NO" dirty="0"/>
              <a:t>bare </a:t>
            </a:r>
            <a:r>
              <a:rPr lang="nb-NO" dirty="0" smtClean="0"/>
              <a:t>skal vi bygge opp en ny avdeling  helt fra bunnen av, men denne avdelingen skal fra dag én skal være et kompetansesenter på sitt fagområde. Avdelingen skal også implementeres i vår eksisterende organisasjonen på en god måte. Her blir det en særskilt utfordring at den nye avdelingen ikke skal samlokaliseres med den øvrige virksomheten. </a:t>
            </a:r>
            <a:endParaRPr lang="nb-NO" dirty="0"/>
          </a:p>
          <a:p>
            <a:endParaRPr lang="nb-NO" dirty="0" smtClean="0"/>
          </a:p>
          <a:p>
            <a:r>
              <a:rPr lang="nb-NO" dirty="0" smtClean="0"/>
              <a:t>Første </a:t>
            </a:r>
            <a:r>
              <a:rPr lang="nb-NO" dirty="0"/>
              <a:t>skritt på veien for å etablere den sentrale vergemålsmyndigheten </a:t>
            </a:r>
            <a:r>
              <a:rPr lang="nb-NO" dirty="0" smtClean="0"/>
              <a:t>blir å </a:t>
            </a:r>
            <a:r>
              <a:rPr lang="nb-NO" dirty="0"/>
              <a:t>rekruttere inn de nøkkelpersonene som skal bygge opp og drive den sentrale </a:t>
            </a:r>
            <a:r>
              <a:rPr lang="nb-NO" dirty="0" smtClean="0"/>
              <a:t>vergemålsmyndigheten; altså sørge for </a:t>
            </a:r>
            <a:r>
              <a:rPr lang="nb-NO" b="1" dirty="0" smtClean="0"/>
              <a:t>bemanning av egen </a:t>
            </a:r>
            <a:r>
              <a:rPr lang="nb-NO" b="1" dirty="0"/>
              <a:t>organisasjon</a:t>
            </a:r>
            <a:r>
              <a:rPr lang="nb-NO" dirty="0"/>
              <a:t>. </a:t>
            </a:r>
            <a:endParaRPr lang="nb-NO" dirty="0" smtClean="0"/>
          </a:p>
          <a:p>
            <a:r>
              <a:rPr lang="nb-NO" dirty="0" smtClean="0"/>
              <a:t>Så snart det </a:t>
            </a:r>
            <a:r>
              <a:rPr lang="nb-NO" dirty="0"/>
              <a:t>ble kjent at det skulle bevilges penger til gjennomføring av reformen, satte vi i gang en rekrutteringsprosess for å få på plass de mest vitale </a:t>
            </a:r>
            <a:r>
              <a:rPr lang="nb-NO" dirty="0" smtClean="0"/>
              <a:t>funksjonene så raskt som mulig. </a:t>
            </a:r>
            <a:r>
              <a:rPr lang="nb-NO" dirty="0"/>
              <a:t>Hvis alt går etter planen, vil utlysningen til de </a:t>
            </a:r>
            <a:r>
              <a:rPr lang="nb-NO" dirty="0" smtClean="0"/>
              <a:t>første </a:t>
            </a:r>
            <a:r>
              <a:rPr lang="nb-NO" dirty="0"/>
              <a:t>stillingene </a:t>
            </a:r>
            <a:r>
              <a:rPr lang="nb-NO" dirty="0" smtClean="0"/>
              <a:t>lyses ut førstkommende søndag. Stillingene </a:t>
            </a:r>
            <a:r>
              <a:rPr lang="nb-NO" dirty="0"/>
              <a:t>som skal utlyses </a:t>
            </a:r>
            <a:r>
              <a:rPr lang="nb-NO" dirty="0" smtClean="0"/>
              <a:t> i første omgang vil </a:t>
            </a:r>
            <a:r>
              <a:rPr lang="nb-NO" dirty="0"/>
              <a:t>bli </a:t>
            </a:r>
            <a:r>
              <a:rPr lang="nb-NO" dirty="0" smtClean="0"/>
              <a:t>avdelingsdirektør til vergemålsavdelingen, en </a:t>
            </a:r>
            <a:r>
              <a:rPr lang="nb-NO" dirty="0"/>
              <a:t>juridisk </a:t>
            </a:r>
            <a:r>
              <a:rPr lang="nb-NO" dirty="0" smtClean="0"/>
              <a:t>seniorrådgiver/fagdirektør og en finansiell seniorrådgiver/fagdirektør. </a:t>
            </a:r>
            <a:r>
              <a:rPr lang="nb-NO" dirty="0"/>
              <a:t> </a:t>
            </a:r>
            <a:r>
              <a:rPr lang="nb-NO" dirty="0" smtClean="0"/>
              <a:t>Samtidig skal vi rekruttere ny IT-sjef </a:t>
            </a:r>
            <a:r>
              <a:rPr lang="nb-NO" dirty="0"/>
              <a:t>for hele virksomheten som </a:t>
            </a:r>
            <a:r>
              <a:rPr lang="nb-NO" dirty="0" smtClean="0"/>
              <a:t>også skal </a:t>
            </a:r>
            <a:r>
              <a:rPr lang="nb-NO" dirty="0"/>
              <a:t>ha det overordnede </a:t>
            </a:r>
            <a:r>
              <a:rPr lang="nb-NO" dirty="0" smtClean="0"/>
              <a:t>systemeieransvaret for vergemålsapplikasjonen. På </a:t>
            </a:r>
            <a:r>
              <a:rPr lang="nb-NO" dirty="0"/>
              <a:t> </a:t>
            </a:r>
            <a:r>
              <a:rPr lang="nb-NO" dirty="0" smtClean="0"/>
              <a:t>nyåret vil vi fortløpende igangsette rekruttering av ytterligere medarbeidere. I den neste fasen ønsker vi blant annet å rekruttere en informasjonsmedarbeider og en person som kan ta ansvar for opplæringsopplegg for vergemålsforvaltningen.</a:t>
            </a:r>
          </a:p>
          <a:p>
            <a:r>
              <a:rPr lang="nb-NO" dirty="0" smtClean="0"/>
              <a:t>Så snart vi har rekruttert de mest sentrale personene og disse har kommet opp å stå, kan vi starte arbeide med å bygge opp </a:t>
            </a:r>
            <a:r>
              <a:rPr lang="nb-NO" b="1" dirty="0" smtClean="0"/>
              <a:t>interne rutiner og systemer</a:t>
            </a:r>
            <a:r>
              <a:rPr lang="nb-NO" dirty="0" smtClean="0"/>
              <a:t>. Dette ligger naturlig nok noe frem i tid, i og med at ingen av nøkkelpersonene er på plass ennå.</a:t>
            </a:r>
            <a:endParaRPr lang="nb-NO" dirty="0"/>
          </a:p>
          <a:p>
            <a:endParaRPr lang="nb-NO" dirty="0"/>
          </a:p>
          <a:p>
            <a:r>
              <a:rPr lang="nb-NO" dirty="0" smtClean="0"/>
              <a:t>Når det gjelder de nasjonale prosjektene, arbeides det i disse dager med å etablere de ulike delprosjektene for gjennomføringsfasen. SRF skal </a:t>
            </a:r>
            <a:r>
              <a:rPr lang="nb-NO" b="1" dirty="0" smtClean="0"/>
              <a:t>delta i fire av fem nasjonale delprosjekt, </a:t>
            </a:r>
            <a:r>
              <a:rPr lang="nb-NO" dirty="0" smtClean="0"/>
              <a:t>nærmere bestemt delprosjektene for data, bank, opplæring og informasjon. Prosjektene skal i henhold til fremdriftsplanen være etablert og bemannet fra 15.12.11, og innen 15.05.11 skal det være utarbeidet strategi for de ulike delprosjektene. SRF vil sannsynligvis tidligst kunne stille med relevante  prosjektdeltakere mot slutten av 1. kvartal. Det er en betydelig utfordring for oss at vi ikke har på plass rett personell i de tidlige fasene av gjennomføringsprosjektet, da en rekke førende premisser vil bli lagt. </a:t>
            </a:r>
            <a:endParaRPr lang="nb-NO" dirty="0"/>
          </a:p>
          <a:p>
            <a:endParaRPr lang="nb-NO" dirty="0"/>
          </a:p>
          <a:p>
            <a:endParaRPr lang="nb-NO" dirty="0" smtClean="0"/>
          </a:p>
        </p:txBody>
      </p:sp>
    </p:spTree>
    <p:extLst>
      <p:ext uri="{BB962C8B-B14F-4D97-AF65-F5344CB8AC3E}">
        <p14:creationId xmlns:p14="http://schemas.microsoft.com/office/powerpoint/2010/main" val="25522462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a:xfrm>
            <a:off x="705966" y="4717926"/>
            <a:ext cx="5392420" cy="4440555"/>
          </a:xfrm>
        </p:spPr>
        <p:txBody>
          <a:bodyPr/>
          <a:lstStyle/>
          <a:p>
            <a:r>
              <a:rPr lang="nb-NO" dirty="0" smtClean="0"/>
              <a:t>Det å få </a:t>
            </a:r>
            <a:r>
              <a:rPr lang="nb-NO" b="1" dirty="0" smtClean="0"/>
              <a:t>riktig personell på plass til rett tid</a:t>
            </a:r>
            <a:r>
              <a:rPr lang="nb-NO" dirty="0" smtClean="0"/>
              <a:t> er en utfordring. Det er store oppgaver som ligger foran oss, og mye skulle ha vært påbegynt allerede «i går». For oss er det en særlig utfordring at vi per i dag ikke sitter med  hverken personell eller rett kompetanse til å bygge opp den sentrale vergemålsmyndigheten  og bidra i delprosjektene. Vi har som sagt igangsatt en rekrutteringsprosess for å </a:t>
            </a:r>
            <a:r>
              <a:rPr lang="nb-NO" dirty="0"/>
              <a:t>få besatt de </a:t>
            </a:r>
            <a:r>
              <a:rPr lang="nb-NO" dirty="0" smtClean="0"/>
              <a:t>mest vitale stillingene så snart som mulig, men det vil ta tid før disse er på plass. I mellomtiden vil det bli utfordrende for SRF å bidra like sterkt i prosjektet som det vi skulle ønske.</a:t>
            </a:r>
          </a:p>
          <a:p>
            <a:endParaRPr lang="nb-NO" dirty="0"/>
          </a:p>
          <a:p>
            <a:r>
              <a:rPr lang="nb-NO" dirty="0" smtClean="0"/>
              <a:t>Det at vår </a:t>
            </a:r>
            <a:r>
              <a:rPr lang="nb-NO" b="1" dirty="0" smtClean="0"/>
              <a:t>nye avdeling skal etableres på Hamar, </a:t>
            </a:r>
            <a:r>
              <a:rPr lang="nb-NO" dirty="0" smtClean="0"/>
              <a:t>og ikke sammen med den øvrige virksomheten, er selvsagt også en </a:t>
            </a:r>
            <a:r>
              <a:rPr lang="nb-NO" dirty="0" err="1" smtClean="0"/>
              <a:t>tilleggsutfordring</a:t>
            </a:r>
            <a:r>
              <a:rPr lang="nb-NO" dirty="0" smtClean="0"/>
              <a:t> oppe i det hele. Det er klart at dette kompliserer etableringsfasen noe, særlig med hensyn til det praktiske og administrative rundt den fysiske etableringen. </a:t>
            </a:r>
          </a:p>
          <a:p>
            <a:r>
              <a:rPr lang="nb-NO" dirty="0" smtClean="0"/>
              <a:t>I tillegg  ser vi ikke bort i fra at lokaliseringen kan få konsekvenser i forhold til rekruttering.  En utfordring blir jo at de som skal rekrutteres må påregne å jobbe i Oslo i hele 2012, før de skal sitte permanent på Hamar i fra 01.01.13.</a:t>
            </a:r>
          </a:p>
          <a:p>
            <a:r>
              <a:rPr lang="nb-NO" dirty="0" smtClean="0"/>
              <a:t>Når avdelingen blir liggende utenfor den øvrige virksomheten,  vil det også måtte stilles høyere krav til vedkommende som skal være avdelingsdirektøren enn om avdelingen skulle ha vært fysisk integrert med  den øvrige virksomheten</a:t>
            </a:r>
            <a:r>
              <a:rPr lang="nb-NO" dirty="0"/>
              <a:t> </a:t>
            </a:r>
            <a:r>
              <a:rPr lang="nb-NO" dirty="0" smtClean="0"/>
              <a:t>og det administrative  støtteapparatet vi har på huset.</a:t>
            </a:r>
          </a:p>
          <a:p>
            <a:r>
              <a:rPr lang="nb-NO" dirty="0" smtClean="0"/>
              <a:t>Selv om den nye avdelingen ikke </a:t>
            </a:r>
            <a:r>
              <a:rPr lang="nb-NO" dirty="0"/>
              <a:t> </a:t>
            </a:r>
            <a:r>
              <a:rPr lang="nb-NO" dirty="0" smtClean="0"/>
              <a:t>fysisk skal integreres med den øvrige virksomheten, håper vi at avdelingen på alle andre måter integreres i virksomheten på lik linje med våre øvrige avdelinger. Vi har ett svært godt arbeidsmiljø i SRF i dag, og ønsker  at det samme gode arbeidsmiljøet også skal skapes i avdelingen på Hamar.</a:t>
            </a:r>
          </a:p>
          <a:p>
            <a:endParaRPr lang="nb-NO" dirty="0" smtClean="0"/>
          </a:p>
          <a:p>
            <a:r>
              <a:rPr lang="nb-NO" dirty="0" smtClean="0"/>
              <a:t>I gjennomføringsprosjektet er det mange  involverte og mange prosesser som skal gå parallelt. Det vil være veldig viktig at man klarer å opprettholde en </a:t>
            </a:r>
            <a:r>
              <a:rPr lang="nb-NO" b="1" dirty="0" smtClean="0"/>
              <a:t>tilstrekkelig god kommunikasjon </a:t>
            </a:r>
            <a:r>
              <a:rPr lang="nb-NO" dirty="0" smtClean="0"/>
              <a:t>mellom alle involverte parter, for å sikre gode prosesser og for å skape nødvendig eierskap hos alle parter. Med det tidsperspektivet som er for gjennomføringsprosjektet, er det klart at det vil bli en utfordring  å sikre gode prosesser og tilstrekkelig involvering uten at det går på bekostning av </a:t>
            </a:r>
            <a:r>
              <a:rPr lang="nb-NO" baseline="0" dirty="0" smtClean="0"/>
              <a:t>gjennomføringsevnen.</a:t>
            </a:r>
            <a:r>
              <a:rPr lang="nb-NO" dirty="0" smtClean="0"/>
              <a:t> Det vil bli en vanskelig balansegang der man  på den ene siden er avhengig av at beslutninger må tas raskt og oppgaver må løses innen korte frister, samtidig som at dette ikke må gå på bekostning av kvaliteten på det vi nå skal bygge opp. Gode prosesser og god kommunikasjon mellom alle involverte parter vil etter vårt syn være essensielt i det arbeidet vi nå står overfor.</a:t>
            </a:r>
            <a:endParaRPr lang="nb-NO" dirty="0"/>
          </a:p>
        </p:txBody>
      </p:sp>
    </p:spTree>
    <p:extLst>
      <p:ext uri="{BB962C8B-B14F-4D97-AF65-F5344CB8AC3E}">
        <p14:creationId xmlns:p14="http://schemas.microsoft.com/office/powerpoint/2010/main" val="3770558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defRPr/>
            </a:pPr>
            <a:r>
              <a:rPr lang="nb-NO" dirty="0" smtClean="0"/>
              <a:t>Avslutningsvis;</a:t>
            </a:r>
          </a:p>
          <a:p>
            <a:pPr>
              <a:defRPr/>
            </a:pPr>
            <a:r>
              <a:rPr lang="nb-NO" dirty="0" smtClean="0"/>
              <a:t>Det er en stor og viktig oppgave som nå er lagt til SRF, og vi gleder oss til å være med å bidra til å etablere en </a:t>
            </a:r>
            <a:r>
              <a:rPr lang="nb-NO" dirty="0"/>
              <a:t>effektiv vergemålsforvaltning med høy fagkompetanse og økt </a:t>
            </a:r>
            <a:r>
              <a:rPr lang="nb-NO" dirty="0" smtClean="0"/>
              <a:t>profesjonalitet. Vi har forventning til at dette vil medføre bedre rettssikkerhet og større grad av likebehandling for de vergetrengende. </a:t>
            </a:r>
          </a:p>
          <a:p>
            <a:endParaRPr lang="nb-NO" dirty="0" smtClean="0"/>
          </a:p>
          <a:p>
            <a:r>
              <a:rPr lang="nb-NO" dirty="0" smtClean="0"/>
              <a:t>Slik vi kjenner fylkesmannsembetene  har vi stor tro på at rollen som lokal vergemålsforvaltning er lagt i de beste hender, og vi ser frem i mot et fortsatt godt samarbeid med fylkesmennene, slik vi også har det på rettshjelpsområdet.</a:t>
            </a:r>
          </a:p>
        </p:txBody>
      </p:sp>
    </p:spTree>
    <p:extLst>
      <p:ext uri="{BB962C8B-B14F-4D97-AF65-F5344CB8AC3E}">
        <p14:creationId xmlns:p14="http://schemas.microsoft.com/office/powerpoint/2010/main" val="32490467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spTree>
      <p:nvGrpSpPr>
        <p:cNvPr id="1" name=""/>
        <p:cNvGrpSpPr/>
        <p:nvPr/>
      </p:nvGrpSpPr>
      <p:grpSpPr>
        <a:xfrm>
          <a:off x="0" y="0"/>
          <a:ext cx="0" cy="0"/>
          <a:chOff x="0" y="0"/>
          <a:chExt cx="0" cy="0"/>
        </a:xfrm>
      </p:grpSpPr>
      <p:grpSp>
        <p:nvGrpSpPr>
          <p:cNvPr id="4" name="Group 2"/>
          <p:cNvGrpSpPr>
            <a:grpSpLocks/>
          </p:cNvGrpSpPr>
          <p:nvPr/>
        </p:nvGrpSpPr>
        <p:grpSpPr bwMode="auto">
          <a:xfrm>
            <a:off x="3800475" y="1789113"/>
            <a:ext cx="5340350" cy="5056187"/>
            <a:chOff x="2394" y="1127"/>
            <a:chExt cx="3364" cy="3185"/>
          </a:xfrm>
        </p:grpSpPr>
        <p:sp>
          <p:nvSpPr>
            <p:cNvPr id="5" name="Rectangle 3"/>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6" name="Oval 4"/>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7" name="Rectangle 5"/>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8" name="Freeform 6"/>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9" name="Rectangle 7"/>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10" name="Rectangle 8"/>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11" name="Rectangle 9"/>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12" name="Rectangle 10"/>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13" name="Rectangle 11"/>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14" name="Freeform 12"/>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15" name="Freeform 13"/>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16" name="Freeform 14"/>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17" name="Freeform 15"/>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18" name="Freeform 16"/>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19" name="Freeform 17"/>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0" name="Freeform 18"/>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1" name="Freeform 19"/>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2" name="Freeform 20"/>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3" name="Freeform 21"/>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4" name="Freeform 22"/>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5" name="Freeform 23"/>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6" name="Freeform 24"/>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7" name="Freeform 25"/>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8" name="Freeform 26"/>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29" name="Oval 27"/>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0" name="Oval 28"/>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1" name="Oval 29"/>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2" name="Freeform 30"/>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33" name="Freeform 31"/>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34" name="Rectangle 32"/>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5" name="Rectangle 33"/>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6" name="AutoShape 34"/>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37" name="Freeform 35"/>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38" name="Freeform 36"/>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grpSp>
      <p:sp>
        <p:nvSpPr>
          <p:cNvPr id="5159" name="Rectangle 39"/>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nb-NO" noProof="0" smtClean="0"/>
              <a:t>Klikk for å redigere undertittelstil i malen</a:t>
            </a:r>
          </a:p>
        </p:txBody>
      </p:sp>
      <p:sp>
        <p:nvSpPr>
          <p:cNvPr id="5160" name="Rectangle 40"/>
          <p:cNvSpPr>
            <a:spLocks noGrp="1" noChangeArrowheads="1"/>
          </p:cNvSpPr>
          <p:nvPr>
            <p:ph type="ctrTitle"/>
          </p:nvPr>
        </p:nvSpPr>
        <p:spPr>
          <a:xfrm>
            <a:off x="685800" y="1768475"/>
            <a:ext cx="7772400" cy="1736725"/>
          </a:xfrm>
        </p:spPr>
        <p:txBody>
          <a:bodyPr anchor="b" anchorCtr="1"/>
          <a:lstStyle>
            <a:lvl1pPr>
              <a:defRPr sz="5400"/>
            </a:lvl1pPr>
          </a:lstStyle>
          <a:p>
            <a:pPr lvl="0"/>
            <a:r>
              <a:rPr lang="nb-NO" noProof="0" smtClean="0"/>
              <a:t>Klikk for å redigere tittelstil</a:t>
            </a:r>
          </a:p>
        </p:txBody>
      </p:sp>
      <p:sp>
        <p:nvSpPr>
          <p:cNvPr id="39" name="Rectangle 37"/>
          <p:cNvSpPr>
            <a:spLocks noGrp="1" noChangeArrowheads="1"/>
          </p:cNvSpPr>
          <p:nvPr>
            <p:ph type="dt" sz="half" idx="10"/>
          </p:nvPr>
        </p:nvSpPr>
        <p:spPr/>
        <p:txBody>
          <a:bodyPr/>
          <a:lstStyle>
            <a:lvl1pPr>
              <a:defRPr/>
            </a:lvl1pPr>
          </a:lstStyle>
          <a:p>
            <a:pPr>
              <a:defRPr/>
            </a:pPr>
            <a:endParaRPr lang="nb-NO"/>
          </a:p>
        </p:txBody>
      </p:sp>
      <p:sp>
        <p:nvSpPr>
          <p:cNvPr id="40" name="Rectangle 38"/>
          <p:cNvSpPr>
            <a:spLocks noGrp="1" noChangeArrowheads="1"/>
          </p:cNvSpPr>
          <p:nvPr>
            <p:ph type="ftr" sz="quarter" idx="11"/>
          </p:nvPr>
        </p:nvSpPr>
        <p:spPr/>
        <p:txBody>
          <a:bodyPr/>
          <a:lstStyle>
            <a:lvl1pPr>
              <a:defRPr/>
            </a:lvl1pPr>
          </a:lstStyle>
          <a:p>
            <a:pPr>
              <a:defRPr/>
            </a:pPr>
            <a:endParaRPr lang="nb-NO"/>
          </a:p>
        </p:txBody>
      </p:sp>
      <p:sp>
        <p:nvSpPr>
          <p:cNvPr id="41" name="Rectangle 41"/>
          <p:cNvSpPr>
            <a:spLocks noGrp="1" noChangeArrowheads="1"/>
          </p:cNvSpPr>
          <p:nvPr>
            <p:ph type="sldNum" sz="quarter" idx="12"/>
          </p:nvPr>
        </p:nvSpPr>
        <p:spPr/>
        <p:txBody>
          <a:bodyPr/>
          <a:lstStyle>
            <a:lvl1pPr>
              <a:defRPr/>
            </a:lvl1pPr>
          </a:lstStyle>
          <a:p>
            <a:pPr>
              <a:defRPr/>
            </a:pPr>
            <a:fld id="{10149D7C-F13D-4EC7-9DAD-80ADC0E24BB0}" type="slidenum">
              <a:rPr lang="nb-NO"/>
              <a:pPr>
                <a:defRPr/>
              </a:pPr>
              <a:t>‹#›</a:t>
            </a:fld>
            <a:endParaRPr lang="nb-NO"/>
          </a:p>
        </p:txBody>
      </p:sp>
    </p:spTree>
    <p:extLst>
      <p:ext uri="{BB962C8B-B14F-4D97-AF65-F5344CB8AC3E}">
        <p14:creationId xmlns:p14="http://schemas.microsoft.com/office/powerpoint/2010/main" val="2696513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39"/>
          <p:cNvSpPr>
            <a:spLocks noGrp="1" noChangeArrowheads="1"/>
          </p:cNvSpPr>
          <p:nvPr>
            <p:ph type="dt" sz="half" idx="10"/>
          </p:nvPr>
        </p:nvSpPr>
        <p:spPr>
          <a:ln/>
        </p:spPr>
        <p:txBody>
          <a:bodyPr/>
          <a:lstStyle>
            <a:lvl1pPr>
              <a:defRPr/>
            </a:lvl1pPr>
          </a:lstStyle>
          <a:p>
            <a:pPr>
              <a:defRPr/>
            </a:pPr>
            <a:endParaRPr lang="nb-NO"/>
          </a:p>
        </p:txBody>
      </p:sp>
      <p:sp>
        <p:nvSpPr>
          <p:cNvPr id="5" name="Rectangle 40"/>
          <p:cNvSpPr>
            <a:spLocks noGrp="1" noChangeArrowheads="1"/>
          </p:cNvSpPr>
          <p:nvPr>
            <p:ph type="ftr" sz="quarter" idx="11"/>
          </p:nvPr>
        </p:nvSpPr>
        <p:spPr>
          <a:ln/>
        </p:spPr>
        <p:txBody>
          <a:bodyPr/>
          <a:lstStyle>
            <a:lvl1pPr>
              <a:defRPr/>
            </a:lvl1pPr>
          </a:lstStyle>
          <a:p>
            <a:pPr>
              <a:defRPr/>
            </a:pPr>
            <a:endParaRPr lang="nb-NO"/>
          </a:p>
        </p:txBody>
      </p:sp>
      <p:sp>
        <p:nvSpPr>
          <p:cNvPr id="6" name="Rectangle 41"/>
          <p:cNvSpPr>
            <a:spLocks noGrp="1" noChangeArrowheads="1"/>
          </p:cNvSpPr>
          <p:nvPr>
            <p:ph type="sldNum" sz="quarter" idx="12"/>
          </p:nvPr>
        </p:nvSpPr>
        <p:spPr>
          <a:ln/>
        </p:spPr>
        <p:txBody>
          <a:bodyPr/>
          <a:lstStyle>
            <a:lvl1pPr>
              <a:defRPr/>
            </a:lvl1pPr>
          </a:lstStyle>
          <a:p>
            <a:pPr>
              <a:defRPr/>
            </a:pPr>
            <a:fld id="{B314A3D7-9A49-4D9D-BDDB-28F521EE107F}" type="slidenum">
              <a:rPr lang="nb-NO"/>
              <a:pPr>
                <a:defRPr/>
              </a:pPr>
              <a:t>‹#›</a:t>
            </a:fld>
            <a:endParaRPr lang="nb-NO"/>
          </a:p>
        </p:txBody>
      </p:sp>
    </p:spTree>
    <p:extLst>
      <p:ext uri="{BB962C8B-B14F-4D97-AF65-F5344CB8AC3E}">
        <p14:creationId xmlns:p14="http://schemas.microsoft.com/office/powerpoint/2010/main" val="635624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7813"/>
            <a:ext cx="2057400" cy="5853112"/>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7813"/>
            <a:ext cx="6019800" cy="5853112"/>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39"/>
          <p:cNvSpPr>
            <a:spLocks noGrp="1" noChangeArrowheads="1"/>
          </p:cNvSpPr>
          <p:nvPr>
            <p:ph type="dt" sz="half" idx="10"/>
          </p:nvPr>
        </p:nvSpPr>
        <p:spPr>
          <a:ln/>
        </p:spPr>
        <p:txBody>
          <a:bodyPr/>
          <a:lstStyle>
            <a:lvl1pPr>
              <a:defRPr/>
            </a:lvl1pPr>
          </a:lstStyle>
          <a:p>
            <a:pPr>
              <a:defRPr/>
            </a:pPr>
            <a:endParaRPr lang="nb-NO"/>
          </a:p>
        </p:txBody>
      </p:sp>
      <p:sp>
        <p:nvSpPr>
          <p:cNvPr id="5" name="Rectangle 40"/>
          <p:cNvSpPr>
            <a:spLocks noGrp="1" noChangeArrowheads="1"/>
          </p:cNvSpPr>
          <p:nvPr>
            <p:ph type="ftr" sz="quarter" idx="11"/>
          </p:nvPr>
        </p:nvSpPr>
        <p:spPr>
          <a:ln/>
        </p:spPr>
        <p:txBody>
          <a:bodyPr/>
          <a:lstStyle>
            <a:lvl1pPr>
              <a:defRPr/>
            </a:lvl1pPr>
          </a:lstStyle>
          <a:p>
            <a:pPr>
              <a:defRPr/>
            </a:pPr>
            <a:endParaRPr lang="nb-NO"/>
          </a:p>
        </p:txBody>
      </p:sp>
      <p:sp>
        <p:nvSpPr>
          <p:cNvPr id="6" name="Rectangle 41"/>
          <p:cNvSpPr>
            <a:spLocks noGrp="1" noChangeArrowheads="1"/>
          </p:cNvSpPr>
          <p:nvPr>
            <p:ph type="sldNum" sz="quarter" idx="12"/>
          </p:nvPr>
        </p:nvSpPr>
        <p:spPr>
          <a:ln/>
        </p:spPr>
        <p:txBody>
          <a:bodyPr/>
          <a:lstStyle>
            <a:lvl1pPr>
              <a:defRPr/>
            </a:lvl1pPr>
          </a:lstStyle>
          <a:p>
            <a:pPr>
              <a:defRPr/>
            </a:pPr>
            <a:fld id="{C557A678-01F7-4783-AF4D-473F6C137ECC}" type="slidenum">
              <a:rPr lang="nb-NO"/>
              <a:pPr>
                <a:defRPr/>
              </a:pPr>
              <a:t>‹#›</a:t>
            </a:fld>
            <a:endParaRPr lang="nb-NO"/>
          </a:p>
        </p:txBody>
      </p:sp>
    </p:spTree>
    <p:extLst>
      <p:ext uri="{BB962C8B-B14F-4D97-AF65-F5344CB8AC3E}">
        <p14:creationId xmlns:p14="http://schemas.microsoft.com/office/powerpoint/2010/main" val="254419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Rectangle 39"/>
          <p:cNvSpPr>
            <a:spLocks noGrp="1" noChangeArrowheads="1"/>
          </p:cNvSpPr>
          <p:nvPr>
            <p:ph type="dt" sz="half" idx="10"/>
          </p:nvPr>
        </p:nvSpPr>
        <p:spPr>
          <a:ln/>
        </p:spPr>
        <p:txBody>
          <a:bodyPr/>
          <a:lstStyle>
            <a:lvl1pPr>
              <a:defRPr/>
            </a:lvl1pPr>
          </a:lstStyle>
          <a:p>
            <a:pPr>
              <a:defRPr/>
            </a:pPr>
            <a:endParaRPr lang="nb-NO"/>
          </a:p>
        </p:txBody>
      </p:sp>
      <p:sp>
        <p:nvSpPr>
          <p:cNvPr id="5" name="Rectangle 40"/>
          <p:cNvSpPr>
            <a:spLocks noGrp="1" noChangeArrowheads="1"/>
          </p:cNvSpPr>
          <p:nvPr>
            <p:ph type="ftr" sz="quarter" idx="11"/>
          </p:nvPr>
        </p:nvSpPr>
        <p:spPr>
          <a:ln/>
        </p:spPr>
        <p:txBody>
          <a:bodyPr/>
          <a:lstStyle>
            <a:lvl1pPr>
              <a:defRPr/>
            </a:lvl1pPr>
          </a:lstStyle>
          <a:p>
            <a:pPr>
              <a:defRPr/>
            </a:pPr>
            <a:endParaRPr lang="nb-NO"/>
          </a:p>
        </p:txBody>
      </p:sp>
      <p:sp>
        <p:nvSpPr>
          <p:cNvPr id="6" name="Rectangle 41"/>
          <p:cNvSpPr>
            <a:spLocks noGrp="1" noChangeArrowheads="1"/>
          </p:cNvSpPr>
          <p:nvPr>
            <p:ph type="sldNum" sz="quarter" idx="12"/>
          </p:nvPr>
        </p:nvSpPr>
        <p:spPr>
          <a:ln/>
        </p:spPr>
        <p:txBody>
          <a:bodyPr/>
          <a:lstStyle>
            <a:lvl1pPr>
              <a:defRPr/>
            </a:lvl1pPr>
          </a:lstStyle>
          <a:p>
            <a:pPr>
              <a:defRPr/>
            </a:pPr>
            <a:fld id="{A09175E4-2AFE-443E-8F1C-753B8F629651}" type="slidenum">
              <a:rPr lang="nb-NO"/>
              <a:pPr>
                <a:defRPr/>
              </a:pPr>
              <a:t>‹#›</a:t>
            </a:fld>
            <a:endParaRPr lang="nb-NO"/>
          </a:p>
        </p:txBody>
      </p:sp>
    </p:spTree>
    <p:extLst>
      <p:ext uri="{BB962C8B-B14F-4D97-AF65-F5344CB8AC3E}">
        <p14:creationId xmlns:p14="http://schemas.microsoft.com/office/powerpoint/2010/main" val="407566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b-NO" smtClean="0"/>
              <a:t>Klikk for å redigere tekststiler i malen</a:t>
            </a:r>
          </a:p>
        </p:txBody>
      </p:sp>
      <p:sp>
        <p:nvSpPr>
          <p:cNvPr id="4" name="Rectangle 39"/>
          <p:cNvSpPr>
            <a:spLocks noGrp="1" noChangeArrowheads="1"/>
          </p:cNvSpPr>
          <p:nvPr>
            <p:ph type="dt" sz="half" idx="10"/>
          </p:nvPr>
        </p:nvSpPr>
        <p:spPr>
          <a:ln/>
        </p:spPr>
        <p:txBody>
          <a:bodyPr/>
          <a:lstStyle>
            <a:lvl1pPr>
              <a:defRPr/>
            </a:lvl1pPr>
          </a:lstStyle>
          <a:p>
            <a:pPr>
              <a:defRPr/>
            </a:pPr>
            <a:endParaRPr lang="nb-NO"/>
          </a:p>
        </p:txBody>
      </p:sp>
      <p:sp>
        <p:nvSpPr>
          <p:cNvPr id="5" name="Rectangle 40"/>
          <p:cNvSpPr>
            <a:spLocks noGrp="1" noChangeArrowheads="1"/>
          </p:cNvSpPr>
          <p:nvPr>
            <p:ph type="ftr" sz="quarter" idx="11"/>
          </p:nvPr>
        </p:nvSpPr>
        <p:spPr>
          <a:ln/>
        </p:spPr>
        <p:txBody>
          <a:bodyPr/>
          <a:lstStyle>
            <a:lvl1pPr>
              <a:defRPr/>
            </a:lvl1pPr>
          </a:lstStyle>
          <a:p>
            <a:pPr>
              <a:defRPr/>
            </a:pPr>
            <a:endParaRPr lang="nb-NO"/>
          </a:p>
        </p:txBody>
      </p:sp>
      <p:sp>
        <p:nvSpPr>
          <p:cNvPr id="6" name="Rectangle 41"/>
          <p:cNvSpPr>
            <a:spLocks noGrp="1" noChangeArrowheads="1"/>
          </p:cNvSpPr>
          <p:nvPr>
            <p:ph type="sldNum" sz="quarter" idx="12"/>
          </p:nvPr>
        </p:nvSpPr>
        <p:spPr>
          <a:ln/>
        </p:spPr>
        <p:txBody>
          <a:bodyPr/>
          <a:lstStyle>
            <a:lvl1pPr>
              <a:defRPr/>
            </a:lvl1pPr>
          </a:lstStyle>
          <a:p>
            <a:pPr>
              <a:defRPr/>
            </a:pPr>
            <a:fld id="{BC9ABC1C-A681-455A-B93D-AF883B93B9CA}" type="slidenum">
              <a:rPr lang="nb-NO"/>
              <a:pPr>
                <a:defRPr/>
              </a:pPr>
              <a:t>‹#›</a:t>
            </a:fld>
            <a:endParaRPr lang="nb-NO"/>
          </a:p>
        </p:txBody>
      </p:sp>
    </p:spTree>
    <p:extLst>
      <p:ext uri="{BB962C8B-B14F-4D97-AF65-F5344CB8AC3E}">
        <p14:creationId xmlns:p14="http://schemas.microsoft.com/office/powerpoint/2010/main" val="1398428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Rectangle 39"/>
          <p:cNvSpPr>
            <a:spLocks noGrp="1" noChangeArrowheads="1"/>
          </p:cNvSpPr>
          <p:nvPr>
            <p:ph type="dt" sz="half" idx="10"/>
          </p:nvPr>
        </p:nvSpPr>
        <p:spPr>
          <a:ln/>
        </p:spPr>
        <p:txBody>
          <a:bodyPr/>
          <a:lstStyle>
            <a:lvl1pPr>
              <a:defRPr/>
            </a:lvl1pPr>
          </a:lstStyle>
          <a:p>
            <a:pPr>
              <a:defRPr/>
            </a:pPr>
            <a:endParaRPr lang="nb-NO"/>
          </a:p>
        </p:txBody>
      </p:sp>
      <p:sp>
        <p:nvSpPr>
          <p:cNvPr id="6" name="Rectangle 40"/>
          <p:cNvSpPr>
            <a:spLocks noGrp="1" noChangeArrowheads="1"/>
          </p:cNvSpPr>
          <p:nvPr>
            <p:ph type="ftr" sz="quarter" idx="11"/>
          </p:nvPr>
        </p:nvSpPr>
        <p:spPr>
          <a:ln/>
        </p:spPr>
        <p:txBody>
          <a:bodyPr/>
          <a:lstStyle>
            <a:lvl1pPr>
              <a:defRPr/>
            </a:lvl1pPr>
          </a:lstStyle>
          <a:p>
            <a:pPr>
              <a:defRPr/>
            </a:pPr>
            <a:endParaRPr lang="nb-NO"/>
          </a:p>
        </p:txBody>
      </p:sp>
      <p:sp>
        <p:nvSpPr>
          <p:cNvPr id="7" name="Rectangle 41"/>
          <p:cNvSpPr>
            <a:spLocks noGrp="1" noChangeArrowheads="1"/>
          </p:cNvSpPr>
          <p:nvPr>
            <p:ph type="sldNum" sz="quarter" idx="12"/>
          </p:nvPr>
        </p:nvSpPr>
        <p:spPr>
          <a:ln/>
        </p:spPr>
        <p:txBody>
          <a:bodyPr/>
          <a:lstStyle>
            <a:lvl1pPr>
              <a:defRPr/>
            </a:lvl1pPr>
          </a:lstStyle>
          <a:p>
            <a:pPr>
              <a:defRPr/>
            </a:pPr>
            <a:fld id="{8D1094E5-21C1-46D7-806C-6CE879DBCD06}" type="slidenum">
              <a:rPr lang="nb-NO"/>
              <a:pPr>
                <a:defRPr/>
              </a:pPr>
              <a:t>‹#›</a:t>
            </a:fld>
            <a:endParaRPr lang="nb-NO"/>
          </a:p>
        </p:txBody>
      </p:sp>
    </p:spTree>
    <p:extLst>
      <p:ext uri="{BB962C8B-B14F-4D97-AF65-F5344CB8AC3E}">
        <p14:creationId xmlns:p14="http://schemas.microsoft.com/office/powerpoint/2010/main" val="3003595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274638"/>
            <a:ext cx="8229600" cy="1143000"/>
          </a:xfrm>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Rectangle 39"/>
          <p:cNvSpPr>
            <a:spLocks noGrp="1" noChangeArrowheads="1"/>
          </p:cNvSpPr>
          <p:nvPr>
            <p:ph type="dt" sz="half" idx="10"/>
          </p:nvPr>
        </p:nvSpPr>
        <p:spPr>
          <a:ln/>
        </p:spPr>
        <p:txBody>
          <a:bodyPr/>
          <a:lstStyle>
            <a:lvl1pPr>
              <a:defRPr/>
            </a:lvl1pPr>
          </a:lstStyle>
          <a:p>
            <a:pPr>
              <a:defRPr/>
            </a:pPr>
            <a:endParaRPr lang="nb-NO"/>
          </a:p>
        </p:txBody>
      </p:sp>
      <p:sp>
        <p:nvSpPr>
          <p:cNvPr id="8" name="Rectangle 40"/>
          <p:cNvSpPr>
            <a:spLocks noGrp="1" noChangeArrowheads="1"/>
          </p:cNvSpPr>
          <p:nvPr>
            <p:ph type="ftr" sz="quarter" idx="11"/>
          </p:nvPr>
        </p:nvSpPr>
        <p:spPr>
          <a:ln/>
        </p:spPr>
        <p:txBody>
          <a:bodyPr/>
          <a:lstStyle>
            <a:lvl1pPr>
              <a:defRPr/>
            </a:lvl1pPr>
          </a:lstStyle>
          <a:p>
            <a:pPr>
              <a:defRPr/>
            </a:pPr>
            <a:endParaRPr lang="nb-NO"/>
          </a:p>
        </p:txBody>
      </p:sp>
      <p:sp>
        <p:nvSpPr>
          <p:cNvPr id="9" name="Rectangle 41"/>
          <p:cNvSpPr>
            <a:spLocks noGrp="1" noChangeArrowheads="1"/>
          </p:cNvSpPr>
          <p:nvPr>
            <p:ph type="sldNum" sz="quarter" idx="12"/>
          </p:nvPr>
        </p:nvSpPr>
        <p:spPr>
          <a:ln/>
        </p:spPr>
        <p:txBody>
          <a:bodyPr/>
          <a:lstStyle>
            <a:lvl1pPr>
              <a:defRPr/>
            </a:lvl1pPr>
          </a:lstStyle>
          <a:p>
            <a:pPr>
              <a:defRPr/>
            </a:pPr>
            <a:fld id="{ECB02D4E-1DE1-4E80-857D-91864E0FCEE4}" type="slidenum">
              <a:rPr lang="nb-NO"/>
              <a:pPr>
                <a:defRPr/>
              </a:pPr>
              <a:t>‹#›</a:t>
            </a:fld>
            <a:endParaRPr lang="nb-NO"/>
          </a:p>
        </p:txBody>
      </p:sp>
    </p:spTree>
    <p:extLst>
      <p:ext uri="{BB962C8B-B14F-4D97-AF65-F5344CB8AC3E}">
        <p14:creationId xmlns:p14="http://schemas.microsoft.com/office/powerpoint/2010/main" val="341746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Rectangle 39"/>
          <p:cNvSpPr>
            <a:spLocks noGrp="1" noChangeArrowheads="1"/>
          </p:cNvSpPr>
          <p:nvPr>
            <p:ph type="dt" sz="half" idx="10"/>
          </p:nvPr>
        </p:nvSpPr>
        <p:spPr>
          <a:ln/>
        </p:spPr>
        <p:txBody>
          <a:bodyPr/>
          <a:lstStyle>
            <a:lvl1pPr>
              <a:defRPr/>
            </a:lvl1pPr>
          </a:lstStyle>
          <a:p>
            <a:pPr>
              <a:defRPr/>
            </a:pPr>
            <a:endParaRPr lang="nb-NO"/>
          </a:p>
        </p:txBody>
      </p:sp>
      <p:sp>
        <p:nvSpPr>
          <p:cNvPr id="4" name="Rectangle 40"/>
          <p:cNvSpPr>
            <a:spLocks noGrp="1" noChangeArrowheads="1"/>
          </p:cNvSpPr>
          <p:nvPr>
            <p:ph type="ftr" sz="quarter" idx="11"/>
          </p:nvPr>
        </p:nvSpPr>
        <p:spPr>
          <a:ln/>
        </p:spPr>
        <p:txBody>
          <a:bodyPr/>
          <a:lstStyle>
            <a:lvl1pPr>
              <a:defRPr/>
            </a:lvl1pPr>
          </a:lstStyle>
          <a:p>
            <a:pPr>
              <a:defRPr/>
            </a:pPr>
            <a:endParaRPr lang="nb-NO"/>
          </a:p>
        </p:txBody>
      </p:sp>
      <p:sp>
        <p:nvSpPr>
          <p:cNvPr id="5" name="Rectangle 41"/>
          <p:cNvSpPr>
            <a:spLocks noGrp="1" noChangeArrowheads="1"/>
          </p:cNvSpPr>
          <p:nvPr>
            <p:ph type="sldNum" sz="quarter" idx="12"/>
          </p:nvPr>
        </p:nvSpPr>
        <p:spPr>
          <a:ln/>
        </p:spPr>
        <p:txBody>
          <a:bodyPr/>
          <a:lstStyle>
            <a:lvl1pPr>
              <a:defRPr/>
            </a:lvl1pPr>
          </a:lstStyle>
          <a:p>
            <a:pPr>
              <a:defRPr/>
            </a:pPr>
            <a:fld id="{444B3D75-D343-4CCF-A355-B46ED7DF7C8C}" type="slidenum">
              <a:rPr lang="nb-NO"/>
              <a:pPr>
                <a:defRPr/>
              </a:pPr>
              <a:t>‹#›</a:t>
            </a:fld>
            <a:endParaRPr lang="nb-NO"/>
          </a:p>
        </p:txBody>
      </p:sp>
    </p:spTree>
    <p:extLst>
      <p:ext uri="{BB962C8B-B14F-4D97-AF65-F5344CB8AC3E}">
        <p14:creationId xmlns:p14="http://schemas.microsoft.com/office/powerpoint/2010/main" val="4292786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Rectangle 39"/>
          <p:cNvSpPr>
            <a:spLocks noGrp="1" noChangeArrowheads="1"/>
          </p:cNvSpPr>
          <p:nvPr>
            <p:ph type="dt" sz="half" idx="10"/>
          </p:nvPr>
        </p:nvSpPr>
        <p:spPr>
          <a:ln/>
        </p:spPr>
        <p:txBody>
          <a:bodyPr/>
          <a:lstStyle>
            <a:lvl1pPr>
              <a:defRPr/>
            </a:lvl1pPr>
          </a:lstStyle>
          <a:p>
            <a:pPr>
              <a:defRPr/>
            </a:pPr>
            <a:endParaRPr lang="nb-NO"/>
          </a:p>
        </p:txBody>
      </p:sp>
      <p:sp>
        <p:nvSpPr>
          <p:cNvPr id="3" name="Rectangle 40"/>
          <p:cNvSpPr>
            <a:spLocks noGrp="1" noChangeArrowheads="1"/>
          </p:cNvSpPr>
          <p:nvPr>
            <p:ph type="ftr" sz="quarter" idx="11"/>
          </p:nvPr>
        </p:nvSpPr>
        <p:spPr>
          <a:ln/>
        </p:spPr>
        <p:txBody>
          <a:bodyPr/>
          <a:lstStyle>
            <a:lvl1pPr>
              <a:defRPr/>
            </a:lvl1pPr>
          </a:lstStyle>
          <a:p>
            <a:pPr>
              <a:defRPr/>
            </a:pPr>
            <a:endParaRPr lang="nb-NO"/>
          </a:p>
        </p:txBody>
      </p:sp>
      <p:sp>
        <p:nvSpPr>
          <p:cNvPr id="4" name="Rectangle 41"/>
          <p:cNvSpPr>
            <a:spLocks noGrp="1" noChangeArrowheads="1"/>
          </p:cNvSpPr>
          <p:nvPr>
            <p:ph type="sldNum" sz="quarter" idx="12"/>
          </p:nvPr>
        </p:nvSpPr>
        <p:spPr>
          <a:ln/>
        </p:spPr>
        <p:txBody>
          <a:bodyPr/>
          <a:lstStyle>
            <a:lvl1pPr>
              <a:defRPr/>
            </a:lvl1pPr>
          </a:lstStyle>
          <a:p>
            <a:pPr>
              <a:defRPr/>
            </a:pPr>
            <a:fld id="{0290D841-7738-413D-95F7-AC61F43DE017}" type="slidenum">
              <a:rPr lang="nb-NO"/>
              <a:pPr>
                <a:defRPr/>
              </a:pPr>
              <a:t>‹#›</a:t>
            </a:fld>
            <a:endParaRPr lang="nb-NO"/>
          </a:p>
        </p:txBody>
      </p:sp>
    </p:spTree>
    <p:extLst>
      <p:ext uri="{BB962C8B-B14F-4D97-AF65-F5344CB8AC3E}">
        <p14:creationId xmlns:p14="http://schemas.microsoft.com/office/powerpoint/2010/main" val="3629993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39"/>
          <p:cNvSpPr>
            <a:spLocks noGrp="1" noChangeArrowheads="1"/>
          </p:cNvSpPr>
          <p:nvPr>
            <p:ph type="dt" sz="half" idx="10"/>
          </p:nvPr>
        </p:nvSpPr>
        <p:spPr>
          <a:ln/>
        </p:spPr>
        <p:txBody>
          <a:bodyPr/>
          <a:lstStyle>
            <a:lvl1pPr>
              <a:defRPr/>
            </a:lvl1pPr>
          </a:lstStyle>
          <a:p>
            <a:pPr>
              <a:defRPr/>
            </a:pPr>
            <a:endParaRPr lang="nb-NO"/>
          </a:p>
        </p:txBody>
      </p:sp>
      <p:sp>
        <p:nvSpPr>
          <p:cNvPr id="6" name="Rectangle 40"/>
          <p:cNvSpPr>
            <a:spLocks noGrp="1" noChangeArrowheads="1"/>
          </p:cNvSpPr>
          <p:nvPr>
            <p:ph type="ftr" sz="quarter" idx="11"/>
          </p:nvPr>
        </p:nvSpPr>
        <p:spPr>
          <a:ln/>
        </p:spPr>
        <p:txBody>
          <a:bodyPr/>
          <a:lstStyle>
            <a:lvl1pPr>
              <a:defRPr/>
            </a:lvl1pPr>
          </a:lstStyle>
          <a:p>
            <a:pPr>
              <a:defRPr/>
            </a:pPr>
            <a:endParaRPr lang="nb-NO"/>
          </a:p>
        </p:txBody>
      </p:sp>
      <p:sp>
        <p:nvSpPr>
          <p:cNvPr id="7" name="Rectangle 41"/>
          <p:cNvSpPr>
            <a:spLocks noGrp="1" noChangeArrowheads="1"/>
          </p:cNvSpPr>
          <p:nvPr>
            <p:ph type="sldNum" sz="quarter" idx="12"/>
          </p:nvPr>
        </p:nvSpPr>
        <p:spPr>
          <a:ln/>
        </p:spPr>
        <p:txBody>
          <a:bodyPr/>
          <a:lstStyle>
            <a:lvl1pPr>
              <a:defRPr/>
            </a:lvl1pPr>
          </a:lstStyle>
          <a:p>
            <a:pPr>
              <a:defRPr/>
            </a:pPr>
            <a:fld id="{8CA4A109-957C-4708-AD2C-A0C1682D2585}" type="slidenum">
              <a:rPr lang="nb-NO"/>
              <a:pPr>
                <a:defRPr/>
              </a:pPr>
              <a:t>‹#›</a:t>
            </a:fld>
            <a:endParaRPr lang="nb-NO"/>
          </a:p>
        </p:txBody>
      </p:sp>
    </p:spTree>
    <p:extLst>
      <p:ext uri="{BB962C8B-B14F-4D97-AF65-F5344CB8AC3E}">
        <p14:creationId xmlns:p14="http://schemas.microsoft.com/office/powerpoint/2010/main" val="400093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b-NO" noProof="0" smtClean="0"/>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Rectangle 39"/>
          <p:cNvSpPr>
            <a:spLocks noGrp="1" noChangeArrowheads="1"/>
          </p:cNvSpPr>
          <p:nvPr>
            <p:ph type="dt" sz="half" idx="10"/>
          </p:nvPr>
        </p:nvSpPr>
        <p:spPr>
          <a:ln/>
        </p:spPr>
        <p:txBody>
          <a:bodyPr/>
          <a:lstStyle>
            <a:lvl1pPr>
              <a:defRPr/>
            </a:lvl1pPr>
          </a:lstStyle>
          <a:p>
            <a:pPr>
              <a:defRPr/>
            </a:pPr>
            <a:endParaRPr lang="nb-NO"/>
          </a:p>
        </p:txBody>
      </p:sp>
      <p:sp>
        <p:nvSpPr>
          <p:cNvPr id="6" name="Rectangle 40"/>
          <p:cNvSpPr>
            <a:spLocks noGrp="1" noChangeArrowheads="1"/>
          </p:cNvSpPr>
          <p:nvPr>
            <p:ph type="ftr" sz="quarter" idx="11"/>
          </p:nvPr>
        </p:nvSpPr>
        <p:spPr>
          <a:ln/>
        </p:spPr>
        <p:txBody>
          <a:bodyPr/>
          <a:lstStyle>
            <a:lvl1pPr>
              <a:defRPr/>
            </a:lvl1pPr>
          </a:lstStyle>
          <a:p>
            <a:pPr>
              <a:defRPr/>
            </a:pPr>
            <a:endParaRPr lang="nb-NO"/>
          </a:p>
        </p:txBody>
      </p:sp>
      <p:sp>
        <p:nvSpPr>
          <p:cNvPr id="7" name="Rectangle 41"/>
          <p:cNvSpPr>
            <a:spLocks noGrp="1" noChangeArrowheads="1"/>
          </p:cNvSpPr>
          <p:nvPr>
            <p:ph type="sldNum" sz="quarter" idx="12"/>
          </p:nvPr>
        </p:nvSpPr>
        <p:spPr>
          <a:ln/>
        </p:spPr>
        <p:txBody>
          <a:bodyPr/>
          <a:lstStyle>
            <a:lvl1pPr>
              <a:defRPr/>
            </a:lvl1pPr>
          </a:lstStyle>
          <a:p>
            <a:pPr>
              <a:defRPr/>
            </a:pPr>
            <a:fld id="{C0AC7D6C-D7A8-4FC7-AAFB-8D8654E01287}" type="slidenum">
              <a:rPr lang="nb-NO"/>
              <a:pPr>
                <a:defRPr/>
              </a:pPr>
              <a:t>‹#›</a:t>
            </a:fld>
            <a:endParaRPr lang="nb-NO"/>
          </a:p>
        </p:txBody>
      </p:sp>
    </p:spTree>
    <p:extLst>
      <p:ext uri="{BB962C8B-B14F-4D97-AF65-F5344CB8AC3E}">
        <p14:creationId xmlns:p14="http://schemas.microsoft.com/office/powerpoint/2010/main" val="402461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800475" y="1789113"/>
            <a:ext cx="5340350" cy="5056187"/>
            <a:chOff x="2394" y="1127"/>
            <a:chExt cx="3364" cy="3185"/>
          </a:xfrm>
        </p:grpSpPr>
        <p:sp>
          <p:nvSpPr>
            <p:cNvPr id="4099" name="Rectangle 3"/>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0" name="Oval 4"/>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1" name="Rectangle 5"/>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2" name="Freeform 6"/>
            <p:cNvSpPr>
              <a:spLocks noEditPoints="1"/>
            </p:cNvSpPr>
            <p:nvPr userDrawn="1"/>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03" name="Rectangle 7"/>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4" name="Rectangle 8"/>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5" name="Rectangle 9"/>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6" name="Rectangle 10"/>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7" name="Rectangle 11"/>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08" name="Freeform 12"/>
            <p:cNvSpPr>
              <a:spLocks/>
            </p:cNvSpPr>
            <p:nvPr userDrawn="1"/>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09" name="Freeform 13"/>
            <p:cNvSpPr>
              <a:spLocks/>
            </p:cNvSpPr>
            <p:nvPr userDrawn="1"/>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0" name="Freeform 14"/>
            <p:cNvSpPr>
              <a:spLocks/>
            </p:cNvSpPr>
            <p:nvPr userDrawn="1"/>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1" name="Freeform 15"/>
            <p:cNvSpPr>
              <a:spLocks/>
            </p:cNvSpPr>
            <p:nvPr userDrawn="1"/>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2" name="Freeform 16"/>
            <p:cNvSpPr>
              <a:spLocks/>
            </p:cNvSpPr>
            <p:nvPr userDrawn="1"/>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3" name="Freeform 17"/>
            <p:cNvSpPr>
              <a:spLocks noEditPoints="1"/>
            </p:cNvSpPr>
            <p:nvPr userDrawn="1"/>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4" name="Freeform 18"/>
            <p:cNvSpPr>
              <a:spLocks noEditPoints="1"/>
            </p:cNvSpPr>
            <p:nvPr userDrawn="1"/>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5" name="Freeform 19"/>
            <p:cNvSpPr>
              <a:spLocks/>
            </p:cNvSpPr>
            <p:nvPr userDrawn="1"/>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6" name="Freeform 20"/>
            <p:cNvSpPr>
              <a:spLocks noEditPoints="1"/>
            </p:cNvSpPr>
            <p:nvPr userDrawn="1"/>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7" name="Freeform 21"/>
            <p:cNvSpPr>
              <a:spLocks noEditPoints="1"/>
            </p:cNvSpPr>
            <p:nvPr userDrawn="1"/>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8" name="Freeform 22"/>
            <p:cNvSpPr>
              <a:spLocks noEditPoints="1"/>
            </p:cNvSpPr>
            <p:nvPr userDrawn="1"/>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19" name="Freeform 23"/>
            <p:cNvSpPr>
              <a:spLocks/>
            </p:cNvSpPr>
            <p:nvPr userDrawn="1"/>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0" name="Freeform 24"/>
            <p:cNvSpPr>
              <a:spLocks noEditPoints="1"/>
            </p:cNvSpPr>
            <p:nvPr userDrawn="1"/>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1" name="Freeform 25"/>
            <p:cNvSpPr>
              <a:spLocks noEditPoints="1"/>
            </p:cNvSpPr>
            <p:nvPr userDrawn="1"/>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2" name="Freeform 26"/>
            <p:cNvSpPr>
              <a:spLocks noEditPoints="1"/>
            </p:cNvSpPr>
            <p:nvPr userDrawn="1"/>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3" name="Oval 27"/>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24" name="Oval 28"/>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25" name="Oval 29"/>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26" name="Freeform 30"/>
            <p:cNvSpPr>
              <a:spLocks noEditPoints="1"/>
            </p:cNvSpPr>
            <p:nvPr userDrawn="1"/>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7" name="Freeform 31"/>
            <p:cNvSpPr>
              <a:spLocks noEditPoints="1"/>
            </p:cNvSpPr>
            <p:nvPr userDrawn="1"/>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28" name="Rectangle 32"/>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29" name="Rectangle 33"/>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30" name="AutoShape 34"/>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nb-NO"/>
            </a:p>
          </p:txBody>
        </p:sp>
        <p:sp>
          <p:nvSpPr>
            <p:cNvPr id="4131" name="Freeform 35"/>
            <p:cNvSpPr>
              <a:spLocks/>
            </p:cNvSpPr>
            <p:nvPr userDrawn="1"/>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sp>
          <p:nvSpPr>
            <p:cNvPr id="4132" name="Freeform 36"/>
            <p:cNvSpPr>
              <a:spLocks/>
            </p:cNvSpPr>
            <p:nvPr userDrawn="1"/>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a:defRPr/>
              </a:pPr>
              <a:endParaRPr lang="nb-NO"/>
            </a:p>
          </p:txBody>
        </p:sp>
      </p:grpSp>
      <p:sp>
        <p:nvSpPr>
          <p:cNvPr id="4133" name="Rectangle 37"/>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b-NO" smtClean="0"/>
              <a:t>Klikk for å redigere tittelstil</a:t>
            </a:r>
          </a:p>
        </p:txBody>
      </p:sp>
      <p:sp>
        <p:nvSpPr>
          <p:cNvPr id="4134" name="Rectangle 38"/>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p>
        </p:txBody>
      </p:sp>
      <p:sp>
        <p:nvSpPr>
          <p:cNvPr id="4135" name="Rectangle 39"/>
          <p:cNvSpPr>
            <a:spLocks noGrp="1" noChangeArrowheads="1"/>
          </p:cNvSpPr>
          <p:nvPr>
            <p:ph type="dt" sz="half" idx="2"/>
          </p:nvPr>
        </p:nvSpPr>
        <p:spPr bwMode="auto">
          <a:xfrm>
            <a:off x="457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nb-NO"/>
          </a:p>
        </p:txBody>
      </p:sp>
      <p:sp>
        <p:nvSpPr>
          <p:cNvPr id="4136" name="Rectangle 40"/>
          <p:cNvSpPr>
            <a:spLocks noGrp="1" noChangeArrowheads="1"/>
          </p:cNvSpPr>
          <p:nvPr>
            <p:ph type="ftr" sz="quarter" idx="3"/>
          </p:nvPr>
        </p:nvSpPr>
        <p:spPr bwMode="auto">
          <a:xfrm>
            <a:off x="3124200" y="62785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nb-NO"/>
          </a:p>
        </p:txBody>
      </p:sp>
      <p:sp>
        <p:nvSpPr>
          <p:cNvPr id="4137" name="Rectangle 41"/>
          <p:cNvSpPr>
            <a:spLocks noGrp="1" noChangeArrowheads="1"/>
          </p:cNvSpPr>
          <p:nvPr>
            <p:ph type="sldNum" sz="quarter" idx="4"/>
          </p:nvPr>
        </p:nvSpPr>
        <p:spPr bwMode="auto">
          <a:xfrm>
            <a:off x="6553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E1C7B9C2-BB09-4011-8CCC-05DAF0A147B6}" type="slidenum">
              <a:rPr lang="nb-NO"/>
              <a:pPr>
                <a:defRPr/>
              </a:pPr>
              <a:t>‹#›</a:t>
            </a:fld>
            <a:endParaRPr lang="nb-NO"/>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tx1"/>
        </a:buClr>
        <a:buSzPct val="65000"/>
        <a:buFont typeface="Wingdings" pitchFamily="2" charset="2"/>
        <a:buChar char="n"/>
        <a:defRPr sz="2800">
          <a:solidFill>
            <a:schemeClr val="tx1"/>
          </a:solidFill>
          <a:effectLst>
            <a:outerShdw blurRad="38100" dist="38100" dir="2700000" algn="tl">
              <a:srgbClr val="FFFFFF"/>
            </a:outerShdw>
          </a:effectLst>
          <a:latin typeface="+mn-lt"/>
          <a:cs typeface="+mn-cs"/>
        </a:defRPr>
      </a:lvl2pPr>
      <a:lvl3pPr marL="1143000" indent="-228600" algn="l" rtl="0" eaLnBrk="0" fontAlgn="base" hangingPunct="0">
        <a:spcBef>
          <a:spcPct val="20000"/>
        </a:spcBef>
        <a:spcAft>
          <a:spcPct val="0"/>
        </a:spcAft>
        <a:buClr>
          <a:schemeClr val="accent2"/>
        </a:buClr>
        <a:buSzPct val="65000"/>
        <a:buFont typeface="Wingdings" pitchFamily="2" charset="2"/>
        <a:buChar char="n"/>
        <a:defRPr sz="2400">
          <a:solidFill>
            <a:schemeClr val="tx1"/>
          </a:solidFill>
          <a:effectLst>
            <a:outerShdw blurRad="38100" dist="38100" dir="2700000" algn="tl">
              <a:srgbClr val="FFFFFF"/>
            </a:outerShdw>
          </a:effectLst>
          <a:latin typeface="+mn-lt"/>
          <a:cs typeface="+mn-cs"/>
        </a:defRPr>
      </a:lvl3pPr>
      <a:lvl4pPr marL="1600200" indent="-228600" algn="l" rtl="0" eaLnBrk="0" fontAlgn="base" hangingPunct="0">
        <a:spcBef>
          <a:spcPct val="20000"/>
        </a:spcBef>
        <a:spcAft>
          <a:spcPct val="0"/>
        </a:spcAft>
        <a:buClr>
          <a:schemeClr val="tx1"/>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4pPr>
      <a:lvl5pPr marL="20574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5pPr>
      <a:lvl6pPr marL="25146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6pPr>
      <a:lvl7pPr marL="29718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7pPr>
      <a:lvl8pPr marL="34290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8pPr>
      <a:lvl9pPr marL="3886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FFFFFF"/>
            </a:outerShdw>
          </a:effectLst>
          <a:latin typeface="+mn-lt"/>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55576" y="836712"/>
            <a:ext cx="7772400" cy="2880320"/>
          </a:xfrm>
        </p:spPr>
        <p:txBody>
          <a:bodyPr/>
          <a:lstStyle/>
          <a:p>
            <a:pPr eaLnBrk="1" hangingPunct="1">
              <a:defRPr/>
            </a:pPr>
            <a:r>
              <a:rPr lang="nb-NO" sz="5000" dirty="0" smtClean="0"/>
              <a:t/>
            </a:r>
            <a:br>
              <a:rPr lang="nb-NO" sz="5000" dirty="0" smtClean="0"/>
            </a:br>
            <a:r>
              <a:rPr lang="nb-NO" sz="5000" dirty="0"/>
              <a:t/>
            </a:r>
            <a:br>
              <a:rPr lang="nb-NO" sz="5000" dirty="0"/>
            </a:br>
            <a:r>
              <a:rPr lang="nb-NO" sz="5000" dirty="0" smtClean="0"/>
              <a:t/>
            </a:r>
            <a:br>
              <a:rPr lang="nb-NO" sz="5000" dirty="0" smtClean="0"/>
            </a:br>
            <a:r>
              <a:rPr lang="nb-NO" sz="5000" dirty="0" smtClean="0"/>
              <a:t>Statens sivilrettsforvaltning</a:t>
            </a:r>
            <a:br>
              <a:rPr lang="nb-NO" sz="5000" dirty="0" smtClean="0"/>
            </a:br>
            <a:r>
              <a:rPr lang="nb-NO" sz="5000" dirty="0" smtClean="0"/>
              <a:t>- hva skjer hos oss i 2012?</a:t>
            </a:r>
            <a:br>
              <a:rPr lang="nb-NO" sz="5000" dirty="0" smtClean="0"/>
            </a:br>
            <a:endParaRPr lang="nb-NO" sz="5000" dirty="0" smtClean="0"/>
          </a:p>
        </p:txBody>
      </p:sp>
      <p:sp>
        <p:nvSpPr>
          <p:cNvPr id="2051" name="Rectangle 3"/>
          <p:cNvSpPr>
            <a:spLocks noGrp="1" noChangeArrowheads="1"/>
          </p:cNvSpPr>
          <p:nvPr>
            <p:ph type="subTitle" idx="1"/>
          </p:nvPr>
        </p:nvSpPr>
        <p:spPr/>
        <p:txBody>
          <a:bodyPr/>
          <a:lstStyle/>
          <a:p>
            <a:pPr eaLnBrk="1" hangingPunct="1">
              <a:defRPr/>
            </a:pPr>
            <a:endParaRPr lang="nb-NO" sz="2800" dirty="0" smtClean="0"/>
          </a:p>
          <a:p>
            <a:pPr eaLnBrk="1" hangingPunct="1">
              <a:defRPr/>
            </a:pPr>
            <a:endParaRPr lang="nb-NO" sz="2800" dirty="0"/>
          </a:p>
          <a:p>
            <a:pPr eaLnBrk="1" hangingPunct="1">
              <a:defRPr/>
            </a:pPr>
            <a:endParaRPr lang="nb-NO" sz="2800" dirty="0" smtClean="0"/>
          </a:p>
          <a:p>
            <a:pPr eaLnBrk="1" hangingPunct="1">
              <a:defRPr/>
            </a:pPr>
            <a:r>
              <a:rPr lang="nb-NO" sz="2400" dirty="0"/>
              <a:t>V</a:t>
            </a:r>
            <a:r>
              <a:rPr lang="nb-NO" sz="2400" dirty="0" smtClean="0"/>
              <a:t>ed </a:t>
            </a:r>
            <a:r>
              <a:rPr lang="nb-NO" sz="2400" dirty="0"/>
              <a:t>direktør Anne Pauline Jensen</a:t>
            </a:r>
          </a:p>
          <a:p>
            <a:pPr eaLnBrk="1" hangingPunct="1">
              <a:defRPr/>
            </a:pPr>
            <a:r>
              <a:rPr lang="nb-NO" sz="1800" dirty="0" smtClean="0"/>
              <a:t>Fagdag vergemål 05.12.11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500" dirty="0" err="1" smtClean="0"/>
              <a:t>SRFs</a:t>
            </a:r>
            <a:r>
              <a:rPr lang="nb-NO" sz="3500" dirty="0" smtClean="0"/>
              <a:t> engasjement i vergemålsreformen</a:t>
            </a:r>
            <a:endParaRPr lang="nb-NO" sz="3500" dirty="0"/>
          </a:p>
        </p:txBody>
      </p:sp>
      <p:sp>
        <p:nvSpPr>
          <p:cNvPr id="3" name="Plassholder for innhold 2"/>
          <p:cNvSpPr>
            <a:spLocks noGrp="1"/>
          </p:cNvSpPr>
          <p:nvPr>
            <p:ph idx="1"/>
          </p:nvPr>
        </p:nvSpPr>
        <p:spPr/>
        <p:txBody>
          <a:bodyPr/>
          <a:lstStyle/>
          <a:p>
            <a:pPr marL="0" indent="0">
              <a:buNone/>
            </a:pPr>
            <a:endParaRPr lang="nb-NO" dirty="0" smtClean="0"/>
          </a:p>
          <a:p>
            <a:endParaRPr lang="nb-NO" dirty="0"/>
          </a:p>
        </p:txBody>
      </p:sp>
      <p:graphicFrame>
        <p:nvGraphicFramePr>
          <p:cNvPr id="4" name="Tabell 3"/>
          <p:cNvGraphicFramePr>
            <a:graphicFrameLocks noGrp="1"/>
          </p:cNvGraphicFramePr>
          <p:nvPr>
            <p:extLst>
              <p:ext uri="{D42A27DB-BD31-4B8C-83A1-F6EECF244321}">
                <p14:modId xmlns:p14="http://schemas.microsoft.com/office/powerpoint/2010/main" val="2311117136"/>
              </p:ext>
            </p:extLst>
          </p:nvPr>
        </p:nvGraphicFramePr>
        <p:xfrm>
          <a:off x="323528" y="1628800"/>
          <a:ext cx="8496944" cy="4700123"/>
        </p:xfrm>
        <a:graphic>
          <a:graphicData uri="http://schemas.openxmlformats.org/drawingml/2006/table">
            <a:tbl>
              <a:tblPr firstRow="1" bandRow="1">
                <a:tableStyleId>{5C22544A-7EE6-4342-B048-85BDC9FD1C3A}</a:tableStyleId>
              </a:tblPr>
              <a:tblGrid>
                <a:gridCol w="1584176"/>
                <a:gridCol w="6912768"/>
              </a:tblGrid>
              <a:tr h="1080120">
                <a:tc>
                  <a:txBody>
                    <a:bodyPr/>
                    <a:lstStyle/>
                    <a:p>
                      <a:pPr algn="ctr"/>
                      <a:r>
                        <a:rPr lang="nb-NO" sz="2800" b="0" dirty="0" smtClean="0">
                          <a:solidFill>
                            <a:schemeClr val="tx1"/>
                          </a:solidFill>
                        </a:rPr>
                        <a:t>04.02.11</a:t>
                      </a:r>
                      <a:endParaRPr lang="nb-NO" sz="28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solidFill>
                            <a:schemeClr val="tx1"/>
                          </a:solidFill>
                        </a:rPr>
                        <a:t>–</a:t>
                      </a:r>
                      <a:r>
                        <a:rPr lang="nb-NO" sz="2800" b="0" dirty="0" smtClean="0"/>
                        <a:t> </a:t>
                      </a:r>
                      <a:r>
                        <a:rPr lang="nb-NO" sz="2800" b="0" dirty="0" smtClean="0">
                          <a:solidFill>
                            <a:schemeClr val="tx1"/>
                          </a:solidFill>
                        </a:rPr>
                        <a:t>den</a:t>
                      </a:r>
                      <a:r>
                        <a:rPr lang="nb-NO" sz="2800" b="0" dirty="0" smtClean="0"/>
                        <a:t> </a:t>
                      </a:r>
                      <a:r>
                        <a:rPr lang="nb-NO" sz="2800" b="0" dirty="0" smtClean="0">
                          <a:solidFill>
                            <a:schemeClr val="tx1"/>
                          </a:solidFill>
                        </a:rPr>
                        <a:t>sentrale vergemålsmyndigheten </a:t>
                      </a:r>
                    </a:p>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solidFill>
                            <a:schemeClr val="tx1"/>
                          </a:solidFill>
                        </a:rPr>
                        <a:t>   vedtas lagt til SRF</a:t>
                      </a:r>
                    </a:p>
                    <a:p>
                      <a:endParaRPr lang="nb-NO" sz="28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008112">
                <a:tc>
                  <a:txBody>
                    <a:bodyPr/>
                    <a:lstStyle/>
                    <a:p>
                      <a:pPr algn="ctr"/>
                      <a:r>
                        <a:rPr lang="nb-NO" sz="2800" b="0" dirty="0" smtClean="0"/>
                        <a:t>2011 </a:t>
                      </a:r>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t>– deltagelse i forprosjekt</a:t>
                      </a:r>
                    </a:p>
                    <a:p>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1080120">
                <a:tc>
                  <a:txBody>
                    <a:bodyPr/>
                    <a:lstStyle/>
                    <a:p>
                      <a:pPr algn="ctr"/>
                      <a:r>
                        <a:rPr lang="nb-NO" sz="2800" b="0" dirty="0" smtClean="0"/>
                        <a:t>2012 </a:t>
                      </a:r>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t>– etablering av den sentrale </a:t>
                      </a:r>
                    </a:p>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t>   vergemålsmyndigheten</a:t>
                      </a:r>
                    </a:p>
                    <a:p>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948811">
                <a:tc>
                  <a:txBody>
                    <a:bodyPr/>
                    <a:lstStyle/>
                    <a:p>
                      <a:pPr algn="ctr"/>
                      <a:r>
                        <a:rPr lang="nb-NO" sz="2800" b="0" dirty="0" smtClean="0"/>
                        <a:t>01.01.13</a:t>
                      </a:r>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b-NO" sz="2800" b="0" dirty="0" smtClean="0"/>
                        <a:t>– etablert og operativ på Hamar</a:t>
                      </a:r>
                    </a:p>
                    <a:p>
                      <a:endParaRPr lang="nb-NO" sz="2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16507074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467544" y="188640"/>
            <a:ext cx="8229600" cy="1143000"/>
          </a:xfrm>
        </p:spPr>
        <p:txBody>
          <a:bodyPr/>
          <a:lstStyle/>
          <a:p>
            <a:r>
              <a:rPr lang="nb-NO" sz="3700" dirty="0" smtClean="0"/>
              <a:t>Den sentrale vergemålsmyndighetens hovedoppgaver (I)</a:t>
            </a:r>
            <a:endParaRPr lang="nb-NO" sz="3700" dirty="0"/>
          </a:p>
        </p:txBody>
      </p:sp>
      <p:sp>
        <p:nvSpPr>
          <p:cNvPr id="3" name="Plassholder for innhold 2"/>
          <p:cNvSpPr>
            <a:spLocks noGrp="1"/>
          </p:cNvSpPr>
          <p:nvPr>
            <p:ph idx="1"/>
          </p:nvPr>
        </p:nvSpPr>
        <p:spPr/>
        <p:txBody>
          <a:bodyPr/>
          <a:lstStyle/>
          <a:p>
            <a:pPr>
              <a:lnSpc>
                <a:spcPct val="150000"/>
              </a:lnSpc>
            </a:pPr>
            <a:r>
              <a:rPr lang="nb-NO" dirty="0" smtClean="0"/>
              <a:t>Klageinstans </a:t>
            </a:r>
          </a:p>
          <a:p>
            <a:pPr>
              <a:lnSpc>
                <a:spcPct val="150000"/>
              </a:lnSpc>
            </a:pPr>
            <a:r>
              <a:rPr lang="nb-NO" dirty="0" smtClean="0"/>
              <a:t>Tilsyn </a:t>
            </a:r>
          </a:p>
          <a:p>
            <a:pPr lvl="1">
              <a:lnSpc>
                <a:spcPct val="150000"/>
              </a:lnSpc>
            </a:pPr>
            <a:r>
              <a:rPr lang="nb-NO" dirty="0" smtClean="0"/>
              <a:t> lovlighetstilsyn</a:t>
            </a:r>
          </a:p>
          <a:p>
            <a:pPr lvl="1">
              <a:lnSpc>
                <a:spcPct val="150000"/>
              </a:lnSpc>
            </a:pPr>
            <a:r>
              <a:rPr lang="nb-NO" dirty="0" smtClean="0"/>
              <a:t> finansielt tilsyn</a:t>
            </a:r>
          </a:p>
          <a:p>
            <a:pPr>
              <a:lnSpc>
                <a:spcPct val="150000"/>
              </a:lnSpc>
            </a:pPr>
            <a:r>
              <a:rPr lang="nb-NO" dirty="0" smtClean="0"/>
              <a:t>Finansiell forvaltning</a:t>
            </a:r>
            <a:endParaRPr lang="nb-NO" dirty="0"/>
          </a:p>
          <a:p>
            <a:pPr marL="0" indent="0">
              <a:buNone/>
            </a:pPr>
            <a:endParaRPr lang="nb-NO" dirty="0" smtClean="0"/>
          </a:p>
          <a:p>
            <a:endParaRPr lang="nb-NO" dirty="0"/>
          </a:p>
        </p:txBody>
      </p:sp>
    </p:spTree>
    <p:extLst>
      <p:ext uri="{BB962C8B-B14F-4D97-AF65-F5344CB8AC3E}">
        <p14:creationId xmlns:p14="http://schemas.microsoft.com/office/powerpoint/2010/main" val="3706674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700" dirty="0"/>
              <a:t>Den sentrale vergemålsmyndighetens hovedoppgaver (</a:t>
            </a:r>
            <a:r>
              <a:rPr lang="nb-NO" sz="3700" dirty="0" smtClean="0"/>
              <a:t>II)</a:t>
            </a:r>
            <a:endParaRPr lang="nb-NO" sz="3700" dirty="0"/>
          </a:p>
        </p:txBody>
      </p:sp>
      <p:sp>
        <p:nvSpPr>
          <p:cNvPr id="3" name="Plassholder for innhold 2"/>
          <p:cNvSpPr>
            <a:spLocks noGrp="1"/>
          </p:cNvSpPr>
          <p:nvPr>
            <p:ph idx="1"/>
          </p:nvPr>
        </p:nvSpPr>
        <p:spPr/>
        <p:txBody>
          <a:bodyPr/>
          <a:lstStyle/>
          <a:p>
            <a:pPr>
              <a:lnSpc>
                <a:spcPct val="150000"/>
              </a:lnSpc>
            </a:pPr>
            <a:r>
              <a:rPr lang="nb-NO" dirty="0" smtClean="0"/>
              <a:t>Etatsstyring</a:t>
            </a:r>
            <a:endParaRPr lang="nb-NO" dirty="0"/>
          </a:p>
          <a:p>
            <a:pPr lvl="1">
              <a:lnSpc>
                <a:spcPct val="150000"/>
              </a:lnSpc>
            </a:pPr>
            <a:r>
              <a:rPr lang="nb-NO" dirty="0"/>
              <a:t>Delta i styringsdialogen</a:t>
            </a:r>
          </a:p>
          <a:p>
            <a:pPr lvl="1">
              <a:lnSpc>
                <a:spcPct val="150000"/>
              </a:lnSpc>
            </a:pPr>
            <a:r>
              <a:rPr lang="nb-NO" dirty="0"/>
              <a:t>Informasjons- og opplæringsvirksomhet</a:t>
            </a:r>
          </a:p>
          <a:p>
            <a:pPr lvl="1">
              <a:lnSpc>
                <a:spcPct val="150000"/>
              </a:lnSpc>
            </a:pPr>
            <a:r>
              <a:rPr lang="nb-NO" dirty="0"/>
              <a:t>Systemeier for vergemålsapplikasjonen</a:t>
            </a:r>
          </a:p>
          <a:p>
            <a:endParaRPr lang="nb-NO" dirty="0"/>
          </a:p>
        </p:txBody>
      </p:sp>
    </p:spTree>
    <p:extLst>
      <p:ext uri="{BB962C8B-B14F-4D97-AF65-F5344CB8AC3E}">
        <p14:creationId xmlns:p14="http://schemas.microsoft.com/office/powerpoint/2010/main" val="814369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700" dirty="0" err="1" smtClean="0"/>
              <a:t>SRFs</a:t>
            </a:r>
            <a:r>
              <a:rPr lang="nb-NO" sz="3700" dirty="0" smtClean="0"/>
              <a:t> oppgaver i 2012</a:t>
            </a:r>
            <a:endParaRPr lang="nb-NO" sz="3700" dirty="0"/>
          </a:p>
        </p:txBody>
      </p:sp>
      <p:sp>
        <p:nvSpPr>
          <p:cNvPr id="3" name="Plassholder for innhold 2"/>
          <p:cNvSpPr>
            <a:spLocks noGrp="1"/>
          </p:cNvSpPr>
          <p:nvPr>
            <p:ph idx="1"/>
          </p:nvPr>
        </p:nvSpPr>
        <p:spPr/>
        <p:txBody>
          <a:bodyPr/>
          <a:lstStyle/>
          <a:p>
            <a:pPr>
              <a:lnSpc>
                <a:spcPct val="150000"/>
              </a:lnSpc>
            </a:pPr>
            <a:r>
              <a:rPr lang="nb-NO" sz="3000" dirty="0" smtClean="0"/>
              <a:t>Etablere den sentrale vergemålsmyndigheten </a:t>
            </a:r>
          </a:p>
          <a:p>
            <a:pPr>
              <a:lnSpc>
                <a:spcPct val="150000"/>
              </a:lnSpc>
            </a:pPr>
            <a:r>
              <a:rPr lang="nb-NO" sz="3000" dirty="0" smtClean="0"/>
              <a:t>Bemanne egen organisasjon</a:t>
            </a:r>
          </a:p>
          <a:p>
            <a:pPr>
              <a:lnSpc>
                <a:spcPct val="150000"/>
              </a:lnSpc>
            </a:pPr>
            <a:r>
              <a:rPr lang="nb-NO" sz="3000" dirty="0" smtClean="0"/>
              <a:t>Bygge opp interne rutiner og systemer</a:t>
            </a:r>
          </a:p>
          <a:p>
            <a:pPr>
              <a:lnSpc>
                <a:spcPct val="150000"/>
              </a:lnSpc>
            </a:pPr>
            <a:r>
              <a:rPr lang="nb-NO" sz="3000" dirty="0" smtClean="0"/>
              <a:t>Delta i relevante nasjonale prosjekter</a:t>
            </a:r>
          </a:p>
          <a:p>
            <a:endParaRPr lang="nb-NO" sz="3000" dirty="0" smtClean="0"/>
          </a:p>
          <a:p>
            <a:pPr marL="0" indent="0">
              <a:buNone/>
            </a:pPr>
            <a:endParaRPr lang="nb-NO" sz="3000" dirty="0" smtClean="0"/>
          </a:p>
        </p:txBody>
      </p:sp>
    </p:spTree>
    <p:extLst>
      <p:ext uri="{BB962C8B-B14F-4D97-AF65-F5344CB8AC3E}">
        <p14:creationId xmlns:p14="http://schemas.microsoft.com/office/powerpoint/2010/main" val="2826468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500" dirty="0" smtClean="0"/>
              <a:t>Særskilte utfordringer i etableringsfasen:</a:t>
            </a:r>
            <a:endParaRPr lang="nb-NO" sz="3500" dirty="0"/>
          </a:p>
        </p:txBody>
      </p:sp>
      <p:sp>
        <p:nvSpPr>
          <p:cNvPr id="3" name="Plassholder for innhold 2"/>
          <p:cNvSpPr>
            <a:spLocks noGrp="1"/>
          </p:cNvSpPr>
          <p:nvPr>
            <p:ph idx="1"/>
          </p:nvPr>
        </p:nvSpPr>
        <p:spPr/>
        <p:txBody>
          <a:bodyPr/>
          <a:lstStyle/>
          <a:p>
            <a:pPr>
              <a:lnSpc>
                <a:spcPct val="150000"/>
              </a:lnSpc>
              <a:spcAft>
                <a:spcPts val="1800"/>
              </a:spcAft>
            </a:pPr>
            <a:r>
              <a:rPr lang="nb-NO" dirty="0" smtClean="0"/>
              <a:t>Riktig personell på plass til rett tid</a:t>
            </a:r>
          </a:p>
          <a:p>
            <a:pPr>
              <a:spcAft>
                <a:spcPts val="1800"/>
              </a:spcAft>
            </a:pPr>
            <a:r>
              <a:rPr lang="nb-NO" dirty="0"/>
              <a:t>Etablere avdeling lokalisert utenfor den øvrige virksomheten</a:t>
            </a:r>
          </a:p>
          <a:p>
            <a:pPr>
              <a:spcAft>
                <a:spcPts val="1800"/>
              </a:spcAft>
            </a:pPr>
            <a:r>
              <a:rPr lang="nb-NO" dirty="0" smtClean="0"/>
              <a:t>Tilstrekkelig god kommunikasjon mellom JD, SRF og fylkesmennene</a:t>
            </a:r>
          </a:p>
          <a:p>
            <a:pPr marL="0" indent="0">
              <a:spcAft>
                <a:spcPts val="1800"/>
              </a:spcAft>
              <a:buNone/>
            </a:pPr>
            <a:endParaRPr lang="nb-NO" dirty="0" smtClean="0"/>
          </a:p>
        </p:txBody>
      </p:sp>
    </p:spTree>
    <p:extLst>
      <p:ext uri="{BB962C8B-B14F-4D97-AF65-F5344CB8AC3E}">
        <p14:creationId xmlns:p14="http://schemas.microsoft.com/office/powerpoint/2010/main" val="721772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z="3700" dirty="0" smtClean="0"/>
              <a:t>SRF ser frem i mot:</a:t>
            </a:r>
            <a:endParaRPr lang="nb-NO" sz="3700" dirty="0"/>
          </a:p>
        </p:txBody>
      </p:sp>
      <p:sp>
        <p:nvSpPr>
          <p:cNvPr id="3" name="Plassholder for innhold 2"/>
          <p:cNvSpPr>
            <a:spLocks noGrp="1"/>
          </p:cNvSpPr>
          <p:nvPr>
            <p:ph idx="1"/>
          </p:nvPr>
        </p:nvSpPr>
        <p:spPr/>
        <p:txBody>
          <a:bodyPr/>
          <a:lstStyle/>
          <a:p>
            <a:pPr marL="342900" lvl="1" indent="-342900">
              <a:spcAft>
                <a:spcPts val="1800"/>
              </a:spcAft>
              <a:buClr>
                <a:schemeClr val="hlink"/>
              </a:buClr>
            </a:pPr>
            <a:endParaRPr lang="nb-NO" sz="2900" dirty="0" smtClean="0"/>
          </a:p>
          <a:p>
            <a:pPr marL="342900" lvl="1" indent="-342900">
              <a:spcAft>
                <a:spcPts val="1800"/>
              </a:spcAft>
              <a:buClr>
                <a:schemeClr val="hlink"/>
              </a:buClr>
            </a:pPr>
            <a:r>
              <a:rPr lang="nb-NO" sz="2900" dirty="0" smtClean="0"/>
              <a:t>å </a:t>
            </a:r>
            <a:r>
              <a:rPr lang="nb-NO" sz="2900" dirty="0"/>
              <a:t>etablere en effektiv vergemålsforvaltning med høy fagkompetanse og økt profesjonalitet</a:t>
            </a:r>
          </a:p>
          <a:p>
            <a:pPr marL="342900" lvl="1" indent="-342900">
              <a:spcAft>
                <a:spcPts val="1800"/>
              </a:spcAft>
              <a:buClr>
                <a:schemeClr val="hlink"/>
              </a:buClr>
            </a:pPr>
            <a:r>
              <a:rPr lang="nb-NO" sz="2900" dirty="0"/>
              <a:t>et fortsatt godt samarbeid med </a:t>
            </a:r>
            <a:r>
              <a:rPr lang="nb-NO" sz="2900" dirty="0" smtClean="0"/>
              <a:t>fylkesmennene</a:t>
            </a:r>
            <a:endParaRPr lang="nb-NO" sz="2900" dirty="0"/>
          </a:p>
        </p:txBody>
      </p:sp>
    </p:spTree>
    <p:extLst>
      <p:ext uri="{BB962C8B-B14F-4D97-AF65-F5344CB8AC3E}">
        <p14:creationId xmlns:p14="http://schemas.microsoft.com/office/powerpoint/2010/main" val="627396500"/>
      </p:ext>
    </p:extLst>
  </p:cSld>
  <p:clrMapOvr>
    <a:masterClrMapping/>
  </p:clrMapOvr>
  <p:timing>
    <p:tnLst>
      <p:par>
        <p:cTn id="1" dur="indefinite" restart="never" nodeType="tmRoot"/>
      </p:par>
    </p:tnLst>
  </p:timing>
</p:sld>
</file>

<file path=ppt/theme/theme1.xml><?xml version="1.0" encoding="utf-8"?>
<a:theme xmlns:a="http://schemas.openxmlformats.org/drawingml/2006/main" name="Balanse">
  <a:themeElements>
    <a:clrScheme name="Balans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fontScheme name="Balanse">
      <a:majorFont>
        <a:latin typeface="Arial"/>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alans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s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s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s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s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s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s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s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s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Balance</Template>
  <TotalTime>1494</TotalTime>
  <Words>1463</Words>
  <Application>Microsoft Office PowerPoint</Application>
  <PresentationFormat>Skjermfremvisning (4:3)</PresentationFormat>
  <Paragraphs>83</Paragraphs>
  <Slides>7</Slides>
  <Notes>7</Notes>
  <HiddenSlides>0</HiddenSlides>
  <MMClips>0</MMClips>
  <ScaleCrop>false</ScaleCrop>
  <HeadingPairs>
    <vt:vector size="4" baseType="variant">
      <vt:variant>
        <vt:lpstr>Tema</vt:lpstr>
      </vt:variant>
      <vt:variant>
        <vt:i4>1</vt:i4>
      </vt:variant>
      <vt:variant>
        <vt:lpstr>Lysbildetitler</vt:lpstr>
      </vt:variant>
      <vt:variant>
        <vt:i4>7</vt:i4>
      </vt:variant>
    </vt:vector>
  </HeadingPairs>
  <TitlesOfParts>
    <vt:vector size="8" baseType="lpstr">
      <vt:lpstr>Balanse</vt:lpstr>
      <vt:lpstr>   Statens sivilrettsforvaltning - hva skjer hos oss i 2012? </vt:lpstr>
      <vt:lpstr>SRFs engasjement i vergemålsreformen</vt:lpstr>
      <vt:lpstr>Den sentrale vergemålsmyndighetens hovedoppgaver (I)</vt:lpstr>
      <vt:lpstr>Den sentrale vergemålsmyndighetens hovedoppgaver (II)</vt:lpstr>
      <vt:lpstr>SRFs oppgaver i 2012</vt:lpstr>
      <vt:lpstr>Særskilte utfordringer i etableringsfasen:</vt:lpstr>
      <vt:lpstr>SRF ser frem i mot:</vt:lpstr>
    </vt:vector>
  </TitlesOfParts>
  <Company>T5Bruker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Introduksjon</dc:title>
  <dc:creator>T</dc:creator>
  <cp:lastModifiedBy>Oddbjørn Vassli</cp:lastModifiedBy>
  <cp:revision>74</cp:revision>
  <cp:lastPrinted>2011-12-01T14:40:07Z</cp:lastPrinted>
  <dcterms:created xsi:type="dcterms:W3CDTF">2009-11-11T14:00:50Z</dcterms:created>
  <dcterms:modified xsi:type="dcterms:W3CDTF">2011-12-06T10:01:30Z</dcterms:modified>
</cp:coreProperties>
</file>