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145706016" r:id="rId5"/>
    <p:sldId id="2147477923" r:id="rId6"/>
    <p:sldId id="2147477937" r:id="rId7"/>
    <p:sldId id="2147477938" r:id="rId8"/>
    <p:sldId id="2147477939" r:id="rId9"/>
    <p:sldId id="2147477941" r:id="rId10"/>
    <p:sldId id="2147477953" r:id="rId11"/>
    <p:sldId id="2147477940" r:id="rId12"/>
    <p:sldId id="2147477942" r:id="rId13"/>
    <p:sldId id="2147477943" r:id="rId14"/>
    <p:sldId id="2147477944" r:id="rId15"/>
    <p:sldId id="2147477946" r:id="rId16"/>
    <p:sldId id="2147477933" r:id="rId17"/>
    <p:sldId id="2147477901" r:id="rId18"/>
    <p:sldId id="2147477954" r:id="rId19"/>
    <p:sldId id="2147477955" r:id="rId20"/>
    <p:sldId id="2147477930" r:id="rId21"/>
    <p:sldId id="2147477931" r:id="rId22"/>
    <p:sldId id="446" r:id="rId23"/>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D7D1"/>
    <a:srgbClr val="0B604D"/>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3E775A-B3B7-454C-9B93-DAD87FF8DD37}" v="2" dt="2023-11-11T09:16:55.967"/>
    <p1510:client id="{5E2B671A-7C2E-473B-9000-889CCD25E578}" v="6" dt="2023-11-10T13:30:41.997"/>
    <p1510:client id="{DC3E4B41-12B3-4318-B257-06547DD6E9AE}" v="4" dt="2023-11-10T18:33:47.346"/>
    <p1510:client id="{E7345103-5140-4784-904E-BAAA8FAE01A5}" v="7" dt="2023-11-10T13:45:23.1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5893" autoAdjust="0"/>
  </p:normalViewPr>
  <p:slideViewPr>
    <p:cSldViewPr snapToGrid="0">
      <p:cViewPr varScale="1">
        <p:scale>
          <a:sx n="64" d="100"/>
          <a:sy n="64" d="100"/>
        </p:scale>
        <p:origin x="103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gurd Jr Laland" userId="S::sigurd.laland@skien.kommune.no::59be099e-16e6-4baf-9968-95d3a4db999a" providerId="AD" clId="Web-{273E775A-B3B7-454C-9B93-DAD87FF8DD37}"/>
    <pc:docChg chg="sldOrd">
      <pc:chgData name="Sigurd Jr Laland" userId="S::sigurd.laland@skien.kommune.no::59be099e-16e6-4baf-9968-95d3a4db999a" providerId="AD" clId="Web-{273E775A-B3B7-454C-9B93-DAD87FF8DD37}" dt="2023-11-11T09:16:55.967" v="1"/>
      <pc:docMkLst>
        <pc:docMk/>
      </pc:docMkLst>
      <pc:sldChg chg="ord">
        <pc:chgData name="Sigurd Jr Laland" userId="S::sigurd.laland@skien.kommune.no::59be099e-16e6-4baf-9968-95d3a4db999a" providerId="AD" clId="Web-{273E775A-B3B7-454C-9B93-DAD87FF8DD37}" dt="2023-11-11T09:16:55.967" v="1"/>
        <pc:sldMkLst>
          <pc:docMk/>
          <pc:sldMk cId="318118226" sldId="2147477940"/>
        </pc:sldMkLst>
      </pc:sldChg>
    </pc:docChg>
  </pc:docChgLst>
  <pc:docChgLst>
    <pc:chgData name="Sigurd Jr Laland" userId="S::sigurd.laland@skien.kommune.no::59be099e-16e6-4baf-9968-95d3a4db999a" providerId="AD" clId="Web-{5E2B671A-7C2E-473B-9000-889CCD25E578}"/>
    <pc:docChg chg="modSld">
      <pc:chgData name="Sigurd Jr Laland" userId="S::sigurd.laland@skien.kommune.no::59be099e-16e6-4baf-9968-95d3a4db999a" providerId="AD" clId="Web-{5E2B671A-7C2E-473B-9000-889CCD25E578}" dt="2023-11-10T13:30:41.997" v="2" actId="20577"/>
      <pc:docMkLst>
        <pc:docMk/>
      </pc:docMkLst>
      <pc:sldChg chg="modSp">
        <pc:chgData name="Sigurd Jr Laland" userId="S::sigurd.laland@skien.kommune.no::59be099e-16e6-4baf-9968-95d3a4db999a" providerId="AD" clId="Web-{5E2B671A-7C2E-473B-9000-889CCD25E578}" dt="2023-11-10T13:30:41.997" v="2" actId="20577"/>
        <pc:sldMkLst>
          <pc:docMk/>
          <pc:sldMk cId="1443535105" sldId="2147477946"/>
        </pc:sldMkLst>
        <pc:spChg chg="mod">
          <ac:chgData name="Sigurd Jr Laland" userId="S::sigurd.laland@skien.kommune.no::59be099e-16e6-4baf-9968-95d3a4db999a" providerId="AD" clId="Web-{5E2B671A-7C2E-473B-9000-889CCD25E578}" dt="2023-11-10T13:30:41.997" v="2" actId="20577"/>
          <ac:spMkLst>
            <pc:docMk/>
            <pc:sldMk cId="1443535105" sldId="2147477946"/>
            <ac:spMk id="8" creationId="{E2EA06DE-04C3-BD6F-444F-3EA1ADB50689}"/>
          </ac:spMkLst>
        </pc:spChg>
      </pc:sldChg>
    </pc:docChg>
  </pc:docChgLst>
  <pc:docChgLst>
    <pc:chgData name="Elise Brændaas" userId="fda2353b-1a40-4be0-b9ee-4d5530a5a843" providerId="ADAL" clId="{7BD4CD5E-C25A-4EC3-8621-A40AD7F93873}"/>
    <pc:docChg chg="undo custSel addSld delSld modSld sldOrd">
      <pc:chgData name="Elise Brændaas" userId="fda2353b-1a40-4be0-b9ee-4d5530a5a843" providerId="ADAL" clId="{7BD4CD5E-C25A-4EC3-8621-A40AD7F93873}" dt="2023-11-07T21:16:08.710" v="5335" actId="20577"/>
      <pc:docMkLst>
        <pc:docMk/>
      </pc:docMkLst>
      <pc:sldChg chg="addSp delSp modSp mod">
        <pc:chgData name="Elise Brændaas" userId="fda2353b-1a40-4be0-b9ee-4d5530a5a843" providerId="ADAL" clId="{7BD4CD5E-C25A-4EC3-8621-A40AD7F93873}" dt="2023-11-07T21:10:11.429" v="4974" actId="20577"/>
        <pc:sldMkLst>
          <pc:docMk/>
          <pc:sldMk cId="3957394530" sldId="258"/>
        </pc:sldMkLst>
        <pc:spChg chg="mod">
          <ac:chgData name="Elise Brændaas" userId="fda2353b-1a40-4be0-b9ee-4d5530a5a843" providerId="ADAL" clId="{7BD4CD5E-C25A-4EC3-8621-A40AD7F93873}" dt="2023-11-07T21:10:11.429" v="4974" actId="20577"/>
          <ac:spMkLst>
            <pc:docMk/>
            <pc:sldMk cId="3957394530" sldId="258"/>
            <ac:spMk id="2" creationId="{77DA3464-CB50-7175-F8D7-68FBF8ABD45A}"/>
          </ac:spMkLst>
        </pc:spChg>
        <pc:spChg chg="add del mod">
          <ac:chgData name="Elise Brændaas" userId="fda2353b-1a40-4be0-b9ee-4d5530a5a843" providerId="ADAL" clId="{7BD4CD5E-C25A-4EC3-8621-A40AD7F93873}" dt="2023-11-07T19:41:08.486" v="692" actId="21"/>
          <ac:spMkLst>
            <pc:docMk/>
            <pc:sldMk cId="3957394530" sldId="258"/>
            <ac:spMk id="5" creationId="{CFDA620E-76D6-17A9-B394-17EA9A5EC04D}"/>
          </ac:spMkLst>
        </pc:spChg>
        <pc:picChg chg="add mod modCrop">
          <ac:chgData name="Elise Brændaas" userId="fda2353b-1a40-4be0-b9ee-4d5530a5a843" providerId="ADAL" clId="{7BD4CD5E-C25A-4EC3-8621-A40AD7F93873}" dt="2023-11-07T19:41:47.150" v="719" actId="732"/>
          <ac:picMkLst>
            <pc:docMk/>
            <pc:sldMk cId="3957394530" sldId="258"/>
            <ac:picMk id="4" creationId="{A63B5B86-3241-B583-7855-3AF707425747}"/>
          </ac:picMkLst>
        </pc:picChg>
        <pc:cxnChg chg="add mod">
          <ac:chgData name="Elise Brændaas" userId="fda2353b-1a40-4be0-b9ee-4d5530a5a843" providerId="ADAL" clId="{7BD4CD5E-C25A-4EC3-8621-A40AD7F93873}" dt="2023-11-07T19:41:39.056" v="718" actId="1076"/>
          <ac:cxnSpMkLst>
            <pc:docMk/>
            <pc:sldMk cId="3957394530" sldId="258"/>
            <ac:cxnSpMk id="7" creationId="{9BC3A22C-0C07-172A-6AD6-48E088B0A8DA}"/>
          </ac:cxnSpMkLst>
        </pc:cxnChg>
      </pc:sldChg>
      <pc:sldChg chg="add del mod modShow">
        <pc:chgData name="Elise Brændaas" userId="fda2353b-1a40-4be0-b9ee-4d5530a5a843" providerId="ADAL" clId="{7BD4CD5E-C25A-4EC3-8621-A40AD7F93873}" dt="2023-11-07T20:34:06.819" v="2297" actId="729"/>
        <pc:sldMkLst>
          <pc:docMk/>
          <pc:sldMk cId="1720389366" sldId="374"/>
        </pc:sldMkLst>
      </pc:sldChg>
      <pc:sldChg chg="del">
        <pc:chgData name="Elise Brændaas" userId="fda2353b-1a40-4be0-b9ee-4d5530a5a843" providerId="ADAL" clId="{7BD4CD5E-C25A-4EC3-8621-A40AD7F93873}" dt="2023-11-07T19:30:39.527" v="345" actId="2696"/>
        <pc:sldMkLst>
          <pc:docMk/>
          <pc:sldMk cId="731108866" sldId="429"/>
        </pc:sldMkLst>
      </pc:sldChg>
      <pc:sldChg chg="addSp delSp modSp mod setBg">
        <pc:chgData name="Elise Brændaas" userId="fda2353b-1a40-4be0-b9ee-4d5530a5a843" providerId="ADAL" clId="{7BD4CD5E-C25A-4EC3-8621-A40AD7F93873}" dt="2023-11-07T20:27:25.701" v="2100" actId="21"/>
        <pc:sldMkLst>
          <pc:docMk/>
          <pc:sldMk cId="3465229510" sldId="446"/>
        </pc:sldMkLst>
        <pc:spChg chg="add del mod">
          <ac:chgData name="Elise Brændaas" userId="fda2353b-1a40-4be0-b9ee-4d5530a5a843" providerId="ADAL" clId="{7BD4CD5E-C25A-4EC3-8621-A40AD7F93873}" dt="2023-11-07T20:13:12.098" v="1721" actId="21"/>
          <ac:spMkLst>
            <pc:docMk/>
            <pc:sldMk cId="3465229510" sldId="446"/>
            <ac:spMk id="2" creationId="{5AFFDCF4-42D8-4796-8CCB-0C3164A0D85C}"/>
          </ac:spMkLst>
        </pc:spChg>
        <pc:spChg chg="del">
          <ac:chgData name="Elise Brændaas" userId="fda2353b-1a40-4be0-b9ee-4d5530a5a843" providerId="ADAL" clId="{7BD4CD5E-C25A-4EC3-8621-A40AD7F93873}" dt="2023-11-07T20:27:25.701" v="2100" actId="21"/>
          <ac:spMkLst>
            <pc:docMk/>
            <pc:sldMk cId="3465229510" sldId="446"/>
            <ac:spMk id="4" creationId="{6E4EB718-7BED-9EB5-B422-980BA3485671}"/>
          </ac:spMkLst>
        </pc:spChg>
        <pc:spChg chg="add del mod">
          <ac:chgData name="Elise Brændaas" userId="fda2353b-1a40-4be0-b9ee-4d5530a5a843" providerId="ADAL" clId="{7BD4CD5E-C25A-4EC3-8621-A40AD7F93873}" dt="2023-11-07T20:27:07.733" v="2062" actId="21"/>
          <ac:spMkLst>
            <pc:docMk/>
            <pc:sldMk cId="3465229510" sldId="446"/>
            <ac:spMk id="6" creationId="{449797E3-B154-B6F9-8CD8-DDD34105EF99}"/>
          </ac:spMkLst>
        </pc:spChg>
        <pc:spChg chg="add del mod">
          <ac:chgData name="Elise Brændaas" userId="fda2353b-1a40-4be0-b9ee-4d5530a5a843" providerId="ADAL" clId="{7BD4CD5E-C25A-4EC3-8621-A40AD7F93873}" dt="2023-11-07T20:27:11.435" v="2065" actId="21"/>
          <ac:spMkLst>
            <pc:docMk/>
            <pc:sldMk cId="3465229510" sldId="446"/>
            <ac:spMk id="7" creationId="{B2AE33C4-C9DC-22A5-1B12-843439F07A8B}"/>
          </ac:spMkLst>
        </pc:spChg>
        <pc:picChg chg="add del mod">
          <ac:chgData name="Elise Brændaas" userId="fda2353b-1a40-4be0-b9ee-4d5530a5a843" providerId="ADAL" clId="{7BD4CD5E-C25A-4EC3-8621-A40AD7F93873}" dt="2023-11-07T20:27:07.915" v="2063"/>
          <ac:picMkLst>
            <pc:docMk/>
            <pc:sldMk cId="3465229510" sldId="446"/>
            <ac:picMk id="5" creationId="{8D6FF9B3-CE9E-FF28-3D57-5BEE57479EE7}"/>
          </ac:picMkLst>
        </pc:picChg>
        <pc:picChg chg="add mod">
          <ac:chgData name="Elise Brændaas" userId="fda2353b-1a40-4be0-b9ee-4d5530a5a843" providerId="ADAL" clId="{7BD4CD5E-C25A-4EC3-8621-A40AD7F93873}" dt="2023-11-07T20:27:22.604" v="2099" actId="1036"/>
          <ac:picMkLst>
            <pc:docMk/>
            <pc:sldMk cId="3465229510" sldId="446"/>
            <ac:picMk id="8" creationId="{F880CE86-0005-1D13-F43A-F940B1AFD841}"/>
          </ac:picMkLst>
        </pc:picChg>
      </pc:sldChg>
      <pc:sldChg chg="add mod modShow">
        <pc:chgData name="Elise Brændaas" userId="fda2353b-1a40-4be0-b9ee-4d5530a5a843" providerId="ADAL" clId="{7BD4CD5E-C25A-4EC3-8621-A40AD7F93873}" dt="2023-11-07T20:17:58.658" v="1755" actId="729"/>
        <pc:sldMkLst>
          <pc:docMk/>
          <pc:sldMk cId="410958681" sldId="453"/>
        </pc:sldMkLst>
      </pc:sldChg>
      <pc:sldChg chg="mod ord modShow">
        <pc:chgData name="Elise Brændaas" userId="fda2353b-1a40-4be0-b9ee-4d5530a5a843" providerId="ADAL" clId="{7BD4CD5E-C25A-4EC3-8621-A40AD7F93873}" dt="2023-11-07T20:38:43.042" v="2436"/>
        <pc:sldMkLst>
          <pc:docMk/>
          <pc:sldMk cId="2948631525" sldId="455"/>
        </pc:sldMkLst>
      </pc:sldChg>
      <pc:sldChg chg="mod ord modShow">
        <pc:chgData name="Elise Brændaas" userId="fda2353b-1a40-4be0-b9ee-4d5530a5a843" providerId="ADAL" clId="{7BD4CD5E-C25A-4EC3-8621-A40AD7F93873}" dt="2023-11-07T20:38:43.042" v="2436"/>
        <pc:sldMkLst>
          <pc:docMk/>
          <pc:sldMk cId="4122094354" sldId="1640"/>
        </pc:sldMkLst>
      </pc:sldChg>
      <pc:sldChg chg="addSp delSp modSp del mod ord setBg">
        <pc:chgData name="Elise Brændaas" userId="fda2353b-1a40-4be0-b9ee-4d5530a5a843" providerId="ADAL" clId="{7BD4CD5E-C25A-4EC3-8621-A40AD7F93873}" dt="2023-11-07T20:05:19.189" v="1695" actId="2696"/>
        <pc:sldMkLst>
          <pc:docMk/>
          <pc:sldMk cId="1834596552" sldId="2145705955"/>
        </pc:sldMkLst>
        <pc:spChg chg="add mod ord">
          <ac:chgData name="Elise Brændaas" userId="fda2353b-1a40-4be0-b9ee-4d5530a5a843" providerId="ADAL" clId="{7BD4CD5E-C25A-4EC3-8621-A40AD7F93873}" dt="2023-11-07T19:51:25.197" v="1069" actId="20577"/>
          <ac:spMkLst>
            <pc:docMk/>
            <pc:sldMk cId="1834596552" sldId="2145705955"/>
            <ac:spMk id="5" creationId="{C6BA3C2E-9250-1359-5ADF-0243496791D5}"/>
          </ac:spMkLst>
        </pc:spChg>
        <pc:spChg chg="add mod">
          <ac:chgData name="Elise Brændaas" userId="fda2353b-1a40-4be0-b9ee-4d5530a5a843" providerId="ADAL" clId="{7BD4CD5E-C25A-4EC3-8621-A40AD7F93873}" dt="2023-11-07T19:39:24.225" v="600" actId="207"/>
          <ac:spMkLst>
            <pc:docMk/>
            <pc:sldMk cId="1834596552" sldId="2145705955"/>
            <ac:spMk id="6" creationId="{F4694867-CA77-BEE3-392B-A07D10EB9CA3}"/>
          </ac:spMkLst>
        </pc:spChg>
        <pc:spChg chg="add mod">
          <ac:chgData name="Elise Brændaas" userId="fda2353b-1a40-4be0-b9ee-4d5530a5a843" providerId="ADAL" clId="{7BD4CD5E-C25A-4EC3-8621-A40AD7F93873}" dt="2023-11-07T19:43:01.294" v="827" actId="20577"/>
          <ac:spMkLst>
            <pc:docMk/>
            <pc:sldMk cId="1834596552" sldId="2145705955"/>
            <ac:spMk id="8" creationId="{6A724E4C-A814-37DF-A328-D0E6AB2ED014}"/>
          </ac:spMkLst>
        </pc:spChg>
        <pc:spChg chg="mod">
          <ac:chgData name="Elise Brændaas" userId="fda2353b-1a40-4be0-b9ee-4d5530a5a843" providerId="ADAL" clId="{7BD4CD5E-C25A-4EC3-8621-A40AD7F93873}" dt="2023-11-07T19:35:02.628" v="410" actId="164"/>
          <ac:spMkLst>
            <pc:docMk/>
            <pc:sldMk cId="1834596552" sldId="2145705955"/>
            <ac:spMk id="11" creationId="{1CA4EE31-CE09-B17A-E52C-CE93348803D0}"/>
          </ac:spMkLst>
        </pc:spChg>
        <pc:spChg chg="mod">
          <ac:chgData name="Elise Brændaas" userId="fda2353b-1a40-4be0-b9ee-4d5530a5a843" providerId="ADAL" clId="{7BD4CD5E-C25A-4EC3-8621-A40AD7F93873}" dt="2023-11-07T19:35:02.628" v="410" actId="164"/>
          <ac:spMkLst>
            <pc:docMk/>
            <pc:sldMk cId="1834596552" sldId="2145705955"/>
            <ac:spMk id="12" creationId="{3E8C7DF3-D742-E676-EE05-0891A193A0C7}"/>
          </ac:spMkLst>
        </pc:spChg>
        <pc:spChg chg="del">
          <ac:chgData name="Elise Brændaas" userId="fda2353b-1a40-4be0-b9ee-4d5530a5a843" providerId="ADAL" clId="{7BD4CD5E-C25A-4EC3-8621-A40AD7F93873}" dt="2023-11-07T19:34:44.962" v="406" actId="21"/>
          <ac:spMkLst>
            <pc:docMk/>
            <pc:sldMk cId="1834596552" sldId="2145705955"/>
            <ac:spMk id="15" creationId="{FBE77419-99C3-91A6-0373-DC8811717A30}"/>
          </ac:spMkLst>
        </pc:spChg>
        <pc:spChg chg="mod">
          <ac:chgData name="Elise Brændaas" userId="fda2353b-1a40-4be0-b9ee-4d5530a5a843" providerId="ADAL" clId="{7BD4CD5E-C25A-4EC3-8621-A40AD7F93873}" dt="2023-11-07T19:46:32.113" v="947"/>
          <ac:spMkLst>
            <pc:docMk/>
            <pc:sldMk cId="1834596552" sldId="2145705955"/>
            <ac:spMk id="16" creationId="{C21801E0-752B-EDB4-8A18-F50C5F092DB3}"/>
          </ac:spMkLst>
        </pc:spChg>
        <pc:spChg chg="mod">
          <ac:chgData name="Elise Brændaas" userId="fda2353b-1a40-4be0-b9ee-4d5530a5a843" providerId="ADAL" clId="{7BD4CD5E-C25A-4EC3-8621-A40AD7F93873}" dt="2023-11-07T19:46:32.113" v="947"/>
          <ac:spMkLst>
            <pc:docMk/>
            <pc:sldMk cId="1834596552" sldId="2145705955"/>
            <ac:spMk id="17" creationId="{7CE81094-7D13-C4CA-3116-77689EBC23B3}"/>
          </ac:spMkLst>
        </pc:spChg>
        <pc:spChg chg="add del mod">
          <ac:chgData name="Elise Brændaas" userId="fda2353b-1a40-4be0-b9ee-4d5530a5a843" providerId="ADAL" clId="{7BD4CD5E-C25A-4EC3-8621-A40AD7F93873}" dt="2023-11-07T19:47:47.296" v="978" actId="21"/>
          <ac:spMkLst>
            <pc:docMk/>
            <pc:sldMk cId="1834596552" sldId="2145705955"/>
            <ac:spMk id="19" creationId="{1A75EC14-D2CE-3B59-9AE4-A6278CF89393}"/>
          </ac:spMkLst>
        </pc:spChg>
        <pc:spChg chg="del">
          <ac:chgData name="Elise Brændaas" userId="fda2353b-1a40-4be0-b9ee-4d5530a5a843" providerId="ADAL" clId="{7BD4CD5E-C25A-4EC3-8621-A40AD7F93873}" dt="2023-11-07T19:34:41.908" v="405" actId="21"/>
          <ac:spMkLst>
            <pc:docMk/>
            <pc:sldMk cId="1834596552" sldId="2145705955"/>
            <ac:spMk id="21" creationId="{F2C469DF-E4AF-F503-2E98-429066C8940E}"/>
          </ac:spMkLst>
        </pc:spChg>
        <pc:spChg chg="del mod">
          <ac:chgData name="Elise Brændaas" userId="fda2353b-1a40-4be0-b9ee-4d5530a5a843" providerId="ADAL" clId="{7BD4CD5E-C25A-4EC3-8621-A40AD7F93873}" dt="2023-11-07T19:34:39.081" v="404" actId="21"/>
          <ac:spMkLst>
            <pc:docMk/>
            <pc:sldMk cId="1834596552" sldId="2145705955"/>
            <ac:spMk id="27" creationId="{292EA201-3F0D-FA48-D368-6D95E57ED84A}"/>
          </ac:spMkLst>
        </pc:spChg>
        <pc:grpChg chg="add mod ord">
          <ac:chgData name="Elise Brændaas" userId="fda2353b-1a40-4be0-b9ee-4d5530a5a843" providerId="ADAL" clId="{7BD4CD5E-C25A-4EC3-8621-A40AD7F93873}" dt="2023-11-07T19:35:37.437" v="418" actId="1076"/>
          <ac:grpSpMkLst>
            <pc:docMk/>
            <pc:sldMk cId="1834596552" sldId="2145705955"/>
            <ac:grpSpMk id="4" creationId="{A2C9550C-0ED0-99EC-CF27-80968459D068}"/>
          </ac:grpSpMkLst>
        </pc:grpChg>
        <pc:grpChg chg="add del mod">
          <ac:chgData name="Elise Brændaas" userId="fda2353b-1a40-4be0-b9ee-4d5530a5a843" providerId="ADAL" clId="{7BD4CD5E-C25A-4EC3-8621-A40AD7F93873}" dt="2023-11-07T19:47:00.215" v="951" actId="21"/>
          <ac:grpSpMkLst>
            <pc:docMk/>
            <pc:sldMk cId="1834596552" sldId="2145705955"/>
            <ac:grpSpMk id="9" creationId="{946C1CA6-F9D8-4B01-1A68-738F722700BA}"/>
          </ac:grpSpMkLst>
        </pc:grpChg>
        <pc:grpChg chg="del">
          <ac:chgData name="Elise Brændaas" userId="fda2353b-1a40-4be0-b9ee-4d5530a5a843" providerId="ADAL" clId="{7BD4CD5E-C25A-4EC3-8621-A40AD7F93873}" dt="2023-11-07T19:35:48.712" v="420" actId="21"/>
          <ac:grpSpMkLst>
            <pc:docMk/>
            <pc:sldMk cId="1834596552" sldId="2145705955"/>
            <ac:grpSpMk id="10" creationId="{B175FEED-3053-9187-C6D0-E4FA15482ABF}"/>
          </ac:grpSpMkLst>
        </pc:grpChg>
        <pc:picChg chg="add del mod">
          <ac:chgData name="Elise Brændaas" userId="fda2353b-1a40-4be0-b9ee-4d5530a5a843" providerId="ADAL" clId="{7BD4CD5E-C25A-4EC3-8621-A40AD7F93873}" dt="2023-11-07T19:35:32.466" v="416" actId="21"/>
          <ac:picMkLst>
            <pc:docMk/>
            <pc:sldMk cId="1834596552" sldId="2145705955"/>
            <ac:picMk id="2" creationId="{133586A3-F7D0-30E5-150C-5F99565B00C9}"/>
          </ac:picMkLst>
        </pc:picChg>
        <pc:picChg chg="add mod">
          <ac:chgData name="Elise Brændaas" userId="fda2353b-1a40-4be0-b9ee-4d5530a5a843" providerId="ADAL" clId="{7BD4CD5E-C25A-4EC3-8621-A40AD7F93873}" dt="2023-11-07T19:36:16.834" v="456"/>
          <ac:picMkLst>
            <pc:docMk/>
            <pc:sldMk cId="1834596552" sldId="2145705955"/>
            <ac:picMk id="7" creationId="{B11244F9-785A-5735-F4B1-597EF3F0CEB9}"/>
          </ac:picMkLst>
        </pc:picChg>
        <pc:picChg chg="mod">
          <ac:chgData name="Elise Brændaas" userId="fda2353b-1a40-4be0-b9ee-4d5530a5a843" providerId="ADAL" clId="{7BD4CD5E-C25A-4EC3-8621-A40AD7F93873}" dt="2023-11-07T19:35:02.628" v="410" actId="164"/>
          <ac:picMkLst>
            <pc:docMk/>
            <pc:sldMk cId="1834596552" sldId="2145705955"/>
            <ac:picMk id="18" creationId="{0263A0DB-19E5-24B0-B03A-92969B2C6727}"/>
          </ac:picMkLst>
        </pc:picChg>
      </pc:sldChg>
      <pc:sldChg chg="addSp delSp modSp mod setBg">
        <pc:chgData name="Elise Brændaas" userId="fda2353b-1a40-4be0-b9ee-4d5530a5a843" providerId="ADAL" clId="{7BD4CD5E-C25A-4EC3-8621-A40AD7F93873}" dt="2023-11-07T20:38:04.726" v="2434" actId="21"/>
        <pc:sldMkLst>
          <pc:docMk/>
          <pc:sldMk cId="2707066765" sldId="2145706016"/>
        </pc:sldMkLst>
        <pc:spChg chg="add del mod">
          <ac:chgData name="Elise Brændaas" userId="fda2353b-1a40-4be0-b9ee-4d5530a5a843" providerId="ADAL" clId="{7BD4CD5E-C25A-4EC3-8621-A40AD7F93873}" dt="2023-11-07T20:38:04.726" v="2434" actId="21"/>
          <ac:spMkLst>
            <pc:docMk/>
            <pc:sldMk cId="2707066765" sldId="2145706016"/>
            <ac:spMk id="2" creationId="{99C7268F-B39E-094D-A5E4-57442D98D421}"/>
          </ac:spMkLst>
        </pc:spChg>
        <pc:spChg chg="mod">
          <ac:chgData name="Elise Brændaas" userId="fda2353b-1a40-4be0-b9ee-4d5530a5a843" providerId="ADAL" clId="{7BD4CD5E-C25A-4EC3-8621-A40AD7F93873}" dt="2023-11-07T19:42:42.239" v="794" actId="1038"/>
          <ac:spMkLst>
            <pc:docMk/>
            <pc:sldMk cId="2707066765" sldId="2145706016"/>
            <ac:spMk id="3" creationId="{2889F605-D15A-AE72-2AFB-2E2452C10FAE}"/>
          </ac:spMkLst>
        </pc:spChg>
        <pc:spChg chg="mod">
          <ac:chgData name="Elise Brændaas" userId="fda2353b-1a40-4be0-b9ee-4d5530a5a843" providerId="ADAL" clId="{7BD4CD5E-C25A-4EC3-8621-A40AD7F93873}" dt="2023-11-07T19:42:45.566" v="802" actId="1037"/>
          <ac:spMkLst>
            <pc:docMk/>
            <pc:sldMk cId="2707066765" sldId="2145706016"/>
            <ac:spMk id="4" creationId="{8FC469B5-59B2-07BA-16BF-AB052868F806}"/>
          </ac:spMkLst>
        </pc:spChg>
        <pc:spChg chg="mod">
          <ac:chgData name="Elise Brændaas" userId="fda2353b-1a40-4be0-b9ee-4d5530a5a843" providerId="ADAL" clId="{7BD4CD5E-C25A-4EC3-8621-A40AD7F93873}" dt="2023-11-07T19:42:34.803" v="774" actId="1038"/>
          <ac:spMkLst>
            <pc:docMk/>
            <pc:sldMk cId="2707066765" sldId="2145706016"/>
            <ac:spMk id="6" creationId="{D133B708-B830-23CD-63A0-533A8727A69A}"/>
          </ac:spMkLst>
        </pc:spChg>
        <pc:spChg chg="del mod">
          <ac:chgData name="Elise Brændaas" userId="fda2353b-1a40-4be0-b9ee-4d5530a5a843" providerId="ADAL" clId="{7BD4CD5E-C25A-4EC3-8621-A40AD7F93873}" dt="2023-11-07T19:32:53.279" v="362" actId="21"/>
          <ac:spMkLst>
            <pc:docMk/>
            <pc:sldMk cId="2707066765" sldId="2145706016"/>
            <ac:spMk id="7" creationId="{C6FFCD71-C882-BCEC-6A00-11591AEC4AC4}"/>
          </ac:spMkLst>
        </pc:spChg>
        <pc:spChg chg="mod">
          <ac:chgData name="Elise Brændaas" userId="fda2353b-1a40-4be0-b9ee-4d5530a5a843" providerId="ADAL" clId="{7BD4CD5E-C25A-4EC3-8621-A40AD7F93873}" dt="2023-11-07T19:39:25.044" v="602" actId="207"/>
          <ac:spMkLst>
            <pc:docMk/>
            <pc:sldMk cId="2707066765" sldId="2145706016"/>
            <ac:spMk id="24" creationId="{1ED558F8-9D17-792D-7C39-6C50A59FC725}"/>
          </ac:spMkLst>
        </pc:spChg>
        <pc:spChg chg="mod">
          <ac:chgData name="Elise Brændaas" userId="fda2353b-1a40-4be0-b9ee-4d5530a5a843" providerId="ADAL" clId="{7BD4CD5E-C25A-4EC3-8621-A40AD7F93873}" dt="2023-11-07T19:39:25.044" v="602" actId="207"/>
          <ac:spMkLst>
            <pc:docMk/>
            <pc:sldMk cId="2707066765" sldId="2145706016"/>
            <ac:spMk id="25" creationId="{C53B986A-AB74-5383-36D5-95D80195AEC6}"/>
          </ac:spMkLst>
        </pc:spChg>
        <pc:spChg chg="mod">
          <ac:chgData name="Elise Brændaas" userId="fda2353b-1a40-4be0-b9ee-4d5530a5a843" providerId="ADAL" clId="{7BD4CD5E-C25A-4EC3-8621-A40AD7F93873}" dt="2023-11-07T19:39:25.044" v="602" actId="207"/>
          <ac:spMkLst>
            <pc:docMk/>
            <pc:sldMk cId="2707066765" sldId="2145706016"/>
            <ac:spMk id="26" creationId="{D16687E2-C9CF-EEEB-E073-0B21F01A6481}"/>
          </ac:spMkLst>
        </pc:spChg>
        <pc:picChg chg="mod">
          <ac:chgData name="Elise Brændaas" userId="fda2353b-1a40-4be0-b9ee-4d5530a5a843" providerId="ADAL" clId="{7BD4CD5E-C25A-4EC3-8621-A40AD7F93873}" dt="2023-11-07T20:37:01.063" v="2301" actId="14100"/>
          <ac:picMkLst>
            <pc:docMk/>
            <pc:sldMk cId="2707066765" sldId="2145706016"/>
            <ac:picMk id="21" creationId="{41050EC7-E062-8621-71EB-057152EBE880}"/>
          </ac:picMkLst>
        </pc:picChg>
      </pc:sldChg>
      <pc:sldChg chg="mod ord modShow">
        <pc:chgData name="Elise Brændaas" userId="fda2353b-1a40-4be0-b9ee-4d5530a5a843" providerId="ADAL" clId="{7BD4CD5E-C25A-4EC3-8621-A40AD7F93873}" dt="2023-11-07T20:38:43.042" v="2436"/>
        <pc:sldMkLst>
          <pc:docMk/>
          <pc:sldMk cId="3235946802" sldId="2145706020"/>
        </pc:sldMkLst>
      </pc:sldChg>
      <pc:sldChg chg="add del mod modShow">
        <pc:chgData name="Elise Brændaas" userId="fda2353b-1a40-4be0-b9ee-4d5530a5a843" providerId="ADAL" clId="{7BD4CD5E-C25A-4EC3-8621-A40AD7F93873}" dt="2023-11-07T20:34:06.819" v="2297" actId="729"/>
        <pc:sldMkLst>
          <pc:docMk/>
          <pc:sldMk cId="2694662265" sldId="2145706025"/>
        </pc:sldMkLst>
      </pc:sldChg>
      <pc:sldChg chg="del">
        <pc:chgData name="Elise Brændaas" userId="fda2353b-1a40-4be0-b9ee-4d5530a5a843" providerId="ADAL" clId="{7BD4CD5E-C25A-4EC3-8621-A40AD7F93873}" dt="2023-11-07T20:08:41.992" v="1696" actId="2696"/>
        <pc:sldMkLst>
          <pc:docMk/>
          <pc:sldMk cId="631684789" sldId="2147477846"/>
        </pc:sldMkLst>
      </pc:sldChg>
      <pc:sldChg chg="delSp modSp mod setBg modShow">
        <pc:chgData name="Elise Brændaas" userId="fda2353b-1a40-4be0-b9ee-4d5530a5a843" providerId="ADAL" clId="{7BD4CD5E-C25A-4EC3-8621-A40AD7F93873}" dt="2023-11-07T20:17:58.658" v="1755" actId="729"/>
        <pc:sldMkLst>
          <pc:docMk/>
          <pc:sldMk cId="1684149812" sldId="2147477876"/>
        </pc:sldMkLst>
        <pc:spChg chg="del mod">
          <ac:chgData name="Elise Brændaas" userId="fda2353b-1a40-4be0-b9ee-4d5530a5a843" providerId="ADAL" clId="{7BD4CD5E-C25A-4EC3-8621-A40AD7F93873}" dt="2023-11-07T20:13:33.831" v="1725" actId="21"/>
          <ac:spMkLst>
            <pc:docMk/>
            <pc:sldMk cId="1684149812" sldId="2147477876"/>
            <ac:spMk id="4" creationId="{C077B637-7FC4-391D-D6CD-D13C1B363282}"/>
          </ac:spMkLst>
        </pc:spChg>
        <pc:spChg chg="mod">
          <ac:chgData name="Elise Brændaas" userId="fda2353b-1a40-4be0-b9ee-4d5530a5a843" providerId="ADAL" clId="{7BD4CD5E-C25A-4EC3-8621-A40AD7F93873}" dt="2023-11-07T20:11:00.796" v="1702" actId="207"/>
          <ac:spMkLst>
            <pc:docMk/>
            <pc:sldMk cId="1684149812" sldId="2147477876"/>
            <ac:spMk id="9" creationId="{B6A1B428-B970-8FCA-5F44-916252BCD6C9}"/>
          </ac:spMkLst>
        </pc:spChg>
        <pc:spChg chg="mod">
          <ac:chgData name="Elise Brændaas" userId="fda2353b-1a40-4be0-b9ee-4d5530a5a843" providerId="ADAL" clId="{7BD4CD5E-C25A-4EC3-8621-A40AD7F93873}" dt="2023-11-07T20:11:00.796" v="1702" actId="207"/>
          <ac:spMkLst>
            <pc:docMk/>
            <pc:sldMk cId="1684149812" sldId="2147477876"/>
            <ac:spMk id="20" creationId="{514F4440-FA8F-EE60-FE62-190FCBC5CCE0}"/>
          </ac:spMkLst>
        </pc:spChg>
        <pc:spChg chg="mod">
          <ac:chgData name="Elise Brændaas" userId="fda2353b-1a40-4be0-b9ee-4d5530a5a843" providerId="ADAL" clId="{7BD4CD5E-C25A-4EC3-8621-A40AD7F93873}" dt="2023-11-07T20:11:00.796" v="1702" actId="207"/>
          <ac:spMkLst>
            <pc:docMk/>
            <pc:sldMk cId="1684149812" sldId="2147477876"/>
            <ac:spMk id="89" creationId="{BB9B92C2-D06F-7ADE-79E0-F0C37031AD87}"/>
          </ac:spMkLst>
        </pc:spChg>
      </pc:sldChg>
      <pc:sldChg chg="del">
        <pc:chgData name="Elise Brændaas" userId="fda2353b-1a40-4be0-b9ee-4d5530a5a843" providerId="ADAL" clId="{7BD4CD5E-C25A-4EC3-8621-A40AD7F93873}" dt="2023-11-07T20:11:34.429" v="1713" actId="2696"/>
        <pc:sldMkLst>
          <pc:docMk/>
          <pc:sldMk cId="2910912671" sldId="2147477899"/>
        </pc:sldMkLst>
      </pc:sldChg>
      <pc:sldChg chg="addSp delSp modSp add mod setBg">
        <pc:chgData name="Elise Brændaas" userId="fda2353b-1a40-4be0-b9ee-4d5530a5a843" providerId="ADAL" clId="{7BD4CD5E-C25A-4EC3-8621-A40AD7F93873}" dt="2023-11-07T20:34:36.388" v="2299" actId="2710"/>
        <pc:sldMkLst>
          <pc:docMk/>
          <pc:sldMk cId="112467302" sldId="2147477901"/>
        </pc:sldMkLst>
        <pc:spChg chg="mod">
          <ac:chgData name="Elise Brændaas" userId="fda2353b-1a40-4be0-b9ee-4d5530a5a843" providerId="ADAL" clId="{7BD4CD5E-C25A-4EC3-8621-A40AD7F93873}" dt="2023-11-07T20:34:36.388" v="2299" actId="2710"/>
          <ac:spMkLst>
            <pc:docMk/>
            <pc:sldMk cId="112467302" sldId="2147477901"/>
            <ac:spMk id="2" creationId="{B81C3D89-0B0A-9FA7-D628-E341C0556E75}"/>
          </ac:spMkLst>
        </pc:spChg>
        <pc:spChg chg="del mod">
          <ac:chgData name="Elise Brændaas" userId="fda2353b-1a40-4be0-b9ee-4d5530a5a843" providerId="ADAL" clId="{7BD4CD5E-C25A-4EC3-8621-A40AD7F93873}" dt="2023-11-07T19:58:04.542" v="1331" actId="21"/>
          <ac:spMkLst>
            <pc:docMk/>
            <pc:sldMk cId="112467302" sldId="2147477901"/>
            <ac:spMk id="5" creationId="{06FA83D4-6E6B-A7A5-8D51-F9A862025160}"/>
          </ac:spMkLst>
        </pc:spChg>
        <pc:spChg chg="del">
          <ac:chgData name="Elise Brændaas" userId="fda2353b-1a40-4be0-b9ee-4d5530a5a843" providerId="ADAL" clId="{7BD4CD5E-C25A-4EC3-8621-A40AD7F93873}" dt="2023-11-07T19:56:31.722" v="1311" actId="21"/>
          <ac:spMkLst>
            <pc:docMk/>
            <pc:sldMk cId="112467302" sldId="2147477901"/>
            <ac:spMk id="8" creationId="{33D0D2E6-F761-94A3-2427-23AD44EB60A1}"/>
          </ac:spMkLst>
        </pc:spChg>
        <pc:spChg chg="del">
          <ac:chgData name="Elise Brændaas" userId="fda2353b-1a40-4be0-b9ee-4d5530a5a843" providerId="ADAL" clId="{7BD4CD5E-C25A-4EC3-8621-A40AD7F93873}" dt="2023-11-07T19:56:29.382" v="1310" actId="21"/>
          <ac:spMkLst>
            <pc:docMk/>
            <pc:sldMk cId="112467302" sldId="2147477901"/>
            <ac:spMk id="9" creationId="{0DD5AA2A-A19D-E1CA-CD97-1BDD0901134D}"/>
          </ac:spMkLst>
        </pc:spChg>
        <pc:spChg chg="add mod">
          <ac:chgData name="Elise Brændaas" userId="fda2353b-1a40-4be0-b9ee-4d5530a5a843" providerId="ADAL" clId="{7BD4CD5E-C25A-4EC3-8621-A40AD7F93873}" dt="2023-11-07T19:56:15.735" v="1307" actId="164"/>
          <ac:spMkLst>
            <pc:docMk/>
            <pc:sldMk cId="112467302" sldId="2147477901"/>
            <ac:spMk id="10" creationId="{E4A0BA79-CBF8-B119-C7A2-E031B8CF63E4}"/>
          </ac:spMkLst>
        </pc:spChg>
        <pc:spChg chg="mod">
          <ac:chgData name="Elise Brændaas" userId="fda2353b-1a40-4be0-b9ee-4d5530a5a843" providerId="ADAL" clId="{7BD4CD5E-C25A-4EC3-8621-A40AD7F93873}" dt="2023-11-07T19:56:23.259" v="1308" actId="164"/>
          <ac:spMkLst>
            <pc:docMk/>
            <pc:sldMk cId="112467302" sldId="2147477901"/>
            <ac:spMk id="17" creationId="{A24AD99C-8026-884E-A139-142CD391F27C}"/>
          </ac:spMkLst>
        </pc:spChg>
        <pc:spChg chg="mod">
          <ac:chgData name="Elise Brændaas" userId="fda2353b-1a40-4be0-b9ee-4d5530a5a843" providerId="ADAL" clId="{7BD4CD5E-C25A-4EC3-8621-A40AD7F93873}" dt="2023-11-07T19:56:23.259" v="1308" actId="164"/>
          <ac:spMkLst>
            <pc:docMk/>
            <pc:sldMk cId="112467302" sldId="2147477901"/>
            <ac:spMk id="18" creationId="{FA19E2C0-977E-0677-4DF2-BE276EFE5F5B}"/>
          </ac:spMkLst>
        </pc:spChg>
        <pc:spChg chg="mod">
          <ac:chgData name="Elise Brændaas" userId="fda2353b-1a40-4be0-b9ee-4d5530a5a843" providerId="ADAL" clId="{7BD4CD5E-C25A-4EC3-8621-A40AD7F93873}" dt="2023-11-07T19:57:59.861" v="1328"/>
          <ac:spMkLst>
            <pc:docMk/>
            <pc:sldMk cId="112467302" sldId="2147477901"/>
            <ac:spMk id="19" creationId="{DB16B70C-8BC9-53A0-4F0A-CE900823C3E7}"/>
          </ac:spMkLst>
        </pc:spChg>
        <pc:spChg chg="mod">
          <ac:chgData name="Elise Brændaas" userId="fda2353b-1a40-4be0-b9ee-4d5530a5a843" providerId="ADAL" clId="{7BD4CD5E-C25A-4EC3-8621-A40AD7F93873}" dt="2023-11-07T19:57:59.861" v="1328"/>
          <ac:spMkLst>
            <pc:docMk/>
            <pc:sldMk cId="112467302" sldId="2147477901"/>
            <ac:spMk id="20" creationId="{4FF85376-6035-3F38-B2CC-7E9C02480C3E}"/>
          </ac:spMkLst>
        </pc:spChg>
        <pc:spChg chg="add mod">
          <ac:chgData name="Elise Brændaas" userId="fda2353b-1a40-4be0-b9ee-4d5530a5a843" providerId="ADAL" clId="{7BD4CD5E-C25A-4EC3-8621-A40AD7F93873}" dt="2023-11-07T19:59:51.259" v="1367"/>
          <ac:spMkLst>
            <pc:docMk/>
            <pc:sldMk cId="112467302" sldId="2147477901"/>
            <ac:spMk id="21" creationId="{FB5F7F13-26D6-50D4-137E-D76D5C46C953}"/>
          </ac:spMkLst>
        </pc:spChg>
        <pc:grpChg chg="add del mod">
          <ac:chgData name="Elise Brændaas" userId="fda2353b-1a40-4be0-b9ee-4d5530a5a843" providerId="ADAL" clId="{7BD4CD5E-C25A-4EC3-8621-A40AD7F93873}" dt="2023-11-07T19:57:49.797" v="1326" actId="21"/>
          <ac:grpSpMkLst>
            <pc:docMk/>
            <pc:sldMk cId="112467302" sldId="2147477901"/>
            <ac:grpSpMk id="11" creationId="{5E1169A6-C5B5-56B1-37FC-DC779FA25387}"/>
          </ac:grpSpMkLst>
        </pc:grpChg>
        <pc:grpChg chg="add del mod">
          <ac:chgData name="Elise Brændaas" userId="fda2353b-1a40-4be0-b9ee-4d5530a5a843" providerId="ADAL" clId="{7BD4CD5E-C25A-4EC3-8621-A40AD7F93873}" dt="2023-11-07T19:57:49.156" v="1325" actId="21"/>
          <ac:grpSpMkLst>
            <pc:docMk/>
            <pc:sldMk cId="112467302" sldId="2147477901"/>
            <ac:grpSpMk id="12" creationId="{DCE401F7-1033-7472-D294-D2B1A6339AA6}"/>
          </ac:grpSpMkLst>
        </pc:grpChg>
        <pc:grpChg chg="add mod ord">
          <ac:chgData name="Elise Brændaas" userId="fda2353b-1a40-4be0-b9ee-4d5530a5a843" providerId="ADAL" clId="{7BD4CD5E-C25A-4EC3-8621-A40AD7F93873}" dt="2023-11-07T19:58:02.070" v="1329" actId="167"/>
          <ac:grpSpMkLst>
            <pc:docMk/>
            <pc:sldMk cId="112467302" sldId="2147477901"/>
            <ac:grpSpMk id="14" creationId="{CAE55660-0640-A767-05D9-E2E7FA4236DD}"/>
          </ac:grpSpMkLst>
        </pc:grpChg>
        <pc:picChg chg="del">
          <ac:chgData name="Elise Brændaas" userId="fda2353b-1a40-4be0-b9ee-4d5530a5a843" providerId="ADAL" clId="{7BD4CD5E-C25A-4EC3-8621-A40AD7F93873}" dt="2023-11-07T19:53:03.659" v="1208" actId="21"/>
          <ac:picMkLst>
            <pc:docMk/>
            <pc:sldMk cId="112467302" sldId="2147477901"/>
            <ac:picMk id="3" creationId="{C794F275-E0FB-25EC-2BF0-8F1755838F49}"/>
          </ac:picMkLst>
        </pc:picChg>
        <pc:picChg chg="del">
          <ac:chgData name="Elise Brændaas" userId="fda2353b-1a40-4be0-b9ee-4d5530a5a843" providerId="ADAL" clId="{7BD4CD5E-C25A-4EC3-8621-A40AD7F93873}" dt="2023-11-07T19:56:34.983" v="1313" actId="21"/>
          <ac:picMkLst>
            <pc:docMk/>
            <pc:sldMk cId="112467302" sldId="2147477901"/>
            <ac:picMk id="4" creationId="{C4A5ED7D-A408-8564-2207-C076F900F588}"/>
          </ac:picMkLst>
        </pc:picChg>
        <pc:picChg chg="add mod ord">
          <ac:chgData name="Elise Brændaas" userId="fda2353b-1a40-4be0-b9ee-4d5530a5a843" providerId="ADAL" clId="{7BD4CD5E-C25A-4EC3-8621-A40AD7F93873}" dt="2023-11-07T20:05:06.519" v="1694" actId="1076"/>
          <ac:picMkLst>
            <pc:docMk/>
            <pc:sldMk cId="112467302" sldId="2147477901"/>
            <ac:picMk id="6" creationId="{2E36CE98-14F7-4027-CDBA-EA67B6F46382}"/>
          </ac:picMkLst>
        </pc:picChg>
        <pc:picChg chg="add mod modCrop">
          <ac:chgData name="Elise Brændaas" userId="fda2353b-1a40-4be0-b9ee-4d5530a5a843" providerId="ADAL" clId="{7BD4CD5E-C25A-4EC3-8621-A40AD7F93873}" dt="2023-11-07T19:57:04.745" v="1319" actId="732"/>
          <ac:picMkLst>
            <pc:docMk/>
            <pc:sldMk cId="112467302" sldId="2147477901"/>
            <ac:picMk id="7" creationId="{961697EC-5ED8-A451-8568-4E53DA6A69A8}"/>
          </ac:picMkLst>
        </pc:picChg>
        <pc:picChg chg="add mod">
          <ac:chgData name="Elise Brændaas" userId="fda2353b-1a40-4be0-b9ee-4d5530a5a843" providerId="ADAL" clId="{7BD4CD5E-C25A-4EC3-8621-A40AD7F93873}" dt="2023-11-07T19:56:39.954" v="1314"/>
          <ac:picMkLst>
            <pc:docMk/>
            <pc:sldMk cId="112467302" sldId="2147477901"/>
            <ac:picMk id="13" creationId="{D988255B-0AA7-CB2F-F1F7-52E177DD30A3}"/>
          </ac:picMkLst>
        </pc:picChg>
        <pc:picChg chg="mod">
          <ac:chgData name="Elise Brændaas" userId="fda2353b-1a40-4be0-b9ee-4d5530a5a843" providerId="ADAL" clId="{7BD4CD5E-C25A-4EC3-8621-A40AD7F93873}" dt="2023-11-07T19:57:59.861" v="1328"/>
          <ac:picMkLst>
            <pc:docMk/>
            <pc:sldMk cId="112467302" sldId="2147477901"/>
            <ac:picMk id="15" creationId="{F4EA8DC9-91E7-736E-CE1C-B0FFD4B2BDDE}"/>
          </ac:picMkLst>
        </pc:picChg>
        <pc:picChg chg="mod modCrop">
          <ac:chgData name="Elise Brændaas" userId="fda2353b-1a40-4be0-b9ee-4d5530a5a843" providerId="ADAL" clId="{7BD4CD5E-C25A-4EC3-8621-A40AD7F93873}" dt="2023-11-07T19:57:25.429" v="1322" actId="732"/>
          <ac:picMkLst>
            <pc:docMk/>
            <pc:sldMk cId="112467302" sldId="2147477901"/>
            <ac:picMk id="16" creationId="{95C84D97-4D61-9941-0C14-30F9A5C8552F}"/>
          </ac:picMkLst>
        </pc:picChg>
      </pc:sldChg>
      <pc:sldChg chg="del">
        <pc:chgData name="Elise Brændaas" userId="fda2353b-1a40-4be0-b9ee-4d5530a5a843" providerId="ADAL" clId="{7BD4CD5E-C25A-4EC3-8621-A40AD7F93873}" dt="2023-11-07T19:49:43.953" v="981" actId="2696"/>
        <pc:sldMkLst>
          <pc:docMk/>
          <pc:sldMk cId="2662639735" sldId="2147477907"/>
        </pc:sldMkLst>
      </pc:sldChg>
      <pc:sldChg chg="delSp modSp mod setBg modShow">
        <pc:chgData name="Elise Brændaas" userId="fda2353b-1a40-4be0-b9ee-4d5530a5a843" providerId="ADAL" clId="{7BD4CD5E-C25A-4EC3-8621-A40AD7F93873}" dt="2023-11-07T20:17:58.658" v="1755" actId="729"/>
        <pc:sldMkLst>
          <pc:docMk/>
          <pc:sldMk cId="2996655080" sldId="2147477908"/>
        </pc:sldMkLst>
        <pc:spChg chg="del mod">
          <ac:chgData name="Elise Brændaas" userId="fda2353b-1a40-4be0-b9ee-4d5530a5a843" providerId="ADAL" clId="{7BD4CD5E-C25A-4EC3-8621-A40AD7F93873}" dt="2023-11-07T19:38:24.586" v="590" actId="21"/>
          <ac:spMkLst>
            <pc:docMk/>
            <pc:sldMk cId="2996655080" sldId="2147477908"/>
            <ac:spMk id="2" creationId="{5693D340-AA99-9FCD-C930-274B28A08738}"/>
          </ac:spMkLst>
        </pc:spChg>
        <pc:spChg chg="mod">
          <ac:chgData name="Elise Brændaas" userId="fda2353b-1a40-4be0-b9ee-4d5530a5a843" providerId="ADAL" clId="{7BD4CD5E-C25A-4EC3-8621-A40AD7F93873}" dt="2023-11-07T20:11:12.530" v="1712" actId="20577"/>
          <ac:spMkLst>
            <pc:docMk/>
            <pc:sldMk cId="2996655080" sldId="2147477908"/>
            <ac:spMk id="5" creationId="{AF73C0CB-0BB9-8985-0FB7-920AA0D2E7AB}"/>
          </ac:spMkLst>
        </pc:spChg>
        <pc:picChg chg="mod">
          <ac:chgData name="Elise Brændaas" userId="fda2353b-1a40-4be0-b9ee-4d5530a5a843" providerId="ADAL" clId="{7BD4CD5E-C25A-4EC3-8621-A40AD7F93873}" dt="2023-11-07T20:09:51.291" v="1699" actId="1076"/>
          <ac:picMkLst>
            <pc:docMk/>
            <pc:sldMk cId="2996655080" sldId="2147477908"/>
            <ac:picMk id="4" creationId="{F3629734-8572-6826-8A56-B9992AB7034A}"/>
          </ac:picMkLst>
        </pc:picChg>
      </pc:sldChg>
      <pc:sldChg chg="add del">
        <pc:chgData name="Elise Brændaas" userId="fda2353b-1a40-4be0-b9ee-4d5530a5a843" providerId="ADAL" clId="{7BD4CD5E-C25A-4EC3-8621-A40AD7F93873}" dt="2023-11-07T20:04:33.818" v="1687" actId="2696"/>
        <pc:sldMkLst>
          <pc:docMk/>
          <pc:sldMk cId="3236517709" sldId="2147477913"/>
        </pc:sldMkLst>
      </pc:sldChg>
      <pc:sldChg chg="mod ord modShow">
        <pc:chgData name="Elise Brændaas" userId="fda2353b-1a40-4be0-b9ee-4d5530a5a843" providerId="ADAL" clId="{7BD4CD5E-C25A-4EC3-8621-A40AD7F93873}" dt="2023-11-07T20:38:43.042" v="2436"/>
        <pc:sldMkLst>
          <pc:docMk/>
          <pc:sldMk cId="416429597" sldId="2147477917"/>
        </pc:sldMkLst>
      </pc:sldChg>
      <pc:sldChg chg="del">
        <pc:chgData name="Elise Brændaas" userId="fda2353b-1a40-4be0-b9ee-4d5530a5a843" providerId="ADAL" clId="{7BD4CD5E-C25A-4EC3-8621-A40AD7F93873}" dt="2023-11-07T19:49:50.536" v="982" actId="2696"/>
        <pc:sldMkLst>
          <pc:docMk/>
          <pc:sldMk cId="2581368907" sldId="2147477919"/>
        </pc:sldMkLst>
      </pc:sldChg>
      <pc:sldChg chg="mod modShow">
        <pc:chgData name="Elise Brændaas" userId="fda2353b-1a40-4be0-b9ee-4d5530a5a843" providerId="ADAL" clId="{7BD4CD5E-C25A-4EC3-8621-A40AD7F93873}" dt="2023-11-07T20:17:58.658" v="1755" actId="729"/>
        <pc:sldMkLst>
          <pc:docMk/>
          <pc:sldMk cId="2346285019" sldId="2147477922"/>
        </pc:sldMkLst>
      </pc:sldChg>
      <pc:sldChg chg="addSp delSp modSp add mod setBg">
        <pc:chgData name="Elise Brændaas" userId="fda2353b-1a40-4be0-b9ee-4d5530a5a843" providerId="ADAL" clId="{7BD4CD5E-C25A-4EC3-8621-A40AD7F93873}" dt="2023-11-07T20:16:20.443" v="1751" actId="20577"/>
        <pc:sldMkLst>
          <pc:docMk/>
          <pc:sldMk cId="2863111657" sldId="2147477923"/>
        </pc:sldMkLst>
        <pc:spChg chg="add del mod">
          <ac:chgData name="Elise Brændaas" userId="fda2353b-1a40-4be0-b9ee-4d5530a5a843" providerId="ADAL" clId="{7BD4CD5E-C25A-4EC3-8621-A40AD7F93873}" dt="2023-11-07T19:29:45.849" v="333" actId="21"/>
          <ac:spMkLst>
            <pc:docMk/>
            <pc:sldMk cId="2863111657" sldId="2147477923"/>
            <ac:spMk id="3" creationId="{942FA8EA-066F-FE33-078F-DACB1AE44BFD}"/>
          </ac:spMkLst>
        </pc:spChg>
        <pc:spChg chg="mod">
          <ac:chgData name="Elise Brændaas" userId="fda2353b-1a40-4be0-b9ee-4d5530a5a843" providerId="ADAL" clId="{7BD4CD5E-C25A-4EC3-8621-A40AD7F93873}" dt="2023-11-07T19:46:08.547" v="925" actId="1035"/>
          <ac:spMkLst>
            <pc:docMk/>
            <pc:sldMk cId="2863111657" sldId="2147477923"/>
            <ac:spMk id="5" creationId="{A5EEFDC8-F234-5B53-A9CA-51329CEBE482}"/>
          </ac:spMkLst>
        </pc:spChg>
        <pc:spChg chg="mod">
          <ac:chgData name="Elise Brændaas" userId="fda2353b-1a40-4be0-b9ee-4d5530a5a843" providerId="ADAL" clId="{7BD4CD5E-C25A-4EC3-8621-A40AD7F93873}" dt="2023-11-07T19:32:14.051" v="360" actId="207"/>
          <ac:spMkLst>
            <pc:docMk/>
            <pc:sldMk cId="2863111657" sldId="2147477923"/>
            <ac:spMk id="6" creationId="{04F6A4ED-4E11-25F2-C740-D7F51AEA8989}"/>
          </ac:spMkLst>
        </pc:spChg>
        <pc:spChg chg="mod ord">
          <ac:chgData name="Elise Brændaas" userId="fda2353b-1a40-4be0-b9ee-4d5530a5a843" providerId="ADAL" clId="{7BD4CD5E-C25A-4EC3-8621-A40AD7F93873}" dt="2023-11-07T20:16:20.443" v="1751" actId="20577"/>
          <ac:spMkLst>
            <pc:docMk/>
            <pc:sldMk cId="2863111657" sldId="2147477923"/>
            <ac:spMk id="7" creationId="{BEC79E81-9EA0-2600-6D4C-B303E3D5FF2C}"/>
          </ac:spMkLst>
        </pc:spChg>
        <pc:spChg chg="add del mod ord">
          <ac:chgData name="Elise Brændaas" userId="fda2353b-1a40-4be0-b9ee-4d5530a5a843" providerId="ADAL" clId="{7BD4CD5E-C25A-4EC3-8621-A40AD7F93873}" dt="2023-11-07T19:34:19.405" v="402" actId="21"/>
          <ac:spMkLst>
            <pc:docMk/>
            <pc:sldMk cId="2863111657" sldId="2147477923"/>
            <ac:spMk id="11" creationId="{6E762685-3A0A-298E-457E-9F74F1226D8D}"/>
          </ac:spMkLst>
        </pc:spChg>
        <pc:spChg chg="mod">
          <ac:chgData name="Elise Brændaas" userId="fda2353b-1a40-4be0-b9ee-4d5530a5a843" providerId="ADAL" clId="{7BD4CD5E-C25A-4EC3-8621-A40AD7F93873}" dt="2023-11-07T19:47:02.223" v="952"/>
          <ac:spMkLst>
            <pc:docMk/>
            <pc:sldMk cId="2863111657" sldId="2147477923"/>
            <ac:spMk id="15" creationId="{00662BE6-A13D-2A99-E9FA-687DB517890E}"/>
          </ac:spMkLst>
        </pc:spChg>
        <pc:spChg chg="mod">
          <ac:chgData name="Elise Brændaas" userId="fda2353b-1a40-4be0-b9ee-4d5530a5a843" providerId="ADAL" clId="{7BD4CD5E-C25A-4EC3-8621-A40AD7F93873}" dt="2023-11-07T19:47:02.223" v="952"/>
          <ac:spMkLst>
            <pc:docMk/>
            <pc:sldMk cId="2863111657" sldId="2147477923"/>
            <ac:spMk id="16" creationId="{C68E58E0-0C96-C283-EBAF-03B84C437152}"/>
          </ac:spMkLst>
        </pc:spChg>
        <pc:grpChg chg="mod">
          <ac:chgData name="Elise Brændaas" userId="fda2353b-1a40-4be0-b9ee-4d5530a5a843" providerId="ADAL" clId="{7BD4CD5E-C25A-4EC3-8621-A40AD7F93873}" dt="2023-11-07T19:47:08.491" v="954" actId="1076"/>
          <ac:grpSpMkLst>
            <pc:docMk/>
            <pc:sldMk cId="2863111657" sldId="2147477923"/>
            <ac:grpSpMk id="2" creationId="{A6E642DD-7B1B-EFBF-4680-0795983F2233}"/>
          </ac:grpSpMkLst>
        </pc:grpChg>
        <pc:grpChg chg="del mod ord">
          <ac:chgData name="Elise Brændaas" userId="fda2353b-1a40-4be0-b9ee-4d5530a5a843" providerId="ADAL" clId="{7BD4CD5E-C25A-4EC3-8621-A40AD7F93873}" dt="2023-11-07T19:46:37.120" v="949" actId="21"/>
          <ac:grpSpMkLst>
            <pc:docMk/>
            <pc:sldMk cId="2863111657" sldId="2147477923"/>
            <ac:grpSpMk id="10" creationId="{B175FEED-3053-9187-C6D0-E4FA15482ABF}"/>
          </ac:grpSpMkLst>
        </pc:grpChg>
        <pc:grpChg chg="add mod">
          <ac:chgData name="Elise Brændaas" userId="fda2353b-1a40-4be0-b9ee-4d5530a5a843" providerId="ADAL" clId="{7BD4CD5E-C25A-4EC3-8621-A40AD7F93873}" dt="2023-11-07T19:47:10.953" v="955" actId="1076"/>
          <ac:grpSpMkLst>
            <pc:docMk/>
            <pc:sldMk cId="2863111657" sldId="2147477923"/>
            <ac:grpSpMk id="12" creationId="{E174D775-4274-3AEB-589F-706258EB764B}"/>
          </ac:grpSpMkLst>
        </pc:grpChg>
        <pc:picChg chg="add mod">
          <ac:chgData name="Elise Brændaas" userId="fda2353b-1a40-4be0-b9ee-4d5530a5a843" providerId="ADAL" clId="{7BD4CD5E-C25A-4EC3-8621-A40AD7F93873}" dt="2023-11-07T19:30:50.239" v="346"/>
          <ac:picMkLst>
            <pc:docMk/>
            <pc:sldMk cId="2863111657" sldId="2147477923"/>
            <ac:picMk id="8" creationId="{6076B577-EC43-974A-BF30-D0806BC27E5E}"/>
          </ac:picMkLst>
        </pc:picChg>
        <pc:picChg chg="mod modCrop">
          <ac:chgData name="Elise Brændaas" userId="fda2353b-1a40-4be0-b9ee-4d5530a5a843" providerId="ADAL" clId="{7BD4CD5E-C25A-4EC3-8621-A40AD7F93873}" dt="2023-11-07T19:31:10.372" v="347" actId="18131"/>
          <ac:picMkLst>
            <pc:docMk/>
            <pc:sldMk cId="2863111657" sldId="2147477923"/>
            <ac:picMk id="9" creationId="{3E53331E-65CF-C421-6486-816B2DCE832A}"/>
          </ac:picMkLst>
        </pc:picChg>
      </pc:sldChg>
      <pc:sldChg chg="add del setBg">
        <pc:chgData name="Elise Brændaas" userId="fda2353b-1a40-4be0-b9ee-4d5530a5a843" providerId="ADAL" clId="{7BD4CD5E-C25A-4EC3-8621-A40AD7F93873}" dt="2023-11-07T19:52:53.505" v="1207" actId="2696"/>
        <pc:sldMkLst>
          <pc:docMk/>
          <pc:sldMk cId="1382609440" sldId="2147477925"/>
        </pc:sldMkLst>
      </pc:sldChg>
      <pc:sldChg chg="modSp add del mod">
        <pc:chgData name="Elise Brændaas" userId="fda2353b-1a40-4be0-b9ee-4d5530a5a843" providerId="ADAL" clId="{7BD4CD5E-C25A-4EC3-8621-A40AD7F93873}" dt="2023-11-07T20:04:26.883" v="1686" actId="2696"/>
        <pc:sldMkLst>
          <pc:docMk/>
          <pc:sldMk cId="3690573703" sldId="2147477926"/>
        </pc:sldMkLst>
        <pc:picChg chg="mod">
          <ac:chgData name="Elise Brændaas" userId="fda2353b-1a40-4be0-b9ee-4d5530a5a843" providerId="ADAL" clId="{7BD4CD5E-C25A-4EC3-8621-A40AD7F93873}" dt="2023-11-07T19:54:50.921" v="1294" actId="1076"/>
          <ac:picMkLst>
            <pc:docMk/>
            <pc:sldMk cId="3690573703" sldId="2147477926"/>
            <ac:picMk id="16" creationId="{2F29F602-68A8-006A-F0EA-23C73B48F57A}"/>
          </ac:picMkLst>
        </pc:picChg>
      </pc:sldChg>
      <pc:sldChg chg="addSp delSp modSp new mod setBg">
        <pc:chgData name="Elise Brændaas" userId="fda2353b-1a40-4be0-b9ee-4d5530a5a843" providerId="ADAL" clId="{7BD4CD5E-C25A-4EC3-8621-A40AD7F93873}" dt="2023-11-07T20:32:24.511" v="2291" actId="14100"/>
        <pc:sldMkLst>
          <pc:docMk/>
          <pc:sldMk cId="2592297091" sldId="2147477927"/>
        </pc:sldMkLst>
        <pc:spChg chg="add del mod">
          <ac:chgData name="Elise Brændaas" userId="fda2353b-1a40-4be0-b9ee-4d5530a5a843" providerId="ADAL" clId="{7BD4CD5E-C25A-4EC3-8621-A40AD7F93873}" dt="2023-11-07T19:25:51.700" v="19"/>
          <ac:spMkLst>
            <pc:docMk/>
            <pc:sldMk cId="2592297091" sldId="2147477927"/>
            <ac:spMk id="2" creationId="{B9117640-768D-4DC3-7456-9EB15A2C46A2}"/>
          </ac:spMkLst>
        </pc:spChg>
        <pc:spChg chg="add del mod">
          <ac:chgData name="Elise Brændaas" userId="fda2353b-1a40-4be0-b9ee-4d5530a5a843" providerId="ADAL" clId="{7BD4CD5E-C25A-4EC3-8621-A40AD7F93873}" dt="2023-11-07T20:29:18.421" v="2186" actId="21"/>
          <ac:spMkLst>
            <pc:docMk/>
            <pc:sldMk cId="2592297091" sldId="2147477927"/>
            <ac:spMk id="3" creationId="{ECFC9937-526D-06A1-2E3A-9B8FCBC741D9}"/>
          </ac:spMkLst>
        </pc:spChg>
        <pc:spChg chg="add del mod">
          <ac:chgData name="Elise Brændaas" userId="fda2353b-1a40-4be0-b9ee-4d5530a5a843" providerId="ADAL" clId="{7BD4CD5E-C25A-4EC3-8621-A40AD7F93873}" dt="2023-11-07T20:30:13.534" v="2234"/>
          <ac:spMkLst>
            <pc:docMk/>
            <pc:sldMk cId="2592297091" sldId="2147477927"/>
            <ac:spMk id="6" creationId="{3D05B53B-2983-C73C-8385-0EDA8304B76F}"/>
          </ac:spMkLst>
        </pc:spChg>
        <pc:spChg chg="add mod">
          <ac:chgData name="Elise Brændaas" userId="fda2353b-1a40-4be0-b9ee-4d5530a5a843" providerId="ADAL" clId="{7BD4CD5E-C25A-4EC3-8621-A40AD7F93873}" dt="2023-11-07T20:30:13.534" v="2235"/>
          <ac:spMkLst>
            <pc:docMk/>
            <pc:sldMk cId="2592297091" sldId="2147477927"/>
            <ac:spMk id="8" creationId="{2CC63EE7-9F87-87C2-C597-9C841E6F8D2A}"/>
          </ac:spMkLst>
        </pc:spChg>
        <pc:spChg chg="add mod">
          <ac:chgData name="Elise Brændaas" userId="fda2353b-1a40-4be0-b9ee-4d5530a5a843" providerId="ADAL" clId="{7BD4CD5E-C25A-4EC3-8621-A40AD7F93873}" dt="2023-11-07T20:32:24.511" v="2291" actId="14100"/>
          <ac:spMkLst>
            <pc:docMk/>
            <pc:sldMk cId="2592297091" sldId="2147477927"/>
            <ac:spMk id="9" creationId="{999CEC14-8F87-DEF2-3C55-FB17F26B598A}"/>
          </ac:spMkLst>
        </pc:spChg>
        <pc:picChg chg="add mod">
          <ac:chgData name="Elise Brændaas" userId="fda2353b-1a40-4be0-b9ee-4d5530a5a843" providerId="ADAL" clId="{7BD4CD5E-C25A-4EC3-8621-A40AD7F93873}" dt="2023-11-07T20:12:53.189" v="1717"/>
          <ac:picMkLst>
            <pc:docMk/>
            <pc:sldMk cId="2592297091" sldId="2147477927"/>
            <ac:picMk id="4" creationId="{25E8D460-3E5A-1C5F-4C56-3506E754C737}"/>
          </ac:picMkLst>
        </pc:picChg>
        <pc:picChg chg="add del mod">
          <ac:chgData name="Elise Brændaas" userId="fda2353b-1a40-4be0-b9ee-4d5530a5a843" providerId="ADAL" clId="{7BD4CD5E-C25A-4EC3-8621-A40AD7F93873}" dt="2023-11-07T20:30:13.534" v="2234"/>
          <ac:picMkLst>
            <pc:docMk/>
            <pc:sldMk cId="2592297091" sldId="2147477927"/>
            <ac:picMk id="5" creationId="{1A1C1891-40E4-BC84-60F1-CC46CB73B9E1}"/>
          </ac:picMkLst>
        </pc:picChg>
        <pc:picChg chg="add mod">
          <ac:chgData name="Elise Brændaas" userId="fda2353b-1a40-4be0-b9ee-4d5530a5a843" providerId="ADAL" clId="{7BD4CD5E-C25A-4EC3-8621-A40AD7F93873}" dt="2023-11-07T20:30:13.534" v="2235"/>
          <ac:picMkLst>
            <pc:docMk/>
            <pc:sldMk cId="2592297091" sldId="2147477927"/>
            <ac:picMk id="7" creationId="{24D647E7-EE79-739A-DF6F-BBD1723EF55A}"/>
          </ac:picMkLst>
        </pc:picChg>
      </pc:sldChg>
      <pc:sldChg chg="addSp modSp new mod ord setBg">
        <pc:chgData name="Elise Brændaas" userId="fda2353b-1a40-4be0-b9ee-4d5530a5a843" providerId="ADAL" clId="{7BD4CD5E-C25A-4EC3-8621-A40AD7F93873}" dt="2023-11-07T21:10:37.185" v="5000" actId="14100"/>
        <pc:sldMkLst>
          <pc:docMk/>
          <pc:sldMk cId="3174864486" sldId="2147477928"/>
        </pc:sldMkLst>
        <pc:spChg chg="add mod">
          <ac:chgData name="Elise Brændaas" userId="fda2353b-1a40-4be0-b9ee-4d5530a5a843" providerId="ADAL" clId="{7BD4CD5E-C25A-4EC3-8621-A40AD7F93873}" dt="2023-11-07T21:10:37.185" v="5000" actId="14100"/>
          <ac:spMkLst>
            <pc:docMk/>
            <pc:sldMk cId="3174864486" sldId="2147477928"/>
            <ac:spMk id="3" creationId="{E2EA06DE-04C3-BD6F-444F-3EA1ADB50689}"/>
          </ac:spMkLst>
        </pc:spChg>
        <pc:picChg chg="add mod">
          <ac:chgData name="Elise Brændaas" userId="fda2353b-1a40-4be0-b9ee-4d5530a5a843" providerId="ADAL" clId="{7BD4CD5E-C25A-4EC3-8621-A40AD7F93873}" dt="2023-11-07T20:17:14.387" v="1754"/>
          <ac:picMkLst>
            <pc:docMk/>
            <pc:sldMk cId="3174864486" sldId="2147477928"/>
            <ac:picMk id="2" creationId="{887836FA-B0CD-6DC5-4607-741E0936A3EF}"/>
          </ac:picMkLst>
        </pc:picChg>
      </pc:sldChg>
      <pc:sldChg chg="addSp modSp add mod ord">
        <pc:chgData name="Elise Brændaas" userId="fda2353b-1a40-4be0-b9ee-4d5530a5a843" providerId="ADAL" clId="{7BD4CD5E-C25A-4EC3-8621-A40AD7F93873}" dt="2023-11-07T21:12:56.206" v="5270" actId="404"/>
        <pc:sldMkLst>
          <pc:docMk/>
          <pc:sldMk cId="2003085404" sldId="2147477929"/>
        </pc:sldMkLst>
        <pc:spChg chg="add mod">
          <ac:chgData name="Elise Brændaas" userId="fda2353b-1a40-4be0-b9ee-4d5530a5a843" providerId="ADAL" clId="{7BD4CD5E-C25A-4EC3-8621-A40AD7F93873}" dt="2023-11-07T20:20:50.586" v="1940" actId="207"/>
          <ac:spMkLst>
            <pc:docMk/>
            <pc:sldMk cId="2003085404" sldId="2147477929"/>
            <ac:spMk id="3" creationId="{4F8F62A8-D23D-C786-E1BA-52253481ED7F}"/>
          </ac:spMkLst>
        </pc:spChg>
        <pc:spChg chg="add mod">
          <ac:chgData name="Elise Brændaas" userId="fda2353b-1a40-4be0-b9ee-4d5530a5a843" providerId="ADAL" clId="{7BD4CD5E-C25A-4EC3-8621-A40AD7F93873}" dt="2023-11-07T21:12:56.206" v="5270" actId="404"/>
          <ac:spMkLst>
            <pc:docMk/>
            <pc:sldMk cId="2003085404" sldId="2147477929"/>
            <ac:spMk id="4" creationId="{51923E23-AFB7-F775-9AC3-8396E94BBFAC}"/>
          </ac:spMkLst>
        </pc:spChg>
      </pc:sldChg>
      <pc:sldChg chg="addSp delSp modSp new mod ord setBg">
        <pc:chgData name="Elise Brændaas" userId="fda2353b-1a40-4be0-b9ee-4d5530a5a843" providerId="ADAL" clId="{7BD4CD5E-C25A-4EC3-8621-A40AD7F93873}" dt="2023-11-07T20:27:42.414" v="2102"/>
        <pc:sldMkLst>
          <pc:docMk/>
          <pc:sldMk cId="2928904853" sldId="2147477930"/>
        </pc:sldMkLst>
        <pc:spChg chg="add del mod">
          <ac:chgData name="Elise Brændaas" userId="fda2353b-1a40-4be0-b9ee-4d5530a5a843" providerId="ADAL" clId="{7BD4CD5E-C25A-4EC3-8621-A40AD7F93873}" dt="2023-11-07T20:21:54.918" v="1943"/>
          <ac:spMkLst>
            <pc:docMk/>
            <pc:sldMk cId="2928904853" sldId="2147477930"/>
            <ac:spMk id="2" creationId="{15FEC952-B3E0-DFCE-11F0-F7A452B4AA9E}"/>
          </ac:spMkLst>
        </pc:spChg>
        <pc:spChg chg="add del mod">
          <ac:chgData name="Elise Brændaas" userId="fda2353b-1a40-4be0-b9ee-4d5530a5a843" providerId="ADAL" clId="{7BD4CD5E-C25A-4EC3-8621-A40AD7F93873}" dt="2023-11-07T20:21:54.918" v="1943"/>
          <ac:spMkLst>
            <pc:docMk/>
            <pc:sldMk cId="2928904853" sldId="2147477930"/>
            <ac:spMk id="3" creationId="{AB81EF70-F59B-AB85-9734-7353112E33F9}"/>
          </ac:spMkLst>
        </pc:spChg>
        <pc:spChg chg="add mod">
          <ac:chgData name="Elise Brændaas" userId="fda2353b-1a40-4be0-b9ee-4d5530a5a843" providerId="ADAL" clId="{7BD4CD5E-C25A-4EC3-8621-A40AD7F93873}" dt="2023-11-07T20:24:01.384" v="1998" actId="14100"/>
          <ac:spMkLst>
            <pc:docMk/>
            <pc:sldMk cId="2928904853" sldId="2147477930"/>
            <ac:spMk id="4" creationId="{1C3752D0-7F78-C4D4-835D-F88535854771}"/>
          </ac:spMkLst>
        </pc:spChg>
        <pc:spChg chg="add mod">
          <ac:chgData name="Elise Brændaas" userId="fda2353b-1a40-4be0-b9ee-4d5530a5a843" providerId="ADAL" clId="{7BD4CD5E-C25A-4EC3-8621-A40AD7F93873}" dt="2023-11-07T20:21:54.918" v="1944"/>
          <ac:spMkLst>
            <pc:docMk/>
            <pc:sldMk cId="2928904853" sldId="2147477930"/>
            <ac:spMk id="5" creationId="{AE807D1B-DE27-CEEF-BC3D-E6AE059B7361}"/>
          </ac:spMkLst>
        </pc:spChg>
        <pc:picChg chg="add mod">
          <ac:chgData name="Elise Brændaas" userId="fda2353b-1a40-4be0-b9ee-4d5530a5a843" providerId="ADAL" clId="{7BD4CD5E-C25A-4EC3-8621-A40AD7F93873}" dt="2023-11-07T20:22:03.428" v="1945"/>
          <ac:picMkLst>
            <pc:docMk/>
            <pc:sldMk cId="2928904853" sldId="2147477930"/>
            <ac:picMk id="6" creationId="{927A1E1B-9849-7855-0781-1FA60F0B61A8}"/>
          </ac:picMkLst>
        </pc:picChg>
      </pc:sldChg>
      <pc:sldChg chg="addSp delSp modSp add mod">
        <pc:chgData name="Elise Brændaas" userId="fda2353b-1a40-4be0-b9ee-4d5530a5a843" providerId="ADAL" clId="{7BD4CD5E-C25A-4EC3-8621-A40AD7F93873}" dt="2023-11-07T20:25:13.249" v="2059"/>
        <pc:sldMkLst>
          <pc:docMk/>
          <pc:sldMk cId="1143444899" sldId="2147477931"/>
        </pc:sldMkLst>
        <pc:spChg chg="add del mod">
          <ac:chgData name="Elise Brændaas" userId="fda2353b-1a40-4be0-b9ee-4d5530a5a843" providerId="ADAL" clId="{7BD4CD5E-C25A-4EC3-8621-A40AD7F93873}" dt="2023-11-07T20:25:13.249" v="2058"/>
          <ac:spMkLst>
            <pc:docMk/>
            <pc:sldMk cId="1143444899" sldId="2147477931"/>
            <ac:spMk id="2" creationId="{46352610-F2FA-CD9A-EB32-A163CBF1C1C0}"/>
          </ac:spMkLst>
        </pc:spChg>
        <pc:spChg chg="del">
          <ac:chgData name="Elise Brændaas" userId="fda2353b-1a40-4be0-b9ee-4d5530a5a843" providerId="ADAL" clId="{7BD4CD5E-C25A-4EC3-8621-A40AD7F93873}" dt="2023-11-07T20:24:44.172" v="2056" actId="21"/>
          <ac:spMkLst>
            <pc:docMk/>
            <pc:sldMk cId="1143444899" sldId="2147477931"/>
            <ac:spMk id="3" creationId="{ECFC9937-526D-06A1-2E3A-9B8FCBC741D9}"/>
          </ac:spMkLst>
        </pc:spChg>
        <pc:spChg chg="add del mod">
          <ac:chgData name="Elise Brændaas" userId="fda2353b-1a40-4be0-b9ee-4d5530a5a843" providerId="ADAL" clId="{7BD4CD5E-C25A-4EC3-8621-A40AD7F93873}" dt="2023-11-07T20:25:13.249" v="2058"/>
          <ac:spMkLst>
            <pc:docMk/>
            <pc:sldMk cId="1143444899" sldId="2147477931"/>
            <ac:spMk id="5" creationId="{C88CE9D1-E429-A690-9C7C-96A6D60AAFBC}"/>
          </ac:spMkLst>
        </pc:spChg>
        <pc:spChg chg="add mod">
          <ac:chgData name="Elise Brændaas" userId="fda2353b-1a40-4be0-b9ee-4d5530a5a843" providerId="ADAL" clId="{7BD4CD5E-C25A-4EC3-8621-A40AD7F93873}" dt="2023-11-07T20:25:13.249" v="2059"/>
          <ac:spMkLst>
            <pc:docMk/>
            <pc:sldMk cId="1143444899" sldId="2147477931"/>
            <ac:spMk id="6" creationId="{CB6C190E-06C3-FD4C-3C53-0A96758A997B}"/>
          </ac:spMkLst>
        </pc:spChg>
        <pc:spChg chg="add mod">
          <ac:chgData name="Elise Brændaas" userId="fda2353b-1a40-4be0-b9ee-4d5530a5a843" providerId="ADAL" clId="{7BD4CD5E-C25A-4EC3-8621-A40AD7F93873}" dt="2023-11-07T20:25:13.249" v="2059"/>
          <ac:spMkLst>
            <pc:docMk/>
            <pc:sldMk cId="1143444899" sldId="2147477931"/>
            <ac:spMk id="7" creationId="{7418B7ED-73FF-6A7B-0F57-F9949435DDC5}"/>
          </ac:spMkLst>
        </pc:spChg>
      </pc:sldChg>
      <pc:sldChg chg="addSp delSp modSp add mod">
        <pc:chgData name="Elise Brændaas" userId="fda2353b-1a40-4be0-b9ee-4d5530a5a843" providerId="ADAL" clId="{7BD4CD5E-C25A-4EC3-8621-A40AD7F93873}" dt="2023-11-07T20:32:26.972" v="2292"/>
        <pc:sldMkLst>
          <pc:docMk/>
          <pc:sldMk cId="3018894561" sldId="2147477932"/>
        </pc:sldMkLst>
        <pc:spChg chg="add mod">
          <ac:chgData name="Elise Brændaas" userId="fda2353b-1a40-4be0-b9ee-4d5530a5a843" providerId="ADAL" clId="{7BD4CD5E-C25A-4EC3-8621-A40AD7F93873}" dt="2023-11-07T20:32:26.972" v="2292"/>
          <ac:spMkLst>
            <pc:docMk/>
            <pc:sldMk cId="3018894561" sldId="2147477932"/>
            <ac:spMk id="5" creationId="{7B5BBECE-4342-6679-32E8-976EFF244511}"/>
          </ac:spMkLst>
        </pc:spChg>
        <pc:picChg chg="add del mod">
          <ac:chgData name="Elise Brændaas" userId="fda2353b-1a40-4be0-b9ee-4d5530a5a843" providerId="ADAL" clId="{7BD4CD5E-C25A-4EC3-8621-A40AD7F93873}" dt="2023-11-07T20:30:59.191" v="2237"/>
          <ac:picMkLst>
            <pc:docMk/>
            <pc:sldMk cId="3018894561" sldId="2147477932"/>
            <ac:picMk id="2" creationId="{619CAEC0-DE76-4F60-7A6B-F1E9C4A315DA}"/>
          </ac:picMkLst>
        </pc:picChg>
        <pc:picChg chg="add mod">
          <ac:chgData name="Elise Brændaas" userId="fda2353b-1a40-4be0-b9ee-4d5530a5a843" providerId="ADAL" clId="{7BD4CD5E-C25A-4EC3-8621-A40AD7F93873}" dt="2023-11-07T20:31:05.725" v="2240" actId="14100"/>
          <ac:picMkLst>
            <pc:docMk/>
            <pc:sldMk cId="3018894561" sldId="2147477932"/>
            <ac:picMk id="3" creationId="{E78D6EF1-548E-0EAF-B8A6-D113ADFD9231}"/>
          </ac:picMkLst>
        </pc:picChg>
      </pc:sldChg>
      <pc:sldChg chg="addSp delSp modSp add mod">
        <pc:chgData name="Elise Brændaas" userId="fda2353b-1a40-4be0-b9ee-4d5530a5a843" providerId="ADAL" clId="{7BD4CD5E-C25A-4EC3-8621-A40AD7F93873}" dt="2023-11-07T20:32:28.584" v="2293"/>
        <pc:sldMkLst>
          <pc:docMk/>
          <pc:sldMk cId="692654684" sldId="2147477933"/>
        </pc:sldMkLst>
        <pc:spChg chg="add del mod">
          <ac:chgData name="Elise Brændaas" userId="fda2353b-1a40-4be0-b9ee-4d5530a5a843" providerId="ADAL" clId="{7BD4CD5E-C25A-4EC3-8621-A40AD7F93873}" dt="2023-11-07T20:31:30.431" v="2244"/>
          <ac:spMkLst>
            <pc:docMk/>
            <pc:sldMk cId="692654684" sldId="2147477933"/>
            <ac:spMk id="5" creationId="{F2AB6838-FD51-E59E-583A-2A28602E04B4}"/>
          </ac:spMkLst>
        </pc:spChg>
        <pc:spChg chg="add del mod">
          <ac:chgData name="Elise Brændaas" userId="fda2353b-1a40-4be0-b9ee-4d5530a5a843" providerId="ADAL" clId="{7BD4CD5E-C25A-4EC3-8621-A40AD7F93873}" dt="2023-11-07T20:31:30.431" v="2244"/>
          <ac:spMkLst>
            <pc:docMk/>
            <pc:sldMk cId="692654684" sldId="2147477933"/>
            <ac:spMk id="6" creationId="{7275AF56-390E-E189-9778-B8D9E4CBD48C}"/>
          </ac:spMkLst>
        </pc:spChg>
        <pc:spChg chg="add mod">
          <ac:chgData name="Elise Brændaas" userId="fda2353b-1a40-4be0-b9ee-4d5530a5a843" providerId="ADAL" clId="{7BD4CD5E-C25A-4EC3-8621-A40AD7F93873}" dt="2023-11-07T20:31:30.434" v="2245"/>
          <ac:spMkLst>
            <pc:docMk/>
            <pc:sldMk cId="692654684" sldId="2147477933"/>
            <ac:spMk id="8" creationId="{8340AE71-E183-19FD-A882-9A03C9741AB1}"/>
          </ac:spMkLst>
        </pc:spChg>
        <pc:spChg chg="add mod">
          <ac:chgData name="Elise Brændaas" userId="fda2353b-1a40-4be0-b9ee-4d5530a5a843" providerId="ADAL" clId="{7BD4CD5E-C25A-4EC3-8621-A40AD7F93873}" dt="2023-11-07T20:31:30.434" v="2245"/>
          <ac:spMkLst>
            <pc:docMk/>
            <pc:sldMk cId="692654684" sldId="2147477933"/>
            <ac:spMk id="9" creationId="{CB191F1B-7F84-DAC1-85D5-631F14506322}"/>
          </ac:spMkLst>
        </pc:spChg>
        <pc:spChg chg="add mod">
          <ac:chgData name="Elise Brændaas" userId="fda2353b-1a40-4be0-b9ee-4d5530a5a843" providerId="ADAL" clId="{7BD4CD5E-C25A-4EC3-8621-A40AD7F93873}" dt="2023-11-07T20:32:28.584" v="2293"/>
          <ac:spMkLst>
            <pc:docMk/>
            <pc:sldMk cId="692654684" sldId="2147477933"/>
            <ac:spMk id="10" creationId="{824F243F-426C-A318-D7C9-186381661007}"/>
          </ac:spMkLst>
        </pc:spChg>
        <pc:picChg chg="add del mod">
          <ac:chgData name="Elise Brændaas" userId="fda2353b-1a40-4be0-b9ee-4d5530a5a843" providerId="ADAL" clId="{7BD4CD5E-C25A-4EC3-8621-A40AD7F93873}" dt="2023-11-07T20:31:30.431" v="2244"/>
          <ac:picMkLst>
            <pc:docMk/>
            <pc:sldMk cId="692654684" sldId="2147477933"/>
            <ac:picMk id="2" creationId="{40D14ACB-1E94-F320-CF18-036E694547F0}"/>
          </ac:picMkLst>
        </pc:picChg>
        <pc:picChg chg="del">
          <ac:chgData name="Elise Brændaas" userId="fda2353b-1a40-4be0-b9ee-4d5530a5a843" providerId="ADAL" clId="{7BD4CD5E-C25A-4EC3-8621-A40AD7F93873}" dt="2023-11-07T20:31:12.274" v="2242" actId="21"/>
          <ac:picMkLst>
            <pc:docMk/>
            <pc:sldMk cId="692654684" sldId="2147477933"/>
            <ac:picMk id="3" creationId="{E78D6EF1-548E-0EAF-B8A6-D113ADFD9231}"/>
          </ac:picMkLst>
        </pc:picChg>
        <pc:picChg chg="add mod">
          <ac:chgData name="Elise Brændaas" userId="fda2353b-1a40-4be0-b9ee-4d5530a5a843" providerId="ADAL" clId="{7BD4CD5E-C25A-4EC3-8621-A40AD7F93873}" dt="2023-11-07T20:31:30.434" v="2245"/>
          <ac:picMkLst>
            <pc:docMk/>
            <pc:sldMk cId="692654684" sldId="2147477933"/>
            <ac:picMk id="7" creationId="{D2002017-9730-2B3A-73B5-06D6485EE9EB}"/>
          </ac:picMkLst>
        </pc:picChg>
      </pc:sldChg>
      <pc:sldChg chg="addSp modSp add del mod">
        <pc:chgData name="Elise Brændaas" userId="fda2353b-1a40-4be0-b9ee-4d5530a5a843" providerId="ADAL" clId="{7BD4CD5E-C25A-4EC3-8621-A40AD7F93873}" dt="2023-11-07T20:55:34.762" v="3370" actId="2696"/>
        <pc:sldMkLst>
          <pc:docMk/>
          <pc:sldMk cId="1291635078" sldId="2147477934"/>
        </pc:sldMkLst>
        <pc:spChg chg="mod">
          <ac:chgData name="Elise Brændaas" userId="fda2353b-1a40-4be0-b9ee-4d5530a5a843" providerId="ADAL" clId="{7BD4CD5E-C25A-4EC3-8621-A40AD7F93873}" dt="2023-11-07T20:45:41.820" v="2806" actId="20577"/>
          <ac:spMkLst>
            <pc:docMk/>
            <pc:sldMk cId="1291635078" sldId="2147477934"/>
            <ac:spMk id="3" creationId="{E2EA06DE-04C3-BD6F-444F-3EA1ADB50689}"/>
          </ac:spMkLst>
        </pc:spChg>
        <pc:spChg chg="add mod">
          <ac:chgData name="Elise Brændaas" userId="fda2353b-1a40-4be0-b9ee-4d5530a5a843" providerId="ADAL" clId="{7BD4CD5E-C25A-4EC3-8621-A40AD7F93873}" dt="2023-11-07T20:42:30.588" v="2539" actId="1076"/>
          <ac:spMkLst>
            <pc:docMk/>
            <pc:sldMk cId="1291635078" sldId="2147477934"/>
            <ac:spMk id="4" creationId="{82DD8EB7-08BB-79AD-560A-942161CE94D0}"/>
          </ac:spMkLst>
        </pc:spChg>
        <pc:picChg chg="add mod">
          <ac:chgData name="Elise Brændaas" userId="fda2353b-1a40-4be0-b9ee-4d5530a5a843" providerId="ADAL" clId="{7BD4CD5E-C25A-4EC3-8621-A40AD7F93873}" dt="2023-11-07T20:41:18.703" v="2446" actId="732"/>
          <ac:picMkLst>
            <pc:docMk/>
            <pc:sldMk cId="1291635078" sldId="2147477934"/>
            <ac:picMk id="1026" creationId="{0983DEFF-8192-4292-1368-1DFBAFD73222}"/>
          </ac:picMkLst>
        </pc:picChg>
      </pc:sldChg>
      <pc:sldChg chg="modSp add mod ord">
        <pc:chgData name="Elise Brændaas" userId="fda2353b-1a40-4be0-b9ee-4d5530a5a843" providerId="ADAL" clId="{7BD4CD5E-C25A-4EC3-8621-A40AD7F93873}" dt="2023-11-07T21:13:30.168" v="5298" actId="403"/>
        <pc:sldMkLst>
          <pc:docMk/>
          <pc:sldMk cId="2137464431" sldId="2147477935"/>
        </pc:sldMkLst>
        <pc:spChg chg="mod">
          <ac:chgData name="Elise Brændaas" userId="fda2353b-1a40-4be0-b9ee-4d5530a5a843" providerId="ADAL" clId="{7BD4CD5E-C25A-4EC3-8621-A40AD7F93873}" dt="2023-11-07T21:13:30.168" v="5298" actId="403"/>
          <ac:spMkLst>
            <pc:docMk/>
            <pc:sldMk cId="2137464431" sldId="2147477935"/>
            <ac:spMk id="3" creationId="{E2EA06DE-04C3-BD6F-444F-3EA1ADB50689}"/>
          </ac:spMkLst>
        </pc:spChg>
        <pc:spChg chg="mod">
          <ac:chgData name="Elise Brændaas" userId="fda2353b-1a40-4be0-b9ee-4d5530a5a843" providerId="ADAL" clId="{7BD4CD5E-C25A-4EC3-8621-A40AD7F93873}" dt="2023-11-07T20:55:54.501" v="3404" actId="20577"/>
          <ac:spMkLst>
            <pc:docMk/>
            <pc:sldMk cId="2137464431" sldId="2147477935"/>
            <ac:spMk id="4" creationId="{82DD8EB7-08BB-79AD-560A-942161CE94D0}"/>
          </ac:spMkLst>
        </pc:spChg>
      </pc:sldChg>
      <pc:sldChg chg="modSp add mod">
        <pc:chgData name="Elise Brændaas" userId="fda2353b-1a40-4be0-b9ee-4d5530a5a843" providerId="ADAL" clId="{7BD4CD5E-C25A-4EC3-8621-A40AD7F93873}" dt="2023-11-07T21:16:08.710" v="5335" actId="20577"/>
        <pc:sldMkLst>
          <pc:docMk/>
          <pc:sldMk cId="416357559" sldId="2147477936"/>
        </pc:sldMkLst>
        <pc:spChg chg="mod">
          <ac:chgData name="Elise Brændaas" userId="fda2353b-1a40-4be0-b9ee-4d5530a5a843" providerId="ADAL" clId="{7BD4CD5E-C25A-4EC3-8621-A40AD7F93873}" dt="2023-11-07T21:14:18.612" v="5311" actId="20577"/>
          <ac:spMkLst>
            <pc:docMk/>
            <pc:sldMk cId="416357559" sldId="2147477936"/>
            <ac:spMk id="3" creationId="{E2EA06DE-04C3-BD6F-444F-3EA1ADB50689}"/>
          </ac:spMkLst>
        </pc:spChg>
        <pc:spChg chg="mod">
          <ac:chgData name="Elise Brændaas" userId="fda2353b-1a40-4be0-b9ee-4d5530a5a843" providerId="ADAL" clId="{7BD4CD5E-C25A-4EC3-8621-A40AD7F93873}" dt="2023-11-07T21:16:08.710" v="5335" actId="20577"/>
          <ac:spMkLst>
            <pc:docMk/>
            <pc:sldMk cId="416357559" sldId="2147477936"/>
            <ac:spMk id="4" creationId="{82DD8EB7-08BB-79AD-560A-942161CE94D0}"/>
          </ac:spMkLst>
        </pc:spChg>
        <pc:picChg chg="ord">
          <ac:chgData name="Elise Brændaas" userId="fda2353b-1a40-4be0-b9ee-4d5530a5a843" providerId="ADAL" clId="{7BD4CD5E-C25A-4EC3-8621-A40AD7F93873}" dt="2023-11-07T21:13:48.478" v="5302" actId="166"/>
          <ac:picMkLst>
            <pc:docMk/>
            <pc:sldMk cId="416357559" sldId="2147477936"/>
            <ac:picMk id="2" creationId="{887836FA-B0CD-6DC5-4607-741E0936A3EF}"/>
          </ac:picMkLst>
        </pc:picChg>
        <pc:picChg chg="mod">
          <ac:chgData name="Elise Brændaas" userId="fda2353b-1a40-4be0-b9ee-4d5530a5a843" providerId="ADAL" clId="{7BD4CD5E-C25A-4EC3-8621-A40AD7F93873}" dt="2023-11-07T21:13:55.313" v="5303" actId="1076"/>
          <ac:picMkLst>
            <pc:docMk/>
            <pc:sldMk cId="416357559" sldId="2147477936"/>
            <ac:picMk id="1026" creationId="{0983DEFF-8192-4292-1368-1DFBAFD73222}"/>
          </ac:picMkLst>
        </pc:picChg>
      </pc:sldChg>
      <pc:sldMasterChg chg="delSldLayout">
        <pc:chgData name="Elise Brændaas" userId="fda2353b-1a40-4be0-b9ee-4d5530a5a843" providerId="ADAL" clId="{7BD4CD5E-C25A-4EC3-8621-A40AD7F93873}" dt="2023-11-07T20:08:41.992" v="1696" actId="2696"/>
        <pc:sldMasterMkLst>
          <pc:docMk/>
          <pc:sldMasterMk cId="4063055613" sldId="2147483648"/>
        </pc:sldMasterMkLst>
        <pc:sldLayoutChg chg="del">
          <pc:chgData name="Elise Brændaas" userId="fda2353b-1a40-4be0-b9ee-4d5530a5a843" providerId="ADAL" clId="{7BD4CD5E-C25A-4EC3-8621-A40AD7F93873}" dt="2023-11-07T19:49:43.953" v="981" actId="2696"/>
          <pc:sldLayoutMkLst>
            <pc:docMk/>
            <pc:sldMasterMk cId="4063055613" sldId="2147483648"/>
            <pc:sldLayoutMk cId="1998937456" sldId="2147483663"/>
          </pc:sldLayoutMkLst>
        </pc:sldLayoutChg>
        <pc:sldLayoutChg chg="del">
          <pc:chgData name="Elise Brændaas" userId="fda2353b-1a40-4be0-b9ee-4d5530a5a843" providerId="ADAL" clId="{7BD4CD5E-C25A-4EC3-8621-A40AD7F93873}" dt="2023-11-07T20:08:41.992" v="1696" actId="2696"/>
          <pc:sldLayoutMkLst>
            <pc:docMk/>
            <pc:sldMasterMk cId="4063055613" sldId="2147483648"/>
            <pc:sldLayoutMk cId="1350468654" sldId="2147483664"/>
          </pc:sldLayoutMkLst>
        </pc:sldLayoutChg>
      </pc:sldMasterChg>
    </pc:docChg>
  </pc:docChgLst>
  <pc:docChgLst>
    <pc:chgData name="Sigurd Jr Laland" userId="S::sigurd.laland@skien.kommune.no::59be099e-16e6-4baf-9968-95d3a4db999a" providerId="AD" clId="Web-{E7345103-5140-4784-904E-BAAA8FAE01A5}"/>
    <pc:docChg chg="modSld">
      <pc:chgData name="Sigurd Jr Laland" userId="S::sigurd.laland@skien.kommune.no::59be099e-16e6-4baf-9968-95d3a4db999a" providerId="AD" clId="Web-{E7345103-5140-4784-904E-BAAA8FAE01A5}" dt="2023-11-10T13:45:23.177" v="4"/>
      <pc:docMkLst>
        <pc:docMk/>
      </pc:docMkLst>
      <pc:sldChg chg="addSp delSp modSp">
        <pc:chgData name="Sigurd Jr Laland" userId="S::sigurd.laland@skien.kommune.no::59be099e-16e6-4baf-9968-95d3a4db999a" providerId="AD" clId="Web-{E7345103-5140-4784-904E-BAAA8FAE01A5}" dt="2023-11-10T13:45:23.177" v="4"/>
        <pc:sldMkLst>
          <pc:docMk/>
          <pc:sldMk cId="1029499251" sldId="2147477951"/>
        </pc:sldMkLst>
        <pc:picChg chg="add del mod">
          <ac:chgData name="Sigurd Jr Laland" userId="S::sigurd.laland@skien.kommune.no::59be099e-16e6-4baf-9968-95d3a4db999a" providerId="AD" clId="Web-{E7345103-5140-4784-904E-BAAA8FAE01A5}" dt="2023-11-10T13:45:12.130" v="2"/>
          <ac:picMkLst>
            <pc:docMk/>
            <pc:sldMk cId="1029499251" sldId="2147477951"/>
            <ac:picMk id="3" creationId="{3CE4E9FE-67CA-9C00-6602-9D53D7C9AAE4}"/>
          </ac:picMkLst>
        </pc:picChg>
        <pc:picChg chg="add del mod">
          <ac:chgData name="Sigurd Jr Laland" userId="S::sigurd.laland@skien.kommune.no::59be099e-16e6-4baf-9968-95d3a4db999a" providerId="AD" clId="Web-{E7345103-5140-4784-904E-BAAA8FAE01A5}" dt="2023-11-10T13:45:23.177" v="4"/>
          <ac:picMkLst>
            <pc:docMk/>
            <pc:sldMk cId="1029499251" sldId="2147477951"/>
            <ac:picMk id="4" creationId="{8F93338E-6093-F30B-D620-491CA476EC19}"/>
          </ac:picMkLst>
        </pc:picChg>
        <pc:picChg chg="del">
          <ac:chgData name="Sigurd Jr Laland" userId="S::sigurd.laland@skien.kommune.no::59be099e-16e6-4baf-9968-95d3a4db999a" providerId="AD" clId="Web-{E7345103-5140-4784-904E-BAAA8FAE01A5}" dt="2023-11-10T13:44:57.067" v="0"/>
          <ac:picMkLst>
            <pc:docMk/>
            <pc:sldMk cId="1029499251" sldId="2147477951"/>
            <ac:picMk id="6" creationId="{00000000-0000-0000-0000-000000000000}"/>
          </ac:picMkLst>
        </pc:picChg>
      </pc:sldChg>
    </pc:docChg>
  </pc:docChgLst>
  <pc:docChgLst>
    <pc:chgData name="Elise Brændaas" userId="S::elise.braendaas_porsgrunn.kommune.no#ext#@admskien.onmicrosoft.com::4c2b9a07-0a5a-4b91-a0be-fde0e280e9fa" providerId="AD" clId="Web-{2A1704FF-4044-4A0C-B52B-C826960BD68B}"/>
    <pc:docChg chg="modSld">
      <pc:chgData name="Elise Brændaas" userId="S::elise.braendaas_porsgrunn.kommune.no#ext#@admskien.onmicrosoft.com::4c2b9a07-0a5a-4b91-a0be-fde0e280e9fa" providerId="AD" clId="Web-{2A1704FF-4044-4A0C-B52B-C826960BD68B}" dt="2023-11-07T21:21:28.836" v="0" actId="20577"/>
      <pc:docMkLst>
        <pc:docMk/>
      </pc:docMkLst>
      <pc:sldChg chg="modSp">
        <pc:chgData name="Elise Brændaas" userId="S::elise.braendaas_porsgrunn.kommune.no#ext#@admskien.onmicrosoft.com::4c2b9a07-0a5a-4b91-a0be-fde0e280e9fa" providerId="AD" clId="Web-{2A1704FF-4044-4A0C-B52B-C826960BD68B}" dt="2023-11-07T21:21:28.836" v="0" actId="20577"/>
        <pc:sldMkLst>
          <pc:docMk/>
          <pc:sldMk cId="3174864486" sldId="2147477928"/>
        </pc:sldMkLst>
        <pc:spChg chg="mod">
          <ac:chgData name="Elise Brændaas" userId="S::elise.braendaas_porsgrunn.kommune.no#ext#@admskien.onmicrosoft.com::4c2b9a07-0a5a-4b91-a0be-fde0e280e9fa" providerId="AD" clId="Web-{2A1704FF-4044-4A0C-B52B-C826960BD68B}" dt="2023-11-07T21:21:28.836" v="0" actId="20577"/>
          <ac:spMkLst>
            <pc:docMk/>
            <pc:sldMk cId="3174864486" sldId="2147477928"/>
            <ac:spMk id="3" creationId="{E2EA06DE-04C3-BD6F-444F-3EA1ADB50689}"/>
          </ac:spMkLst>
        </pc:spChg>
      </pc:sldChg>
    </pc:docChg>
  </pc:docChgLst>
  <pc:docChgLst>
    <pc:chgData name="Elise Brændaas" userId="fda2353b-1a40-4be0-b9ee-4d5530a5a843" providerId="ADAL" clId="{DC3E4B41-12B3-4318-B257-06547DD6E9AE}"/>
    <pc:docChg chg="undo redo custSel delSld modSld delMainMaster">
      <pc:chgData name="Elise Brændaas" userId="fda2353b-1a40-4be0-b9ee-4d5530a5a843" providerId="ADAL" clId="{DC3E4B41-12B3-4318-B257-06547DD6E9AE}" dt="2023-11-10T18:33:56.788" v="413" actId="21"/>
      <pc:docMkLst>
        <pc:docMk/>
      </pc:docMkLst>
      <pc:sldChg chg="del">
        <pc:chgData name="Elise Brændaas" userId="fda2353b-1a40-4be0-b9ee-4d5530a5a843" providerId="ADAL" clId="{DC3E4B41-12B3-4318-B257-06547DD6E9AE}" dt="2023-11-10T18:22:19.162" v="0" actId="2696"/>
        <pc:sldMkLst>
          <pc:docMk/>
          <pc:sldMk cId="3957394530" sldId="258"/>
        </pc:sldMkLst>
      </pc:sldChg>
      <pc:sldChg chg="del">
        <pc:chgData name="Elise Brændaas" userId="fda2353b-1a40-4be0-b9ee-4d5530a5a843" providerId="ADAL" clId="{DC3E4B41-12B3-4318-B257-06547DD6E9AE}" dt="2023-11-10T18:23:43.155" v="63" actId="2696"/>
        <pc:sldMkLst>
          <pc:docMk/>
          <pc:sldMk cId="1720389366" sldId="374"/>
        </pc:sldMkLst>
      </pc:sldChg>
      <pc:sldChg chg="del">
        <pc:chgData name="Elise Brændaas" userId="fda2353b-1a40-4be0-b9ee-4d5530a5a843" providerId="ADAL" clId="{DC3E4B41-12B3-4318-B257-06547DD6E9AE}" dt="2023-11-10T18:22:19.162" v="0" actId="2696"/>
        <pc:sldMkLst>
          <pc:docMk/>
          <pc:sldMk cId="410958681" sldId="453"/>
        </pc:sldMkLst>
      </pc:sldChg>
      <pc:sldChg chg="del">
        <pc:chgData name="Elise Brændaas" userId="fda2353b-1a40-4be0-b9ee-4d5530a5a843" providerId="ADAL" clId="{DC3E4B41-12B3-4318-B257-06547DD6E9AE}" dt="2023-11-10T18:22:19.162" v="0" actId="2696"/>
        <pc:sldMkLst>
          <pc:docMk/>
          <pc:sldMk cId="2948631525" sldId="455"/>
        </pc:sldMkLst>
      </pc:sldChg>
      <pc:sldChg chg="del">
        <pc:chgData name="Elise Brændaas" userId="fda2353b-1a40-4be0-b9ee-4d5530a5a843" providerId="ADAL" clId="{DC3E4B41-12B3-4318-B257-06547DD6E9AE}" dt="2023-11-10T18:22:19.162" v="0" actId="2696"/>
        <pc:sldMkLst>
          <pc:docMk/>
          <pc:sldMk cId="4122094354" sldId="1640"/>
        </pc:sldMkLst>
      </pc:sldChg>
      <pc:sldChg chg="del">
        <pc:chgData name="Elise Brændaas" userId="fda2353b-1a40-4be0-b9ee-4d5530a5a843" providerId="ADAL" clId="{DC3E4B41-12B3-4318-B257-06547DD6E9AE}" dt="2023-11-10T18:22:19.162" v="0" actId="2696"/>
        <pc:sldMkLst>
          <pc:docMk/>
          <pc:sldMk cId="3235946802" sldId="2145706020"/>
        </pc:sldMkLst>
      </pc:sldChg>
      <pc:sldChg chg="del">
        <pc:chgData name="Elise Brændaas" userId="fda2353b-1a40-4be0-b9ee-4d5530a5a843" providerId="ADAL" clId="{DC3E4B41-12B3-4318-B257-06547DD6E9AE}" dt="2023-11-10T18:23:43.155" v="63" actId="2696"/>
        <pc:sldMkLst>
          <pc:docMk/>
          <pc:sldMk cId="2694662265" sldId="2145706025"/>
        </pc:sldMkLst>
      </pc:sldChg>
      <pc:sldChg chg="del">
        <pc:chgData name="Elise Brændaas" userId="fda2353b-1a40-4be0-b9ee-4d5530a5a843" providerId="ADAL" clId="{DC3E4B41-12B3-4318-B257-06547DD6E9AE}" dt="2023-11-10T18:22:19.162" v="0" actId="2696"/>
        <pc:sldMkLst>
          <pc:docMk/>
          <pc:sldMk cId="1684149812" sldId="2147477876"/>
        </pc:sldMkLst>
      </pc:sldChg>
      <pc:sldChg chg="modSp mod">
        <pc:chgData name="Elise Brændaas" userId="fda2353b-1a40-4be0-b9ee-4d5530a5a843" providerId="ADAL" clId="{DC3E4B41-12B3-4318-B257-06547DD6E9AE}" dt="2023-11-10T18:33:44.526" v="409" actId="1076"/>
        <pc:sldMkLst>
          <pc:docMk/>
          <pc:sldMk cId="112467302" sldId="2147477901"/>
        </pc:sldMkLst>
        <pc:spChg chg="mod">
          <ac:chgData name="Elise Brændaas" userId="fda2353b-1a40-4be0-b9ee-4d5530a5a843" providerId="ADAL" clId="{DC3E4B41-12B3-4318-B257-06547DD6E9AE}" dt="2023-11-10T18:33:44.526" v="409" actId="1076"/>
          <ac:spMkLst>
            <pc:docMk/>
            <pc:sldMk cId="112467302" sldId="2147477901"/>
            <ac:spMk id="2" creationId="{B81C3D89-0B0A-9FA7-D628-E341C0556E75}"/>
          </ac:spMkLst>
        </pc:spChg>
      </pc:sldChg>
      <pc:sldChg chg="del">
        <pc:chgData name="Elise Brændaas" userId="fda2353b-1a40-4be0-b9ee-4d5530a5a843" providerId="ADAL" clId="{DC3E4B41-12B3-4318-B257-06547DD6E9AE}" dt="2023-11-10T18:22:19.162" v="0" actId="2696"/>
        <pc:sldMkLst>
          <pc:docMk/>
          <pc:sldMk cId="2996655080" sldId="2147477908"/>
        </pc:sldMkLst>
      </pc:sldChg>
      <pc:sldChg chg="del">
        <pc:chgData name="Elise Brændaas" userId="fda2353b-1a40-4be0-b9ee-4d5530a5a843" providerId="ADAL" clId="{DC3E4B41-12B3-4318-B257-06547DD6E9AE}" dt="2023-11-10T18:22:19.162" v="0" actId="2696"/>
        <pc:sldMkLst>
          <pc:docMk/>
          <pc:sldMk cId="416429597" sldId="2147477917"/>
        </pc:sldMkLst>
      </pc:sldChg>
      <pc:sldChg chg="del">
        <pc:chgData name="Elise Brændaas" userId="fda2353b-1a40-4be0-b9ee-4d5530a5a843" providerId="ADAL" clId="{DC3E4B41-12B3-4318-B257-06547DD6E9AE}" dt="2023-11-10T18:22:19.162" v="0" actId="2696"/>
        <pc:sldMkLst>
          <pc:docMk/>
          <pc:sldMk cId="2346285019" sldId="2147477922"/>
        </pc:sldMkLst>
      </pc:sldChg>
      <pc:sldChg chg="del">
        <pc:chgData name="Elise Brændaas" userId="fda2353b-1a40-4be0-b9ee-4d5530a5a843" providerId="ADAL" clId="{DC3E4B41-12B3-4318-B257-06547DD6E9AE}" dt="2023-11-10T18:23:43.155" v="63" actId="2696"/>
        <pc:sldMkLst>
          <pc:docMk/>
          <pc:sldMk cId="2592297091" sldId="2147477927"/>
        </pc:sldMkLst>
      </pc:sldChg>
      <pc:sldChg chg="del">
        <pc:chgData name="Elise Brændaas" userId="fda2353b-1a40-4be0-b9ee-4d5530a5a843" providerId="ADAL" clId="{DC3E4B41-12B3-4318-B257-06547DD6E9AE}" dt="2023-11-10T18:22:19.162" v="0" actId="2696"/>
        <pc:sldMkLst>
          <pc:docMk/>
          <pc:sldMk cId="3174864486" sldId="2147477928"/>
        </pc:sldMkLst>
      </pc:sldChg>
      <pc:sldChg chg="del">
        <pc:chgData name="Elise Brændaas" userId="fda2353b-1a40-4be0-b9ee-4d5530a5a843" providerId="ADAL" clId="{DC3E4B41-12B3-4318-B257-06547DD6E9AE}" dt="2023-11-10T18:22:43.602" v="1" actId="2696"/>
        <pc:sldMkLst>
          <pc:docMk/>
          <pc:sldMk cId="2003085404" sldId="2147477929"/>
        </pc:sldMkLst>
      </pc:sldChg>
      <pc:sldChg chg="modSp mod">
        <pc:chgData name="Elise Brændaas" userId="fda2353b-1a40-4be0-b9ee-4d5530a5a843" providerId="ADAL" clId="{DC3E4B41-12B3-4318-B257-06547DD6E9AE}" dt="2023-11-10T18:23:21.741" v="62" actId="20577"/>
        <pc:sldMkLst>
          <pc:docMk/>
          <pc:sldMk cId="2928904853" sldId="2147477930"/>
        </pc:sldMkLst>
        <pc:spChg chg="mod">
          <ac:chgData name="Elise Brændaas" userId="fda2353b-1a40-4be0-b9ee-4d5530a5a843" providerId="ADAL" clId="{DC3E4B41-12B3-4318-B257-06547DD6E9AE}" dt="2023-11-10T18:23:21.741" v="62" actId="20577"/>
          <ac:spMkLst>
            <pc:docMk/>
            <pc:sldMk cId="2928904853" sldId="2147477930"/>
            <ac:spMk id="4" creationId="{1C3752D0-7F78-C4D4-835D-F88535854771}"/>
          </ac:spMkLst>
        </pc:spChg>
      </pc:sldChg>
      <pc:sldChg chg="del">
        <pc:chgData name="Elise Brændaas" userId="fda2353b-1a40-4be0-b9ee-4d5530a5a843" providerId="ADAL" clId="{DC3E4B41-12B3-4318-B257-06547DD6E9AE}" dt="2023-11-10T18:23:43.155" v="63" actId="2696"/>
        <pc:sldMkLst>
          <pc:docMk/>
          <pc:sldMk cId="3018894561" sldId="2147477932"/>
        </pc:sldMkLst>
      </pc:sldChg>
      <pc:sldChg chg="addSp delSp modSp mod">
        <pc:chgData name="Elise Brændaas" userId="fda2353b-1a40-4be0-b9ee-4d5530a5a843" providerId="ADAL" clId="{DC3E4B41-12B3-4318-B257-06547DD6E9AE}" dt="2023-11-10T18:33:56.788" v="413" actId="21"/>
        <pc:sldMkLst>
          <pc:docMk/>
          <pc:sldMk cId="692654684" sldId="2147477933"/>
        </pc:sldMkLst>
        <pc:spChg chg="mod">
          <ac:chgData name="Elise Brændaas" userId="fda2353b-1a40-4be0-b9ee-4d5530a5a843" providerId="ADAL" clId="{DC3E4B41-12B3-4318-B257-06547DD6E9AE}" dt="2023-11-10T18:28:02.867" v="239"/>
          <ac:spMkLst>
            <pc:docMk/>
            <pc:sldMk cId="692654684" sldId="2147477933"/>
            <ac:spMk id="5" creationId="{FB72E971-D67E-6540-955F-F40EEB000104}"/>
          </ac:spMkLst>
        </pc:spChg>
        <pc:spChg chg="mod">
          <ac:chgData name="Elise Brændaas" userId="fda2353b-1a40-4be0-b9ee-4d5530a5a843" providerId="ADAL" clId="{DC3E4B41-12B3-4318-B257-06547DD6E9AE}" dt="2023-11-10T18:28:02.867" v="239"/>
          <ac:spMkLst>
            <pc:docMk/>
            <pc:sldMk cId="692654684" sldId="2147477933"/>
            <ac:spMk id="6" creationId="{FDDDBC50-905F-4F02-8D09-6F0B66DDE969}"/>
          </ac:spMkLst>
        </pc:spChg>
        <pc:spChg chg="mod">
          <ac:chgData name="Elise Brændaas" userId="fda2353b-1a40-4be0-b9ee-4d5530a5a843" providerId="ADAL" clId="{DC3E4B41-12B3-4318-B257-06547DD6E9AE}" dt="2023-11-10T18:28:13.690" v="242" actId="164"/>
          <ac:spMkLst>
            <pc:docMk/>
            <pc:sldMk cId="692654684" sldId="2147477933"/>
            <ac:spMk id="8" creationId="{8340AE71-E183-19FD-A882-9A03C9741AB1}"/>
          </ac:spMkLst>
        </pc:spChg>
        <pc:spChg chg="mod">
          <ac:chgData name="Elise Brændaas" userId="fda2353b-1a40-4be0-b9ee-4d5530a5a843" providerId="ADAL" clId="{DC3E4B41-12B3-4318-B257-06547DD6E9AE}" dt="2023-11-10T18:28:13.690" v="242" actId="164"/>
          <ac:spMkLst>
            <pc:docMk/>
            <pc:sldMk cId="692654684" sldId="2147477933"/>
            <ac:spMk id="9" creationId="{CB191F1B-7F84-DAC1-85D5-631F14506322}"/>
          </ac:spMkLst>
        </pc:spChg>
        <pc:spChg chg="del mod">
          <ac:chgData name="Elise Brændaas" userId="fda2353b-1a40-4be0-b9ee-4d5530a5a843" providerId="ADAL" clId="{DC3E4B41-12B3-4318-B257-06547DD6E9AE}" dt="2023-11-10T18:26:53.652" v="86" actId="21"/>
          <ac:spMkLst>
            <pc:docMk/>
            <pc:sldMk cId="692654684" sldId="2147477933"/>
            <ac:spMk id="11" creationId="{E2EA06DE-04C3-BD6F-444F-3EA1ADB50689}"/>
          </ac:spMkLst>
        </pc:spChg>
        <pc:spChg chg="del mod">
          <ac:chgData name="Elise Brændaas" userId="fda2353b-1a40-4be0-b9ee-4d5530a5a843" providerId="ADAL" clId="{DC3E4B41-12B3-4318-B257-06547DD6E9AE}" dt="2023-11-10T18:29:43.362" v="343" actId="21"/>
          <ac:spMkLst>
            <pc:docMk/>
            <pc:sldMk cId="692654684" sldId="2147477933"/>
            <ac:spMk id="12" creationId="{51923E23-AFB7-F775-9AC3-8396E94BBFAC}"/>
          </ac:spMkLst>
        </pc:spChg>
        <pc:spChg chg="add mod ord">
          <ac:chgData name="Elise Brændaas" userId="fda2353b-1a40-4be0-b9ee-4d5530a5a843" providerId="ADAL" clId="{DC3E4B41-12B3-4318-B257-06547DD6E9AE}" dt="2023-11-10T18:33:53.671" v="412" actId="167"/>
          <ac:spMkLst>
            <pc:docMk/>
            <pc:sldMk cId="692654684" sldId="2147477933"/>
            <ac:spMk id="13" creationId="{A37E2918-CF69-A480-76F7-7C61C3C41A97}"/>
          </ac:spMkLst>
        </pc:spChg>
        <pc:spChg chg="add del mod">
          <ac:chgData name="Elise Brændaas" userId="fda2353b-1a40-4be0-b9ee-4d5530a5a843" providerId="ADAL" clId="{DC3E4B41-12B3-4318-B257-06547DD6E9AE}" dt="2023-11-10T18:33:56.788" v="413" actId="21"/>
          <ac:spMkLst>
            <pc:docMk/>
            <pc:sldMk cId="692654684" sldId="2147477933"/>
            <ac:spMk id="14" creationId="{DE68E6E1-9A1F-0F4C-DA51-B6A5098C2008}"/>
          </ac:spMkLst>
        </pc:spChg>
        <pc:grpChg chg="add del mod">
          <ac:chgData name="Elise Brændaas" userId="fda2353b-1a40-4be0-b9ee-4d5530a5a843" providerId="ADAL" clId="{DC3E4B41-12B3-4318-B257-06547DD6E9AE}" dt="2023-11-10T18:28:24.842" v="264" actId="21"/>
          <ac:grpSpMkLst>
            <pc:docMk/>
            <pc:sldMk cId="692654684" sldId="2147477933"/>
            <ac:grpSpMk id="2" creationId="{CFF52233-25F1-B94E-4D61-E36BD8B91972}"/>
          </ac:grpSpMkLst>
        </pc:grpChg>
        <pc:grpChg chg="add mod ord">
          <ac:chgData name="Elise Brændaas" userId="fda2353b-1a40-4be0-b9ee-4d5530a5a843" providerId="ADAL" clId="{DC3E4B41-12B3-4318-B257-06547DD6E9AE}" dt="2023-11-10T18:28:27.141" v="265" actId="167"/>
          <ac:grpSpMkLst>
            <pc:docMk/>
            <pc:sldMk cId="692654684" sldId="2147477933"/>
            <ac:grpSpMk id="10" creationId="{99EDA532-3341-CB37-83C3-3F83A479188C}"/>
          </ac:grpSpMkLst>
        </pc:grpChg>
        <pc:picChg chg="mod">
          <ac:chgData name="Elise Brændaas" userId="fda2353b-1a40-4be0-b9ee-4d5530a5a843" providerId="ADAL" clId="{DC3E4B41-12B3-4318-B257-06547DD6E9AE}" dt="2023-11-10T18:28:02.867" v="239"/>
          <ac:picMkLst>
            <pc:docMk/>
            <pc:sldMk cId="692654684" sldId="2147477933"/>
            <ac:picMk id="3" creationId="{44355EA9-B6D2-AD29-2AD1-CE0C01E0BA1F}"/>
          </ac:picMkLst>
        </pc:picChg>
        <pc:picChg chg="mod">
          <ac:chgData name="Elise Brændaas" userId="fda2353b-1a40-4be0-b9ee-4d5530a5a843" providerId="ADAL" clId="{DC3E4B41-12B3-4318-B257-06547DD6E9AE}" dt="2023-11-10T18:28:13.690" v="242" actId="164"/>
          <ac:picMkLst>
            <pc:docMk/>
            <pc:sldMk cId="692654684" sldId="2147477933"/>
            <ac:picMk id="7" creationId="{D2002017-9730-2B3A-73B5-06D6485EE9EB}"/>
          </ac:picMkLst>
        </pc:picChg>
      </pc:sldChg>
      <pc:sldChg chg="del">
        <pc:chgData name="Elise Brændaas" userId="fda2353b-1a40-4be0-b9ee-4d5530a5a843" providerId="ADAL" clId="{DC3E4B41-12B3-4318-B257-06547DD6E9AE}" dt="2023-11-10T18:23:43.155" v="63" actId="2696"/>
        <pc:sldMkLst>
          <pc:docMk/>
          <pc:sldMk cId="2137464431" sldId="2147477935"/>
        </pc:sldMkLst>
      </pc:sldChg>
      <pc:sldChg chg="del">
        <pc:chgData name="Elise Brændaas" userId="fda2353b-1a40-4be0-b9ee-4d5530a5a843" providerId="ADAL" clId="{DC3E4B41-12B3-4318-B257-06547DD6E9AE}" dt="2023-11-10T18:23:43.155" v="63" actId="2696"/>
        <pc:sldMkLst>
          <pc:docMk/>
          <pc:sldMk cId="416357559" sldId="2147477936"/>
        </pc:sldMkLst>
      </pc:sldChg>
      <pc:sldChg chg="del">
        <pc:chgData name="Elise Brændaas" userId="fda2353b-1a40-4be0-b9ee-4d5530a5a843" providerId="ADAL" clId="{DC3E4B41-12B3-4318-B257-06547DD6E9AE}" dt="2023-11-10T18:23:43.155" v="63" actId="2696"/>
        <pc:sldMkLst>
          <pc:docMk/>
          <pc:sldMk cId="1381262351" sldId="2147477950"/>
        </pc:sldMkLst>
      </pc:sldChg>
      <pc:sldMasterChg chg="delSldLayout">
        <pc:chgData name="Elise Brændaas" userId="fda2353b-1a40-4be0-b9ee-4d5530a5a843" providerId="ADAL" clId="{DC3E4B41-12B3-4318-B257-06547DD6E9AE}" dt="2023-11-10T18:22:19.162" v="0" actId="2696"/>
        <pc:sldMasterMkLst>
          <pc:docMk/>
          <pc:sldMasterMk cId="4063055613" sldId="2147483648"/>
        </pc:sldMasterMkLst>
        <pc:sldLayoutChg chg="del">
          <pc:chgData name="Elise Brændaas" userId="fda2353b-1a40-4be0-b9ee-4d5530a5a843" providerId="ADAL" clId="{DC3E4B41-12B3-4318-B257-06547DD6E9AE}" dt="2023-11-10T18:22:19.162" v="0" actId="2696"/>
          <pc:sldLayoutMkLst>
            <pc:docMk/>
            <pc:sldMasterMk cId="4063055613" sldId="2147483648"/>
            <pc:sldLayoutMk cId="3973388272" sldId="2147483661"/>
          </pc:sldLayoutMkLst>
        </pc:sldLayoutChg>
        <pc:sldLayoutChg chg="del">
          <pc:chgData name="Elise Brændaas" userId="fda2353b-1a40-4be0-b9ee-4d5530a5a843" providerId="ADAL" clId="{DC3E4B41-12B3-4318-B257-06547DD6E9AE}" dt="2023-11-10T18:22:19.162" v="0" actId="2696"/>
          <pc:sldLayoutMkLst>
            <pc:docMk/>
            <pc:sldMasterMk cId="4063055613" sldId="2147483648"/>
            <pc:sldLayoutMk cId="3111471715" sldId="2147483662"/>
          </pc:sldLayoutMkLst>
        </pc:sldLayoutChg>
      </pc:sldMasterChg>
      <pc:sldMasterChg chg="del delSldLayout">
        <pc:chgData name="Elise Brændaas" userId="fda2353b-1a40-4be0-b9ee-4d5530a5a843" providerId="ADAL" clId="{DC3E4B41-12B3-4318-B257-06547DD6E9AE}" dt="2023-11-10T18:23:43.155" v="63" actId="2696"/>
        <pc:sldMasterMkLst>
          <pc:docMk/>
          <pc:sldMasterMk cId="138768861" sldId="2147483666"/>
        </pc:sldMasterMkLst>
        <pc:sldLayoutChg chg="del">
          <pc:chgData name="Elise Brændaas" userId="fda2353b-1a40-4be0-b9ee-4d5530a5a843" providerId="ADAL" clId="{DC3E4B41-12B3-4318-B257-06547DD6E9AE}" dt="2023-11-10T18:23:43.155" v="63" actId="2696"/>
          <pc:sldLayoutMkLst>
            <pc:docMk/>
            <pc:sldMasterMk cId="138768861" sldId="2147483666"/>
            <pc:sldLayoutMk cId="17355751" sldId="2147483667"/>
          </pc:sldLayoutMkLst>
        </pc:sldLayoutChg>
        <pc:sldLayoutChg chg="del">
          <pc:chgData name="Elise Brændaas" userId="fda2353b-1a40-4be0-b9ee-4d5530a5a843" providerId="ADAL" clId="{DC3E4B41-12B3-4318-B257-06547DD6E9AE}" dt="2023-11-10T18:23:43.155" v="63" actId="2696"/>
          <pc:sldLayoutMkLst>
            <pc:docMk/>
            <pc:sldMasterMk cId="138768861" sldId="2147483666"/>
            <pc:sldLayoutMk cId="2258798381" sldId="2147483668"/>
          </pc:sldLayoutMkLst>
        </pc:sldLayoutChg>
        <pc:sldLayoutChg chg="del">
          <pc:chgData name="Elise Brændaas" userId="fda2353b-1a40-4be0-b9ee-4d5530a5a843" providerId="ADAL" clId="{DC3E4B41-12B3-4318-B257-06547DD6E9AE}" dt="2023-11-10T18:23:43.155" v="63" actId="2696"/>
          <pc:sldLayoutMkLst>
            <pc:docMk/>
            <pc:sldMasterMk cId="138768861" sldId="2147483666"/>
            <pc:sldLayoutMk cId="1830142996" sldId="2147483669"/>
          </pc:sldLayoutMkLst>
        </pc:sldLayoutChg>
        <pc:sldLayoutChg chg="del">
          <pc:chgData name="Elise Brændaas" userId="fda2353b-1a40-4be0-b9ee-4d5530a5a843" providerId="ADAL" clId="{DC3E4B41-12B3-4318-B257-06547DD6E9AE}" dt="2023-11-10T18:23:43.155" v="63" actId="2696"/>
          <pc:sldLayoutMkLst>
            <pc:docMk/>
            <pc:sldMasterMk cId="138768861" sldId="2147483666"/>
            <pc:sldLayoutMk cId="1352715722" sldId="2147483670"/>
          </pc:sldLayoutMkLst>
        </pc:sldLayoutChg>
        <pc:sldLayoutChg chg="del">
          <pc:chgData name="Elise Brændaas" userId="fda2353b-1a40-4be0-b9ee-4d5530a5a843" providerId="ADAL" clId="{DC3E4B41-12B3-4318-B257-06547DD6E9AE}" dt="2023-11-10T18:23:43.155" v="63" actId="2696"/>
          <pc:sldLayoutMkLst>
            <pc:docMk/>
            <pc:sldMasterMk cId="138768861" sldId="2147483666"/>
            <pc:sldLayoutMk cId="4176892313" sldId="2147483671"/>
          </pc:sldLayoutMkLst>
        </pc:sldLayoutChg>
        <pc:sldLayoutChg chg="del">
          <pc:chgData name="Elise Brændaas" userId="fda2353b-1a40-4be0-b9ee-4d5530a5a843" providerId="ADAL" clId="{DC3E4B41-12B3-4318-B257-06547DD6E9AE}" dt="2023-11-10T18:23:43.155" v="63" actId="2696"/>
          <pc:sldLayoutMkLst>
            <pc:docMk/>
            <pc:sldMasterMk cId="138768861" sldId="2147483666"/>
            <pc:sldLayoutMk cId="2822618423" sldId="2147483672"/>
          </pc:sldLayoutMkLst>
        </pc:sldLayoutChg>
        <pc:sldLayoutChg chg="del">
          <pc:chgData name="Elise Brændaas" userId="fda2353b-1a40-4be0-b9ee-4d5530a5a843" providerId="ADAL" clId="{DC3E4B41-12B3-4318-B257-06547DD6E9AE}" dt="2023-11-10T18:23:43.155" v="63" actId="2696"/>
          <pc:sldLayoutMkLst>
            <pc:docMk/>
            <pc:sldMasterMk cId="138768861" sldId="2147483666"/>
            <pc:sldLayoutMk cId="2082330813" sldId="2147483673"/>
          </pc:sldLayoutMkLst>
        </pc:sldLayoutChg>
        <pc:sldLayoutChg chg="del">
          <pc:chgData name="Elise Brændaas" userId="fda2353b-1a40-4be0-b9ee-4d5530a5a843" providerId="ADAL" clId="{DC3E4B41-12B3-4318-B257-06547DD6E9AE}" dt="2023-11-10T18:23:43.155" v="63" actId="2696"/>
          <pc:sldLayoutMkLst>
            <pc:docMk/>
            <pc:sldMasterMk cId="138768861" sldId="2147483666"/>
            <pc:sldLayoutMk cId="3259180679" sldId="214748367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7973BB-042E-41B3-BEB6-F9A4D6CCFB19}" type="datetimeFigureOut">
              <a:rPr lang="nb-NO" smtClean="0"/>
              <a:t>13.11.2023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632956-33C0-41A0-B0E6-12FA4D4D7751}" type="slidenum">
              <a:rPr lang="nb-NO" smtClean="0"/>
              <a:t>‹#›</a:t>
            </a:fld>
            <a:endParaRPr lang="nb-NO"/>
          </a:p>
        </p:txBody>
      </p:sp>
    </p:spTree>
    <p:extLst>
      <p:ext uri="{BB962C8B-B14F-4D97-AF65-F5344CB8AC3E}">
        <p14:creationId xmlns:p14="http://schemas.microsoft.com/office/powerpoint/2010/main" val="617099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Sentrumsutvikling</a:t>
            </a:r>
          </a:p>
          <a:p>
            <a:r>
              <a:rPr lang="nb-NO" dirty="0" smtClean="0"/>
              <a:t>Fortelle</a:t>
            </a:r>
            <a:r>
              <a:rPr lang="nb-NO" baseline="0" dirty="0" smtClean="0"/>
              <a:t> om vårt arbeid med oppdatering av referansebanen i Grenland, </a:t>
            </a:r>
            <a:r>
              <a:rPr lang="nb-NO" baseline="0" dirty="0" err="1" smtClean="0"/>
              <a:t>dvs</a:t>
            </a:r>
            <a:r>
              <a:rPr lang="nb-NO" baseline="0" dirty="0" smtClean="0"/>
              <a:t> kommunen Skien, Siljan, Porsgrunn og Bamble</a:t>
            </a:r>
          </a:p>
          <a:p>
            <a:r>
              <a:rPr lang="nb-NO" baseline="0" dirty="0" smtClean="0"/>
              <a:t>Jeg har med meg ----- som kan bistå </a:t>
            </a:r>
            <a:r>
              <a:rPr lang="nb-NO" baseline="0" dirty="0" err="1" smtClean="0"/>
              <a:t>mtp</a:t>
            </a:r>
            <a:r>
              <a:rPr lang="nb-NO" baseline="0" dirty="0" smtClean="0"/>
              <a:t> </a:t>
            </a:r>
            <a:endParaRPr lang="nb-NO" dirty="0"/>
          </a:p>
        </p:txBody>
      </p:sp>
      <p:sp>
        <p:nvSpPr>
          <p:cNvPr id="4" name="Plassholder for lysbildenummer 3"/>
          <p:cNvSpPr>
            <a:spLocks noGrp="1"/>
          </p:cNvSpPr>
          <p:nvPr>
            <p:ph type="sldNum" sz="quarter" idx="10"/>
          </p:nvPr>
        </p:nvSpPr>
        <p:spPr/>
        <p:txBody>
          <a:bodyPr/>
          <a:lstStyle/>
          <a:p>
            <a:fld id="{89632956-33C0-41A0-B0E6-12FA4D4D7751}" type="slidenum">
              <a:rPr lang="nb-NO" smtClean="0"/>
              <a:t>1</a:t>
            </a:fld>
            <a:endParaRPr lang="nb-NO"/>
          </a:p>
        </p:txBody>
      </p:sp>
    </p:spTree>
    <p:extLst>
      <p:ext uri="{BB962C8B-B14F-4D97-AF65-F5344CB8AC3E}">
        <p14:creationId xmlns:p14="http://schemas.microsoft.com/office/powerpoint/2010/main" val="4043858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Arbeidsplasser er superviktig, både med tanke på transport og arealbruk – her får vi oversikt</a:t>
            </a:r>
            <a:endParaRPr lang="nb-NO" dirty="0"/>
          </a:p>
        </p:txBody>
      </p:sp>
      <p:sp>
        <p:nvSpPr>
          <p:cNvPr id="4" name="Plassholder for lysbildenummer 3"/>
          <p:cNvSpPr>
            <a:spLocks noGrp="1"/>
          </p:cNvSpPr>
          <p:nvPr>
            <p:ph type="sldNum" sz="quarter" idx="10"/>
          </p:nvPr>
        </p:nvSpPr>
        <p:spPr/>
        <p:txBody>
          <a:bodyPr/>
          <a:lstStyle/>
          <a:p>
            <a:fld id="{89632956-33C0-41A0-B0E6-12FA4D4D7751}" type="slidenum">
              <a:rPr lang="nb-NO" smtClean="0"/>
              <a:t>10</a:t>
            </a:fld>
            <a:endParaRPr lang="nb-NO"/>
          </a:p>
        </p:txBody>
      </p:sp>
    </p:spTree>
    <p:extLst>
      <p:ext uri="{BB962C8B-B14F-4D97-AF65-F5344CB8AC3E}">
        <p14:creationId xmlns:p14="http://schemas.microsoft.com/office/powerpoint/2010/main" val="1499524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nb-NO" sz="1200" b="1" dirty="0">
                <a:solidFill>
                  <a:schemeClr val="tx1">
                    <a:lumMod val="75000"/>
                    <a:lumOff val="25000"/>
                  </a:schemeClr>
                </a:solidFill>
                <a:latin typeface="Corbel" panose="020B0503020204020204" pitchFamily="34" charset="0"/>
              </a:rPr>
              <a:t>Stikkord om RTM-beregning - </a:t>
            </a:r>
            <a:r>
              <a:rPr lang="nb-NO" sz="1200" b="1" dirty="0" err="1">
                <a:solidFill>
                  <a:schemeClr val="tx1">
                    <a:lumMod val="75000"/>
                    <a:lumOff val="25000"/>
                  </a:schemeClr>
                </a:solidFill>
                <a:latin typeface="Corbel" panose="020B0503020204020204" pitchFamily="34" charset="0"/>
              </a:rPr>
              <a:t>DelOmrådeModell</a:t>
            </a:r>
            <a:endParaRPr lang="nb-NO" dirty="0">
              <a:solidFill>
                <a:schemeClr val="tx1">
                  <a:lumMod val="75000"/>
                  <a:lumOff val="25000"/>
                </a:schemeClr>
              </a:solidFill>
              <a:latin typeface="Corbel" panose="020B0503020204020204" pitchFamily="34" charset="0"/>
            </a:endParaRPr>
          </a:p>
          <a:p>
            <a:pPr marL="285750" indent="-285750" fontAlgn="base">
              <a:buFont typeface="Arial" panose="020B0604020202020204" pitchFamily="34" charset="0"/>
              <a:buChar char="•"/>
            </a:pPr>
            <a:endParaRPr lang="nb-NO" dirty="0">
              <a:solidFill>
                <a:schemeClr val="tx1">
                  <a:lumMod val="75000"/>
                  <a:lumOff val="25000"/>
                </a:schemeClr>
              </a:solidFill>
              <a:latin typeface="Corbel" panose="020B0503020204020204" pitchFamily="34" charset="0"/>
            </a:endParaRPr>
          </a:p>
          <a:p>
            <a:pPr marL="285750" indent="-285750" fontAlgn="base">
              <a:buFont typeface="Arial" panose="020B0604020202020204" pitchFamily="34" charset="0"/>
              <a:buChar char="•"/>
            </a:pPr>
            <a:r>
              <a:rPr lang="nb-NO" dirty="0">
                <a:solidFill>
                  <a:schemeClr val="tx1">
                    <a:lumMod val="75000"/>
                    <a:lumOff val="25000"/>
                  </a:schemeClr>
                </a:solidFill>
                <a:latin typeface="Corbel" panose="020B0503020204020204" pitchFamily="34" charset="0"/>
              </a:rPr>
              <a:t>Vi vil ha samme utgangspunkt som Norconsult har når de gjør beregninger for </a:t>
            </a:r>
            <a:r>
              <a:rPr lang="nb-NO" dirty="0" err="1">
                <a:solidFill>
                  <a:schemeClr val="tx1">
                    <a:lumMod val="75000"/>
                    <a:lumOff val="25000"/>
                  </a:schemeClr>
                </a:solidFill>
                <a:latin typeface="Corbel" panose="020B0503020204020204" pitchFamily="34" charset="0"/>
              </a:rPr>
              <a:t>Bypakke</a:t>
            </a:r>
            <a:r>
              <a:rPr lang="nb-NO" dirty="0">
                <a:solidFill>
                  <a:schemeClr val="tx1">
                    <a:lumMod val="75000"/>
                    <a:lumOff val="25000"/>
                  </a:schemeClr>
                </a:solidFill>
                <a:latin typeface="Corbel" panose="020B0503020204020204" pitchFamily="34" charset="0"/>
              </a:rPr>
              <a:t> 2​</a:t>
            </a:r>
          </a:p>
          <a:p>
            <a:pPr marL="285750" indent="-285750" fontAlgn="base">
              <a:buFont typeface="Arial" panose="020B0604020202020204" pitchFamily="34" charset="0"/>
              <a:buChar char="•"/>
            </a:pPr>
            <a:endParaRPr lang="nb-NO" dirty="0">
              <a:solidFill>
                <a:schemeClr val="tx1">
                  <a:lumMod val="75000"/>
                  <a:lumOff val="25000"/>
                </a:schemeClr>
              </a:solidFill>
              <a:latin typeface="Corbel" panose="020B0503020204020204" pitchFamily="34" charset="0"/>
            </a:endParaRPr>
          </a:p>
          <a:p>
            <a:pPr marL="285750" indent="-285750" fontAlgn="base">
              <a:buFont typeface="Arial" panose="020B0604020202020204" pitchFamily="34" charset="0"/>
              <a:buChar char="•"/>
            </a:pPr>
            <a:r>
              <a:rPr lang="nb-NO" dirty="0">
                <a:solidFill>
                  <a:schemeClr val="tx1">
                    <a:lumMod val="75000"/>
                    <a:lumOff val="25000"/>
                  </a:schemeClr>
                </a:solidFill>
                <a:latin typeface="Corbel" panose="020B0503020204020204" pitchFamily="34" charset="0"/>
              </a:rPr>
              <a:t>Vi er klar over at takster, plasseringer mm for en ny </a:t>
            </a:r>
            <a:r>
              <a:rPr lang="nb-NO" dirty="0" err="1">
                <a:solidFill>
                  <a:schemeClr val="tx1">
                    <a:lumMod val="75000"/>
                    <a:lumOff val="25000"/>
                  </a:schemeClr>
                </a:solidFill>
                <a:latin typeface="Corbel" panose="020B0503020204020204" pitchFamily="34" charset="0"/>
              </a:rPr>
              <a:t>Bypakke</a:t>
            </a:r>
            <a:r>
              <a:rPr lang="nb-NO" dirty="0">
                <a:solidFill>
                  <a:schemeClr val="tx1">
                    <a:lumMod val="75000"/>
                    <a:lumOff val="25000"/>
                  </a:schemeClr>
                </a:solidFill>
                <a:latin typeface="Corbel" panose="020B0503020204020204" pitchFamily="34" charset="0"/>
              </a:rPr>
              <a:t> ikke er avklart ennå og at det planlegges lokalpolitiske vedtak våren 2024.​</a:t>
            </a:r>
          </a:p>
          <a:p>
            <a:pPr marL="285750" indent="-285750" fontAlgn="base">
              <a:buFont typeface="Arial" panose="020B0604020202020204" pitchFamily="34" charset="0"/>
              <a:buChar char="•"/>
            </a:pPr>
            <a:endParaRPr lang="nb-NO" dirty="0">
              <a:solidFill>
                <a:schemeClr val="tx1">
                  <a:lumMod val="75000"/>
                  <a:lumOff val="25000"/>
                </a:schemeClr>
              </a:solidFill>
              <a:latin typeface="Corbel" panose="020B0503020204020204" pitchFamily="34" charset="0"/>
            </a:endParaRPr>
          </a:p>
          <a:p>
            <a:pPr marL="285750" indent="-285750" fontAlgn="base">
              <a:buFont typeface="Arial" panose="020B0604020202020204" pitchFamily="34" charset="0"/>
              <a:buChar char="•"/>
            </a:pPr>
            <a:r>
              <a:rPr lang="nb-NO" dirty="0">
                <a:solidFill>
                  <a:schemeClr val="tx1">
                    <a:lumMod val="75000"/>
                    <a:lumOff val="25000"/>
                  </a:schemeClr>
                </a:solidFill>
                <a:latin typeface="Corbel" panose="020B0503020204020204" pitchFamily="34" charset="0"/>
              </a:rPr>
              <a:t>Vi er klar over at dette medfører at referansebanen kan ha begrenset gyldighet.​</a:t>
            </a:r>
          </a:p>
          <a:p>
            <a:pPr marL="285750" indent="-285750" fontAlgn="base">
              <a:buFont typeface="Arial" panose="020B0604020202020204" pitchFamily="34" charset="0"/>
              <a:buChar char="•"/>
            </a:pPr>
            <a:r>
              <a:rPr lang="nb-NO" dirty="0">
                <a:solidFill>
                  <a:schemeClr val="tx1">
                    <a:lumMod val="75000"/>
                    <a:lumOff val="25000"/>
                  </a:schemeClr>
                </a:solidFill>
                <a:latin typeface="Corbel" panose="020B0503020204020204" pitchFamily="34" charset="0"/>
              </a:rPr>
              <a:t>For 2030 gjøres følgende forutsetninger i referansebanen​</a:t>
            </a:r>
          </a:p>
          <a:p>
            <a:pPr marL="285750" indent="-285750" fontAlgn="base">
              <a:buFont typeface="Arial" panose="020B0604020202020204" pitchFamily="34" charset="0"/>
              <a:buChar char="•"/>
            </a:pPr>
            <a:endParaRPr lang="nb-NO" dirty="0">
              <a:solidFill>
                <a:schemeClr val="tx1">
                  <a:lumMod val="75000"/>
                  <a:lumOff val="25000"/>
                </a:schemeClr>
              </a:solidFill>
              <a:latin typeface="Corbel" panose="020B0503020204020204" pitchFamily="34" charset="0"/>
            </a:endParaRPr>
          </a:p>
          <a:p>
            <a:pPr marL="285750" indent="-285750" fontAlgn="base">
              <a:buFont typeface="Arial" panose="020B0604020202020204" pitchFamily="34" charset="0"/>
              <a:buChar char="•"/>
            </a:pPr>
            <a:r>
              <a:rPr lang="nb-NO" dirty="0" err="1">
                <a:solidFill>
                  <a:schemeClr val="tx1">
                    <a:lumMod val="75000"/>
                    <a:lumOff val="25000"/>
                  </a:schemeClr>
                </a:solidFill>
                <a:latin typeface="Corbel" panose="020B0503020204020204" pitchFamily="34" charset="0"/>
              </a:rPr>
              <a:t>Sykkelbrua</a:t>
            </a:r>
            <a:r>
              <a:rPr lang="nb-NO" dirty="0">
                <a:solidFill>
                  <a:schemeClr val="tx1">
                    <a:lumMod val="75000"/>
                    <a:lumOff val="25000"/>
                  </a:schemeClr>
                </a:solidFill>
                <a:latin typeface="Corbel" panose="020B0503020204020204" pitchFamily="34" charset="0"/>
              </a:rPr>
              <a:t> i Porsgrunn er bygget​</a:t>
            </a:r>
          </a:p>
          <a:p>
            <a:pPr marL="742950" lvl="1" indent="-285750" fontAlgn="base">
              <a:buFont typeface="Courier New" panose="02070309020205020404" pitchFamily="49" charset="0"/>
              <a:buChar char="o"/>
            </a:pPr>
            <a:r>
              <a:rPr lang="nb-NO" dirty="0">
                <a:solidFill>
                  <a:schemeClr val="tx1">
                    <a:lumMod val="75000"/>
                    <a:lumOff val="25000"/>
                  </a:schemeClr>
                </a:solidFill>
                <a:latin typeface="Corbel" panose="020B0503020204020204" pitchFamily="34" charset="0"/>
              </a:rPr>
              <a:t>Bompenger:​</a:t>
            </a:r>
          </a:p>
          <a:p>
            <a:pPr marL="742950" lvl="1" indent="-285750" fontAlgn="base">
              <a:buFont typeface="Courier New" panose="02070309020205020404" pitchFamily="49" charset="0"/>
              <a:buChar char="o"/>
            </a:pPr>
            <a:r>
              <a:rPr lang="nb-NO" dirty="0">
                <a:solidFill>
                  <a:schemeClr val="tx1">
                    <a:lumMod val="75000"/>
                    <a:lumOff val="25000"/>
                  </a:schemeClr>
                </a:solidFill>
                <a:latin typeface="Corbel" panose="020B0503020204020204" pitchFamily="34" charset="0"/>
              </a:rPr>
              <a:t>Bompengetakstene for fossile lette kjøretøy er som i dag. ​</a:t>
            </a:r>
          </a:p>
          <a:p>
            <a:pPr marL="742950" lvl="1" indent="-285750" fontAlgn="base">
              <a:buFont typeface="Courier New" panose="02070309020205020404" pitchFamily="49" charset="0"/>
              <a:buChar char="o"/>
            </a:pPr>
            <a:r>
              <a:rPr lang="nb-NO" dirty="0">
                <a:solidFill>
                  <a:schemeClr val="tx1">
                    <a:lumMod val="75000"/>
                    <a:lumOff val="25000"/>
                  </a:schemeClr>
                </a:solidFill>
                <a:latin typeface="Corbel" panose="020B0503020204020204" pitchFamily="34" charset="0"/>
              </a:rPr>
              <a:t>Bompengetakstene for tunge kjøretøy er som i dag.​</a:t>
            </a:r>
          </a:p>
          <a:p>
            <a:pPr marL="742950" lvl="1" indent="-285750" fontAlgn="base">
              <a:buFont typeface="Courier New" panose="02070309020205020404" pitchFamily="49" charset="0"/>
              <a:buChar char="o"/>
            </a:pPr>
            <a:r>
              <a:rPr lang="nb-NO" dirty="0">
                <a:solidFill>
                  <a:schemeClr val="tx1">
                    <a:lumMod val="75000"/>
                    <a:lumOff val="25000"/>
                  </a:schemeClr>
                </a:solidFill>
                <a:latin typeface="Corbel" panose="020B0503020204020204" pitchFamily="34" charset="0"/>
              </a:rPr>
              <a:t>Bompengetakstene for lette nullutslipps kjøretøy settes til 70 % av fossil </a:t>
            </a:r>
            <a:r>
              <a:rPr lang="nb-NO" dirty="0" err="1">
                <a:solidFill>
                  <a:schemeClr val="tx1">
                    <a:lumMod val="75000"/>
                    <a:lumOff val="25000"/>
                  </a:schemeClr>
                </a:solidFill>
                <a:latin typeface="Corbel" panose="020B0503020204020204" pitchFamily="34" charset="0"/>
              </a:rPr>
              <a:t>lettbiltakst</a:t>
            </a:r>
            <a:r>
              <a:rPr lang="nb-NO" dirty="0">
                <a:solidFill>
                  <a:schemeClr val="tx1">
                    <a:lumMod val="75000"/>
                    <a:lumOff val="25000"/>
                  </a:schemeClr>
                </a:solidFill>
                <a:latin typeface="Corbel" panose="020B0503020204020204" pitchFamily="34" charset="0"/>
              </a:rPr>
              <a:t> ​</a:t>
            </a:r>
          </a:p>
          <a:p>
            <a:pPr marL="742950" lvl="1" indent="-285750" fontAlgn="base">
              <a:buFont typeface="Arial" panose="020B0604020202020204" pitchFamily="34" charset="0"/>
              <a:buChar char="•"/>
            </a:pPr>
            <a:endParaRPr lang="nb-NO" dirty="0">
              <a:solidFill>
                <a:schemeClr val="tx1">
                  <a:lumMod val="75000"/>
                  <a:lumOff val="25000"/>
                </a:schemeClr>
              </a:solidFill>
              <a:latin typeface="Corbel" panose="020B0503020204020204" pitchFamily="34" charset="0"/>
            </a:endParaRPr>
          </a:p>
          <a:p>
            <a:pPr marL="285750" indent="-285750" fontAlgn="base">
              <a:buFont typeface="Arial" panose="020B0604020202020204" pitchFamily="34" charset="0"/>
              <a:buChar char="•"/>
            </a:pPr>
            <a:r>
              <a:rPr lang="nb-NO" dirty="0">
                <a:solidFill>
                  <a:schemeClr val="tx1">
                    <a:lumMod val="75000"/>
                    <a:lumOff val="25000"/>
                  </a:schemeClr>
                </a:solidFill>
                <a:latin typeface="Corbel" panose="020B0503020204020204" pitchFamily="34" charset="0"/>
              </a:rPr>
              <a:t>Kollektiv: Det nye kollektivtilbudet forutsettes gjennomført. Jeg bruker den samme kodingen som Norconsult har gjort for </a:t>
            </a:r>
            <a:r>
              <a:rPr lang="nb-NO" dirty="0" err="1">
                <a:solidFill>
                  <a:schemeClr val="tx1">
                    <a:lumMod val="75000"/>
                    <a:lumOff val="25000"/>
                  </a:schemeClr>
                </a:solidFill>
                <a:latin typeface="Corbel" panose="020B0503020204020204" pitchFamily="34" charset="0"/>
              </a:rPr>
              <a:t>Bypakka</a:t>
            </a:r>
            <a:r>
              <a:rPr lang="nb-NO" dirty="0">
                <a:solidFill>
                  <a:schemeClr val="tx1">
                    <a:lumMod val="75000"/>
                    <a:lumOff val="25000"/>
                  </a:schemeClr>
                </a:solidFill>
                <a:latin typeface="Corbel" panose="020B0503020204020204" pitchFamily="34" charset="0"/>
              </a:rPr>
              <a:t>.</a:t>
            </a:r>
            <a:r>
              <a:rPr lang="en-US" dirty="0">
                <a:solidFill>
                  <a:schemeClr val="tx1">
                    <a:lumMod val="75000"/>
                    <a:lumOff val="25000"/>
                  </a:schemeClr>
                </a:solidFill>
                <a:latin typeface="Corbel" panose="020B0503020204020204" pitchFamily="34" charset="0"/>
              </a:rPr>
              <a:t>​</a:t>
            </a:r>
          </a:p>
          <a:p>
            <a:pPr marL="285750" indent="-285750" fontAlgn="base">
              <a:buFont typeface="Arial" panose="020B0604020202020204" pitchFamily="34" charset="0"/>
              <a:buChar char="•"/>
            </a:pPr>
            <a:endParaRPr lang="en-US" dirty="0">
              <a:solidFill>
                <a:schemeClr val="tx1">
                  <a:lumMod val="75000"/>
                  <a:lumOff val="25000"/>
                </a:schemeClr>
              </a:solidFill>
              <a:latin typeface="Corbel" panose="020B0503020204020204" pitchFamily="34" charset="0"/>
            </a:endParaRPr>
          </a:p>
          <a:p>
            <a:pPr marL="285750" indent="-285750" fontAlgn="base">
              <a:buFont typeface="Arial" panose="020B0604020202020204" pitchFamily="34" charset="0"/>
              <a:buChar char="•"/>
            </a:pPr>
            <a:r>
              <a:rPr lang="en-US" dirty="0">
                <a:solidFill>
                  <a:schemeClr val="tx1">
                    <a:lumMod val="75000"/>
                    <a:lumOff val="25000"/>
                  </a:schemeClr>
                </a:solidFill>
                <a:latin typeface="Corbel" panose="020B0503020204020204" pitchFamily="34" charset="0"/>
              </a:rPr>
              <a:t>For 2050 </a:t>
            </a:r>
            <a:r>
              <a:rPr lang="en-US" dirty="0" err="1">
                <a:solidFill>
                  <a:schemeClr val="tx1">
                    <a:lumMod val="75000"/>
                    <a:lumOff val="25000"/>
                  </a:schemeClr>
                </a:solidFill>
                <a:latin typeface="Corbel" panose="020B0503020204020204" pitchFamily="34" charset="0"/>
              </a:rPr>
              <a:t>gjøres</a:t>
            </a:r>
            <a:r>
              <a:rPr lang="en-US" dirty="0">
                <a:solidFill>
                  <a:schemeClr val="tx1">
                    <a:lumMod val="75000"/>
                    <a:lumOff val="25000"/>
                  </a:schemeClr>
                </a:solidFill>
                <a:latin typeface="Corbel" panose="020B0503020204020204" pitchFamily="34" charset="0"/>
              </a:rPr>
              <a:t> </a:t>
            </a:r>
            <a:r>
              <a:rPr lang="en-US" dirty="0" err="1">
                <a:solidFill>
                  <a:schemeClr val="tx1">
                    <a:lumMod val="75000"/>
                    <a:lumOff val="25000"/>
                  </a:schemeClr>
                </a:solidFill>
                <a:latin typeface="Corbel" panose="020B0503020204020204" pitchFamily="34" charset="0"/>
              </a:rPr>
              <a:t>følgende</a:t>
            </a:r>
            <a:r>
              <a:rPr lang="en-US" dirty="0">
                <a:solidFill>
                  <a:schemeClr val="tx1">
                    <a:lumMod val="75000"/>
                    <a:lumOff val="25000"/>
                  </a:schemeClr>
                </a:solidFill>
                <a:latin typeface="Corbel" panose="020B0503020204020204" pitchFamily="34" charset="0"/>
              </a:rPr>
              <a:t> </a:t>
            </a:r>
            <a:r>
              <a:rPr lang="en-US" dirty="0" err="1">
                <a:solidFill>
                  <a:schemeClr val="tx1">
                    <a:lumMod val="75000"/>
                    <a:lumOff val="25000"/>
                  </a:schemeClr>
                </a:solidFill>
                <a:latin typeface="Corbel" panose="020B0503020204020204" pitchFamily="34" charset="0"/>
              </a:rPr>
              <a:t>forutsetninger</a:t>
            </a:r>
            <a:r>
              <a:rPr lang="en-US" dirty="0">
                <a:solidFill>
                  <a:schemeClr val="tx1">
                    <a:lumMod val="75000"/>
                    <a:lumOff val="25000"/>
                  </a:schemeClr>
                </a:solidFill>
                <a:latin typeface="Corbel" panose="020B0503020204020204" pitchFamily="34" charset="0"/>
              </a:rPr>
              <a:t> I </a:t>
            </a:r>
            <a:r>
              <a:rPr lang="en-US" dirty="0" err="1">
                <a:solidFill>
                  <a:schemeClr val="tx1">
                    <a:lumMod val="75000"/>
                    <a:lumOff val="25000"/>
                  </a:schemeClr>
                </a:solidFill>
                <a:latin typeface="Corbel" panose="020B0503020204020204" pitchFamily="34" charset="0"/>
              </a:rPr>
              <a:t>referansebanen</a:t>
            </a:r>
            <a:endParaRPr lang="en-US" dirty="0">
              <a:solidFill>
                <a:schemeClr val="tx1">
                  <a:lumMod val="75000"/>
                  <a:lumOff val="25000"/>
                </a:schemeClr>
              </a:solidFill>
              <a:latin typeface="Corbel" panose="020B0503020204020204" pitchFamily="34" charset="0"/>
            </a:endParaRPr>
          </a:p>
          <a:p>
            <a:pPr marL="742950" lvl="1" indent="-285750" fontAlgn="base">
              <a:buFont typeface="Courier New" panose="02070309020205020404" pitchFamily="49" charset="0"/>
              <a:buChar char="o"/>
            </a:pPr>
            <a:r>
              <a:rPr lang="en-US" dirty="0">
                <a:solidFill>
                  <a:schemeClr val="tx1">
                    <a:lumMod val="75000"/>
                    <a:lumOff val="25000"/>
                  </a:schemeClr>
                </a:solidFill>
                <a:latin typeface="Corbel" panose="020B0503020204020204" pitchFamily="34" charset="0"/>
              </a:rPr>
              <a:t>Ingen </a:t>
            </a:r>
            <a:r>
              <a:rPr lang="en-US" dirty="0" err="1">
                <a:solidFill>
                  <a:schemeClr val="tx1">
                    <a:lumMod val="75000"/>
                    <a:lumOff val="25000"/>
                  </a:schemeClr>
                </a:solidFill>
                <a:latin typeface="Corbel" panose="020B0503020204020204" pitchFamily="34" charset="0"/>
              </a:rPr>
              <a:t>bompenger</a:t>
            </a:r>
            <a:endParaRPr lang="en-US" dirty="0">
              <a:solidFill>
                <a:schemeClr val="tx1">
                  <a:lumMod val="75000"/>
                  <a:lumOff val="25000"/>
                </a:schemeClr>
              </a:solidFill>
              <a:latin typeface="Corbel" panose="020B0503020204020204" pitchFamily="34" charset="0"/>
            </a:endParaRPr>
          </a:p>
          <a:p>
            <a:endParaRPr lang="nb-NO" dirty="0"/>
          </a:p>
        </p:txBody>
      </p:sp>
      <p:sp>
        <p:nvSpPr>
          <p:cNvPr id="4" name="Plassholder for lysbildenummer 3"/>
          <p:cNvSpPr>
            <a:spLocks noGrp="1"/>
          </p:cNvSpPr>
          <p:nvPr>
            <p:ph type="sldNum" sz="quarter" idx="10"/>
          </p:nvPr>
        </p:nvSpPr>
        <p:spPr/>
        <p:txBody>
          <a:bodyPr/>
          <a:lstStyle/>
          <a:p>
            <a:fld id="{89632956-33C0-41A0-B0E6-12FA4D4D7751}" type="slidenum">
              <a:rPr lang="nb-NO" smtClean="0"/>
              <a:t>12</a:t>
            </a:fld>
            <a:endParaRPr lang="nb-NO"/>
          </a:p>
        </p:txBody>
      </p:sp>
    </p:spTree>
    <p:extLst>
      <p:ext uri="{BB962C8B-B14F-4D97-AF65-F5344CB8AC3E}">
        <p14:creationId xmlns:p14="http://schemas.microsoft.com/office/powerpoint/2010/main" val="3100548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Sammen med ADV/RTM-kjøringene har vi også fått et oppdatert kunnskapsgrunnlag gjennom ulike utredninger som f.eks. fortettingsstudie.</a:t>
            </a:r>
          </a:p>
          <a:p>
            <a:endParaRPr lang="nb-NO" dirty="0" smtClean="0"/>
          </a:p>
          <a:p>
            <a:r>
              <a:rPr lang="nb-NO" dirty="0" smtClean="0"/>
              <a:t>Kunnskap</a:t>
            </a:r>
            <a:r>
              <a:rPr lang="nb-NO" baseline="0" dirty="0" smtClean="0"/>
              <a:t> fra utredningene vil vi nå ta med oss inn i ADV når vi skal lage tiltaksbaner.</a:t>
            </a:r>
            <a:endParaRPr lang="nb-NO" dirty="0"/>
          </a:p>
        </p:txBody>
      </p:sp>
      <p:sp>
        <p:nvSpPr>
          <p:cNvPr id="4" name="Plassholder for lysbildenummer 3"/>
          <p:cNvSpPr>
            <a:spLocks noGrp="1"/>
          </p:cNvSpPr>
          <p:nvPr>
            <p:ph type="sldNum" sz="quarter" idx="10"/>
          </p:nvPr>
        </p:nvSpPr>
        <p:spPr/>
        <p:txBody>
          <a:bodyPr/>
          <a:lstStyle/>
          <a:p>
            <a:fld id="{89632956-33C0-41A0-B0E6-12FA4D4D7751}" type="slidenum">
              <a:rPr lang="nb-NO" smtClean="0"/>
              <a:t>13</a:t>
            </a:fld>
            <a:endParaRPr lang="nb-NO"/>
          </a:p>
        </p:txBody>
      </p:sp>
    </p:spTree>
    <p:extLst>
      <p:ext uri="{BB962C8B-B14F-4D97-AF65-F5344CB8AC3E}">
        <p14:creationId xmlns:p14="http://schemas.microsoft.com/office/powerpoint/2010/main" val="168388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Vi har samarbeidet lenge</a:t>
            </a:r>
          </a:p>
          <a:p>
            <a:r>
              <a:rPr lang="nb-NO" dirty="0" smtClean="0"/>
              <a:t>Dette samarbeidet og de målsettinger samarbeidet har</a:t>
            </a:r>
            <a:r>
              <a:rPr lang="nb-NO" baseline="0" dirty="0" smtClean="0"/>
              <a:t> </a:t>
            </a:r>
            <a:r>
              <a:rPr lang="nb-NO" dirty="0" smtClean="0"/>
              <a:t>er</a:t>
            </a:r>
            <a:r>
              <a:rPr lang="nb-NO" baseline="0" dirty="0" smtClean="0"/>
              <a:t> utgangspunktet og grunnlaget for at vi ønsket å ta i bruk ADV som verktøy for gjennom det øke kunnskapsgrunnlaget og derigjennom forhåpentligvis gjøre bedre beslutninger.</a:t>
            </a:r>
            <a:endParaRPr lang="nb-NO" dirty="0"/>
          </a:p>
        </p:txBody>
      </p:sp>
      <p:sp>
        <p:nvSpPr>
          <p:cNvPr id="4" name="Plassholder for lysbildenummer 3"/>
          <p:cNvSpPr>
            <a:spLocks noGrp="1"/>
          </p:cNvSpPr>
          <p:nvPr>
            <p:ph type="sldNum" sz="quarter" idx="10"/>
          </p:nvPr>
        </p:nvSpPr>
        <p:spPr/>
        <p:txBody>
          <a:bodyPr/>
          <a:lstStyle/>
          <a:p>
            <a:fld id="{89632956-33C0-41A0-B0E6-12FA4D4D7751}" type="slidenum">
              <a:rPr lang="nb-NO" smtClean="0"/>
              <a:t>2</a:t>
            </a:fld>
            <a:endParaRPr lang="nb-NO"/>
          </a:p>
        </p:txBody>
      </p:sp>
    </p:spTree>
    <p:extLst>
      <p:ext uri="{BB962C8B-B14F-4D97-AF65-F5344CB8AC3E}">
        <p14:creationId xmlns:p14="http://schemas.microsoft.com/office/powerpoint/2010/main" val="2024516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Kapasitet for utbygging – bosatte, ansatte og besøk</a:t>
            </a:r>
            <a:endParaRPr lang="nb-NO" dirty="0"/>
          </a:p>
        </p:txBody>
      </p:sp>
      <p:sp>
        <p:nvSpPr>
          <p:cNvPr id="4" name="Plassholder for lysbildenummer 3"/>
          <p:cNvSpPr>
            <a:spLocks noGrp="1"/>
          </p:cNvSpPr>
          <p:nvPr>
            <p:ph type="sldNum" sz="quarter" idx="10"/>
          </p:nvPr>
        </p:nvSpPr>
        <p:spPr/>
        <p:txBody>
          <a:bodyPr/>
          <a:lstStyle/>
          <a:p>
            <a:fld id="{89632956-33C0-41A0-B0E6-12FA4D4D7751}" type="slidenum">
              <a:rPr lang="nb-NO" smtClean="0"/>
              <a:t>3</a:t>
            </a:fld>
            <a:endParaRPr lang="nb-NO"/>
          </a:p>
        </p:txBody>
      </p:sp>
    </p:spTree>
    <p:extLst>
      <p:ext uri="{BB962C8B-B14F-4D97-AF65-F5344CB8AC3E}">
        <p14:creationId xmlns:p14="http://schemas.microsoft.com/office/powerpoint/2010/main" val="631043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Gått igjennom og </a:t>
            </a:r>
            <a:r>
              <a:rPr lang="nb-NO" dirty="0" err="1" smtClean="0"/>
              <a:t>kvalitetssjekket</a:t>
            </a:r>
            <a:r>
              <a:rPr lang="nb-NO" dirty="0" smtClean="0"/>
              <a:t> virksomhets-tallen vi la inn for 2020-referansebanen. Oversendte de til Eirik i </a:t>
            </a:r>
            <a:r>
              <a:rPr lang="nb-NO" dirty="0" err="1" smtClean="0"/>
              <a:t>Asplan</a:t>
            </a:r>
            <a:r>
              <a:rPr lang="nb-NO" dirty="0" smtClean="0"/>
              <a:t> </a:t>
            </a:r>
            <a:r>
              <a:rPr lang="nb-NO" dirty="0" err="1" smtClean="0"/>
              <a:t>Viak</a:t>
            </a:r>
            <a:r>
              <a:rPr lang="nb-NO" dirty="0" smtClean="0"/>
              <a:t>.</a:t>
            </a:r>
          </a:p>
          <a:p>
            <a:r>
              <a:rPr lang="nb-NO" dirty="0" smtClean="0"/>
              <a:t>Eirik oppdaterte virksomhetsdataene med SSB-2022-tall, men overskrev da ikke tallene vi har redigert.</a:t>
            </a:r>
          </a:p>
          <a:p>
            <a:r>
              <a:rPr lang="nb-NO" dirty="0" smtClean="0"/>
              <a:t>Etter det har vi redigert litt i noen nye </a:t>
            </a:r>
            <a:r>
              <a:rPr lang="nb-NO" dirty="0" err="1" smtClean="0"/>
              <a:t>utbygginsområder</a:t>
            </a:r>
            <a:r>
              <a:rPr lang="nb-NO" dirty="0" smtClean="0"/>
              <a:t> i Bamble</a:t>
            </a:r>
          </a:p>
          <a:p>
            <a:r>
              <a:rPr lang="nb-NO" dirty="0" smtClean="0"/>
              <a:t>Ellers så skal disse dataene nå være bra.</a:t>
            </a:r>
          </a:p>
          <a:p>
            <a:endParaRPr lang="nb-NO" dirty="0" smtClean="0"/>
          </a:p>
          <a:p>
            <a:r>
              <a:rPr lang="nb-NO" dirty="0" smtClean="0"/>
              <a:t>SSB-dataenes kvalitet…….</a:t>
            </a:r>
          </a:p>
          <a:p>
            <a:endParaRPr lang="nb-NO" dirty="0"/>
          </a:p>
        </p:txBody>
      </p:sp>
      <p:sp>
        <p:nvSpPr>
          <p:cNvPr id="4" name="Plassholder for lysbildenummer 3"/>
          <p:cNvSpPr>
            <a:spLocks noGrp="1"/>
          </p:cNvSpPr>
          <p:nvPr>
            <p:ph type="sldNum" sz="quarter" idx="10"/>
          </p:nvPr>
        </p:nvSpPr>
        <p:spPr/>
        <p:txBody>
          <a:bodyPr/>
          <a:lstStyle/>
          <a:p>
            <a:fld id="{89632956-33C0-41A0-B0E6-12FA4D4D7751}" type="slidenum">
              <a:rPr lang="nb-NO" smtClean="0"/>
              <a:t>4</a:t>
            </a:fld>
            <a:endParaRPr lang="nb-NO"/>
          </a:p>
        </p:txBody>
      </p:sp>
    </p:spTree>
    <p:extLst>
      <p:ext uri="{BB962C8B-B14F-4D97-AF65-F5344CB8AC3E}">
        <p14:creationId xmlns:p14="http://schemas.microsoft.com/office/powerpoint/2010/main" val="4020463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Videregående skole i Skien</a:t>
            </a:r>
          </a:p>
          <a:p>
            <a:r>
              <a:rPr lang="nb-NO" dirty="0" smtClean="0"/>
              <a:t>Jernbanestasjonen</a:t>
            </a:r>
            <a:r>
              <a:rPr lang="nb-NO" baseline="0" dirty="0" smtClean="0"/>
              <a:t> i Skien</a:t>
            </a:r>
          </a:p>
          <a:p>
            <a:endParaRPr lang="nb-NO" baseline="0" dirty="0" smtClean="0"/>
          </a:p>
          <a:p>
            <a:r>
              <a:rPr lang="nb-NO" baseline="0" dirty="0" smtClean="0"/>
              <a:t>Betaling et par steder i Bamble, men ikke nok til at grunnkretsene kan kalles motstandskrefter</a:t>
            </a:r>
          </a:p>
          <a:p>
            <a:endParaRPr lang="nb-NO" baseline="0" dirty="0" smtClean="0"/>
          </a:p>
          <a:p>
            <a:r>
              <a:rPr lang="nb-NO" baseline="0" dirty="0" smtClean="0"/>
              <a:t>Nye nabokretser – antall p-plasser – GIS-analyse – pluss samarbeid med parkeringsavdelingen i Skien</a:t>
            </a:r>
          </a:p>
          <a:p>
            <a:endParaRPr lang="nb-NO" dirty="0"/>
          </a:p>
        </p:txBody>
      </p:sp>
      <p:sp>
        <p:nvSpPr>
          <p:cNvPr id="4" name="Plassholder for lysbildenummer 3"/>
          <p:cNvSpPr>
            <a:spLocks noGrp="1"/>
          </p:cNvSpPr>
          <p:nvPr>
            <p:ph type="sldNum" sz="quarter" idx="10"/>
          </p:nvPr>
        </p:nvSpPr>
        <p:spPr/>
        <p:txBody>
          <a:bodyPr/>
          <a:lstStyle/>
          <a:p>
            <a:fld id="{89632956-33C0-41A0-B0E6-12FA4D4D7751}" type="slidenum">
              <a:rPr lang="nb-NO" smtClean="0"/>
              <a:t>5</a:t>
            </a:fld>
            <a:endParaRPr lang="nb-NO"/>
          </a:p>
        </p:txBody>
      </p:sp>
    </p:spTree>
    <p:extLst>
      <p:ext uri="{BB962C8B-B14F-4D97-AF65-F5344CB8AC3E}">
        <p14:creationId xmlns:p14="http://schemas.microsoft.com/office/powerpoint/2010/main" val="4162543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Metode i Skien – Oppdatert bosatte, ansatte og besøkende. Særlig boligbebyggelse og næringsarealer. sammenligning ny og gammel KPA – GIS-verktøy brukt til uttrekk av aktuelle formålsflater – GIS-verktøy for å bla igjennom alle nye og gamle formålsflater sammen med planleggere. </a:t>
            </a:r>
            <a:r>
              <a:rPr lang="nb-NO" dirty="0" smtClean="0"/>
              <a:t>(ca. 170 formålsflater). </a:t>
            </a:r>
          </a:p>
          <a:p>
            <a:r>
              <a:rPr lang="nb-NO" dirty="0" smtClean="0"/>
              <a:t>Vi er blitt enige om i framtidig rullering at planleggerne legger inn framtidig antall boliger i et system som blir enklere å ta tak</a:t>
            </a:r>
            <a:r>
              <a:rPr lang="nb-NO" baseline="0" dirty="0" smtClean="0"/>
              <a:t> i.</a:t>
            </a:r>
          </a:p>
          <a:p>
            <a:endParaRPr lang="nb-NO" dirty="0"/>
          </a:p>
          <a:p>
            <a:r>
              <a:rPr lang="nb-NO" dirty="0"/>
              <a:t>Metode i Bamble – Oppdatert</a:t>
            </a:r>
            <a:r>
              <a:rPr lang="nb-NO" baseline="0" dirty="0"/>
              <a:t> bosatte, ansatte og besøkende. </a:t>
            </a:r>
            <a:r>
              <a:rPr lang="nb-NO" dirty="0"/>
              <a:t>Særlig boligbebyggelse og næringsarealer. Jeg laget </a:t>
            </a:r>
            <a:r>
              <a:rPr lang="nb-NO" dirty="0" err="1"/>
              <a:t>ppt’er</a:t>
            </a:r>
            <a:r>
              <a:rPr lang="nb-NO" dirty="0"/>
              <a:t> med formålsflate og vi hadde fysiske møter.</a:t>
            </a:r>
          </a:p>
          <a:p>
            <a:r>
              <a:rPr lang="nb-NO" dirty="0"/>
              <a:t>Metode Porsgrunn – gjennomgang av eksisterende formålsflater – oppdatering av bosatte. Et par </a:t>
            </a:r>
            <a:r>
              <a:rPr lang="nb-NO" dirty="0" smtClean="0"/>
              <a:t>enkelt-tiltak:</a:t>
            </a:r>
          </a:p>
          <a:p>
            <a:endParaRPr lang="nb-NO" dirty="0" smtClean="0"/>
          </a:p>
          <a:p>
            <a:pPr lvl="0"/>
            <a:r>
              <a:rPr lang="nb-NO" sz="1200" kern="1200" dirty="0" smtClean="0">
                <a:solidFill>
                  <a:schemeClr val="tx1"/>
                </a:solidFill>
                <a:effectLst/>
                <a:latin typeface="+mn-lt"/>
                <a:ea typeface="+mn-ea"/>
                <a:cs typeface="+mn-cs"/>
              </a:rPr>
              <a:t>Når vi gjør om en formålsflate til et enkelttiltak, i trinnet hvor vi redigerer formålsflater, så blir vi sendt til Kartverket i det vi trykker på knappen «omdefiner til enkelttiltak», dette skjer hver gang. Vi må deretter gå inn i ADV på ny og klikke oss frem til det trinnet vi var på. I alle tilfeller ser det ut som formålsflatene ble lagret med ønsket innhold i dette trinnet, men:</a:t>
            </a:r>
          </a:p>
          <a:p>
            <a:r>
              <a:rPr lang="nb-NO" sz="1200" kern="1200" dirty="0" smtClean="0">
                <a:solidFill>
                  <a:schemeClr val="tx1"/>
                </a:solidFill>
                <a:effectLst/>
                <a:latin typeface="+mn-lt"/>
                <a:ea typeface="+mn-ea"/>
                <a:cs typeface="+mn-cs"/>
              </a:rPr>
              <a:t> </a:t>
            </a:r>
          </a:p>
          <a:p>
            <a:pPr lvl="0"/>
            <a:r>
              <a:rPr lang="nb-NO" sz="1200" kern="1200" dirty="0" smtClean="0">
                <a:solidFill>
                  <a:schemeClr val="tx1"/>
                </a:solidFill>
                <a:effectLst/>
                <a:latin typeface="+mn-lt"/>
                <a:ea typeface="+mn-ea"/>
                <a:cs typeface="+mn-cs"/>
              </a:rPr>
              <a:t>…at man har laget et </a:t>
            </a:r>
            <a:r>
              <a:rPr lang="nb-NO" sz="1200" i="1" kern="1200" dirty="0" smtClean="0">
                <a:solidFill>
                  <a:schemeClr val="tx1"/>
                </a:solidFill>
                <a:effectLst/>
                <a:latin typeface="+mn-lt"/>
                <a:ea typeface="+mn-ea"/>
                <a:cs typeface="+mn-cs"/>
              </a:rPr>
              <a:t>enkelttiltak</a:t>
            </a:r>
            <a:r>
              <a:rPr lang="nb-NO" sz="1200" kern="1200" dirty="0" smtClean="0">
                <a:solidFill>
                  <a:schemeClr val="tx1"/>
                </a:solidFill>
                <a:effectLst/>
                <a:latin typeface="+mn-lt"/>
                <a:ea typeface="+mn-ea"/>
                <a:cs typeface="+mn-cs"/>
              </a:rPr>
              <a:t> er ikke (så vidt vi kan se) synlig verken i trinnet som viser formålsflatene eller trinnet som viser enheter. Kan du bekrefte/avkrefte at det fungerer? Vi vil gjerne kunne kontrollere at det ble laget et enkelttiltak. Vi skal ta en titt på temalagene før vi godkjenner og kjører RTM, mulig vi kan se det der?</a:t>
            </a:r>
          </a:p>
          <a:p>
            <a:endParaRPr lang="nb-NO" dirty="0"/>
          </a:p>
          <a:p>
            <a:endParaRPr lang="nb-NO" dirty="0"/>
          </a:p>
          <a:p>
            <a:endParaRPr lang="nb-NO" dirty="0"/>
          </a:p>
        </p:txBody>
      </p:sp>
      <p:sp>
        <p:nvSpPr>
          <p:cNvPr id="4" name="Plassholder for lysbildenummer 3"/>
          <p:cNvSpPr>
            <a:spLocks noGrp="1"/>
          </p:cNvSpPr>
          <p:nvPr>
            <p:ph type="sldNum" sz="quarter" idx="10"/>
          </p:nvPr>
        </p:nvSpPr>
        <p:spPr/>
        <p:txBody>
          <a:bodyPr/>
          <a:lstStyle/>
          <a:p>
            <a:fld id="{89632956-33C0-41A0-B0E6-12FA4D4D7751}" type="slidenum">
              <a:rPr lang="nb-NO" smtClean="0"/>
              <a:t>6</a:t>
            </a:fld>
            <a:endParaRPr lang="nb-NO"/>
          </a:p>
        </p:txBody>
      </p:sp>
    </p:spTree>
    <p:extLst>
      <p:ext uri="{BB962C8B-B14F-4D97-AF65-F5344CB8AC3E}">
        <p14:creationId xmlns:p14="http://schemas.microsoft.com/office/powerpoint/2010/main" val="748371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1 Standard kjøretøysammensetning – 76% elektrisk i 2050</a:t>
            </a:r>
          </a:p>
          <a:p>
            <a:r>
              <a:rPr lang="nb-NO" dirty="0" smtClean="0"/>
              <a:t>2 </a:t>
            </a:r>
            <a:r>
              <a:rPr lang="nb-NO" dirty="0" err="1" smtClean="0"/>
              <a:t>TransportNettExtension</a:t>
            </a:r>
            <a:r>
              <a:rPr lang="nb-NO" baseline="0" dirty="0" smtClean="0"/>
              <a:t> i RTM. Nytt kollektivtilbud ligger inne i den (som Norconsult sin)</a:t>
            </a:r>
          </a:p>
          <a:p>
            <a:r>
              <a:rPr lang="nb-NO" baseline="0" dirty="0" smtClean="0"/>
              <a:t>3 Vi bruker standard – Kommunene slås sammen og veksten fordeles på tvers av kommunegrensene</a:t>
            </a:r>
          </a:p>
          <a:p>
            <a:r>
              <a:rPr lang="nb-NO" baseline="0" dirty="0" smtClean="0"/>
              <a:t>4 godkjent</a:t>
            </a:r>
          </a:p>
          <a:p>
            <a:endParaRPr lang="nb-NO" baseline="0" dirty="0" smtClean="0"/>
          </a:p>
          <a:p>
            <a:endParaRPr lang="nb-NO" dirty="0" smtClean="0"/>
          </a:p>
          <a:p>
            <a:endParaRPr lang="nb-NO" dirty="0"/>
          </a:p>
        </p:txBody>
      </p:sp>
      <p:sp>
        <p:nvSpPr>
          <p:cNvPr id="4" name="Plassholder for lysbildenummer 3"/>
          <p:cNvSpPr>
            <a:spLocks noGrp="1"/>
          </p:cNvSpPr>
          <p:nvPr>
            <p:ph type="sldNum" sz="quarter" idx="10"/>
          </p:nvPr>
        </p:nvSpPr>
        <p:spPr/>
        <p:txBody>
          <a:bodyPr/>
          <a:lstStyle/>
          <a:p>
            <a:fld id="{89632956-33C0-41A0-B0E6-12FA4D4D7751}" type="slidenum">
              <a:rPr lang="nb-NO" smtClean="0"/>
              <a:t>7</a:t>
            </a:fld>
            <a:endParaRPr lang="nb-NO"/>
          </a:p>
        </p:txBody>
      </p:sp>
    </p:spTree>
    <p:extLst>
      <p:ext uri="{BB962C8B-B14F-4D97-AF65-F5344CB8AC3E}">
        <p14:creationId xmlns:p14="http://schemas.microsoft.com/office/powerpoint/2010/main" val="3454114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Mange ulike temakart, som kan benyttes i ulike sammenhenger.</a:t>
            </a:r>
          </a:p>
          <a:p>
            <a:r>
              <a:rPr lang="nb-NO" dirty="0" smtClean="0"/>
              <a:t>Veldig kjekt med eksport-funksjonene.</a:t>
            </a:r>
          </a:p>
          <a:p>
            <a:r>
              <a:rPr lang="nb-NO" dirty="0" smtClean="0"/>
              <a:t>Veldig raskt å få tak i data.</a:t>
            </a:r>
          </a:p>
          <a:p>
            <a:endParaRPr lang="nb-NO" dirty="0"/>
          </a:p>
        </p:txBody>
      </p:sp>
      <p:sp>
        <p:nvSpPr>
          <p:cNvPr id="4" name="Plassholder for lysbildenummer 3"/>
          <p:cNvSpPr>
            <a:spLocks noGrp="1"/>
          </p:cNvSpPr>
          <p:nvPr>
            <p:ph type="sldNum" sz="quarter" idx="10"/>
          </p:nvPr>
        </p:nvSpPr>
        <p:spPr/>
        <p:txBody>
          <a:bodyPr/>
          <a:lstStyle/>
          <a:p>
            <a:fld id="{89632956-33C0-41A0-B0E6-12FA4D4D7751}" type="slidenum">
              <a:rPr lang="nb-NO" smtClean="0"/>
              <a:t>8</a:t>
            </a:fld>
            <a:endParaRPr lang="nb-NO"/>
          </a:p>
        </p:txBody>
      </p:sp>
    </p:spTree>
    <p:extLst>
      <p:ext uri="{BB962C8B-B14F-4D97-AF65-F5344CB8AC3E}">
        <p14:creationId xmlns:p14="http://schemas.microsoft.com/office/powerpoint/2010/main" val="4224524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bosatte og </a:t>
            </a:r>
            <a:r>
              <a:rPr lang="nb-NO" dirty="0" err="1" smtClean="0"/>
              <a:t>max</a:t>
            </a:r>
            <a:r>
              <a:rPr lang="nb-NO" dirty="0" smtClean="0"/>
              <a:t> antall nye bosatte,</a:t>
            </a:r>
          </a:p>
          <a:p>
            <a:endParaRPr lang="nb-NO" dirty="0" smtClean="0"/>
          </a:p>
          <a:p>
            <a:r>
              <a:rPr lang="nb-NO" dirty="0" smtClean="0"/>
              <a:t>lykkes vi med utviklingen</a:t>
            </a:r>
          </a:p>
          <a:p>
            <a:endParaRPr lang="nb-NO" dirty="0" smtClean="0"/>
          </a:p>
          <a:p>
            <a:r>
              <a:rPr lang="nb-NO" dirty="0" smtClean="0"/>
              <a:t>raskt å se trender</a:t>
            </a:r>
            <a:endParaRPr lang="nb-NO" dirty="0"/>
          </a:p>
        </p:txBody>
      </p:sp>
      <p:sp>
        <p:nvSpPr>
          <p:cNvPr id="4" name="Plassholder for lysbildenummer 3"/>
          <p:cNvSpPr>
            <a:spLocks noGrp="1"/>
          </p:cNvSpPr>
          <p:nvPr>
            <p:ph type="sldNum" sz="quarter" idx="10"/>
          </p:nvPr>
        </p:nvSpPr>
        <p:spPr/>
        <p:txBody>
          <a:bodyPr/>
          <a:lstStyle/>
          <a:p>
            <a:fld id="{89632956-33C0-41A0-B0E6-12FA4D4D7751}" type="slidenum">
              <a:rPr lang="nb-NO" smtClean="0"/>
              <a:t>9</a:t>
            </a:fld>
            <a:endParaRPr lang="nb-NO"/>
          </a:p>
        </p:txBody>
      </p:sp>
    </p:spTree>
    <p:extLst>
      <p:ext uri="{BB962C8B-B14F-4D97-AF65-F5344CB8AC3E}">
        <p14:creationId xmlns:p14="http://schemas.microsoft.com/office/powerpoint/2010/main" val="622734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96F9728-A44E-1E94-810B-3CF28E6062DE}"/>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682D49FE-A075-EF00-7559-0752886C57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FDD98290-8DF7-2F27-DDFF-6C119DC7046C}"/>
              </a:ext>
            </a:extLst>
          </p:cNvPr>
          <p:cNvSpPr>
            <a:spLocks noGrp="1"/>
          </p:cNvSpPr>
          <p:nvPr>
            <p:ph type="dt" sz="half" idx="10"/>
          </p:nvPr>
        </p:nvSpPr>
        <p:spPr/>
        <p:txBody>
          <a:bodyPr/>
          <a:lstStyle/>
          <a:p>
            <a:fld id="{CF95C273-E46E-408E-A487-13FC6959429B}" type="datetimeFigureOut">
              <a:rPr lang="nb-NO" smtClean="0"/>
              <a:t>13.11.2023</a:t>
            </a:fld>
            <a:endParaRPr lang="nb-NO"/>
          </a:p>
        </p:txBody>
      </p:sp>
      <p:sp>
        <p:nvSpPr>
          <p:cNvPr id="5" name="Plassholder for bunntekst 4">
            <a:extLst>
              <a:ext uri="{FF2B5EF4-FFF2-40B4-BE49-F238E27FC236}">
                <a16:creationId xmlns:a16="http://schemas.microsoft.com/office/drawing/2014/main" id="{202FC640-BFF2-F7DB-D8C0-E41F1391836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0FEDD53-BCC1-C126-6199-CE1B8D3E8D6F}"/>
              </a:ext>
            </a:extLst>
          </p:cNvPr>
          <p:cNvSpPr>
            <a:spLocks noGrp="1"/>
          </p:cNvSpPr>
          <p:nvPr>
            <p:ph type="sldNum" sz="quarter" idx="12"/>
          </p:nvPr>
        </p:nvSpPr>
        <p:spPr/>
        <p:txBody>
          <a:bodyPr/>
          <a:lstStyle/>
          <a:p>
            <a:fld id="{0AFEBCD4-0557-4177-BE29-E7CAAA6CC5FF}" type="slidenum">
              <a:rPr lang="nb-NO" smtClean="0"/>
              <a:t>‹#›</a:t>
            </a:fld>
            <a:endParaRPr lang="nb-NO"/>
          </a:p>
        </p:txBody>
      </p:sp>
    </p:spTree>
    <p:extLst>
      <p:ext uri="{BB962C8B-B14F-4D97-AF65-F5344CB8AC3E}">
        <p14:creationId xmlns:p14="http://schemas.microsoft.com/office/powerpoint/2010/main" val="863348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CF79AD8-BE51-3DF4-8CC9-1278AD0517E9}"/>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3CB4077D-3DB1-A43E-D919-78DFF22AEEDE}"/>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AA8C63B1-1F74-31A5-6513-46A99A07D9B7}"/>
              </a:ext>
            </a:extLst>
          </p:cNvPr>
          <p:cNvSpPr>
            <a:spLocks noGrp="1"/>
          </p:cNvSpPr>
          <p:nvPr>
            <p:ph type="dt" sz="half" idx="10"/>
          </p:nvPr>
        </p:nvSpPr>
        <p:spPr/>
        <p:txBody>
          <a:bodyPr/>
          <a:lstStyle/>
          <a:p>
            <a:fld id="{CF95C273-E46E-408E-A487-13FC6959429B}" type="datetimeFigureOut">
              <a:rPr lang="nb-NO" smtClean="0"/>
              <a:t>13.11.2023</a:t>
            </a:fld>
            <a:endParaRPr lang="nb-NO"/>
          </a:p>
        </p:txBody>
      </p:sp>
      <p:sp>
        <p:nvSpPr>
          <p:cNvPr id="5" name="Plassholder for bunntekst 4">
            <a:extLst>
              <a:ext uri="{FF2B5EF4-FFF2-40B4-BE49-F238E27FC236}">
                <a16:creationId xmlns:a16="http://schemas.microsoft.com/office/drawing/2014/main" id="{62E88435-2EA2-5112-5EC5-B0CC93199F4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C1B50E3-87F5-7B52-CD8F-CA5FD9D959DF}"/>
              </a:ext>
            </a:extLst>
          </p:cNvPr>
          <p:cNvSpPr>
            <a:spLocks noGrp="1"/>
          </p:cNvSpPr>
          <p:nvPr>
            <p:ph type="sldNum" sz="quarter" idx="12"/>
          </p:nvPr>
        </p:nvSpPr>
        <p:spPr/>
        <p:txBody>
          <a:bodyPr/>
          <a:lstStyle/>
          <a:p>
            <a:fld id="{0AFEBCD4-0557-4177-BE29-E7CAAA6CC5FF}" type="slidenum">
              <a:rPr lang="nb-NO" smtClean="0"/>
              <a:t>‹#›</a:t>
            </a:fld>
            <a:endParaRPr lang="nb-NO"/>
          </a:p>
        </p:txBody>
      </p:sp>
    </p:spTree>
    <p:extLst>
      <p:ext uri="{BB962C8B-B14F-4D97-AF65-F5344CB8AC3E}">
        <p14:creationId xmlns:p14="http://schemas.microsoft.com/office/powerpoint/2010/main" val="3958727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854EA3B1-FD81-7358-5292-C731FD50F155}"/>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F0E8693E-B546-5676-B1AC-616F88334F8E}"/>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4E21E0D5-EA19-0B3C-D606-1E4C3B8E58B0}"/>
              </a:ext>
            </a:extLst>
          </p:cNvPr>
          <p:cNvSpPr>
            <a:spLocks noGrp="1"/>
          </p:cNvSpPr>
          <p:nvPr>
            <p:ph type="dt" sz="half" idx="10"/>
          </p:nvPr>
        </p:nvSpPr>
        <p:spPr/>
        <p:txBody>
          <a:bodyPr/>
          <a:lstStyle/>
          <a:p>
            <a:fld id="{CF95C273-E46E-408E-A487-13FC6959429B}" type="datetimeFigureOut">
              <a:rPr lang="nb-NO" smtClean="0"/>
              <a:t>13.11.2023</a:t>
            </a:fld>
            <a:endParaRPr lang="nb-NO"/>
          </a:p>
        </p:txBody>
      </p:sp>
      <p:sp>
        <p:nvSpPr>
          <p:cNvPr id="5" name="Plassholder for bunntekst 4">
            <a:extLst>
              <a:ext uri="{FF2B5EF4-FFF2-40B4-BE49-F238E27FC236}">
                <a16:creationId xmlns:a16="http://schemas.microsoft.com/office/drawing/2014/main" id="{61505127-2784-CE8E-08CD-E9CD2BB0094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37F54E4-D089-83E5-09B7-4E633C4DBCEE}"/>
              </a:ext>
            </a:extLst>
          </p:cNvPr>
          <p:cNvSpPr>
            <a:spLocks noGrp="1"/>
          </p:cNvSpPr>
          <p:nvPr>
            <p:ph type="sldNum" sz="quarter" idx="12"/>
          </p:nvPr>
        </p:nvSpPr>
        <p:spPr/>
        <p:txBody>
          <a:bodyPr/>
          <a:lstStyle/>
          <a:p>
            <a:fld id="{0AFEBCD4-0557-4177-BE29-E7CAAA6CC5FF}" type="slidenum">
              <a:rPr lang="nb-NO" smtClean="0"/>
              <a:t>‹#›</a:t>
            </a:fld>
            <a:endParaRPr lang="nb-NO"/>
          </a:p>
        </p:txBody>
      </p:sp>
    </p:spTree>
    <p:extLst>
      <p:ext uri="{BB962C8B-B14F-4D97-AF65-F5344CB8AC3E}">
        <p14:creationId xmlns:p14="http://schemas.microsoft.com/office/powerpoint/2010/main" val="4262804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9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8321063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text and content_2">
    <p:spTree>
      <p:nvGrpSpPr>
        <p:cNvPr id="1" name=""/>
        <p:cNvGrpSpPr/>
        <p:nvPr/>
      </p:nvGrpSpPr>
      <p:grpSpPr>
        <a:xfrm>
          <a:off x="0" y="0"/>
          <a:ext cx="0" cy="0"/>
          <a:chOff x="0" y="0"/>
          <a:chExt cx="0" cy="0"/>
        </a:xfrm>
      </p:grpSpPr>
      <p:sp>
        <p:nvSpPr>
          <p:cNvPr id="13" name="Plassholder for tekst 8">
            <a:extLst>
              <a:ext uri="{FF2B5EF4-FFF2-40B4-BE49-F238E27FC236}">
                <a16:creationId xmlns:a16="http://schemas.microsoft.com/office/drawing/2014/main" id="{39447A12-23E0-4280-90BF-CDCAA2A59022}"/>
              </a:ext>
            </a:extLst>
          </p:cNvPr>
          <p:cNvSpPr>
            <a:spLocks noGrp="1"/>
          </p:cNvSpPr>
          <p:nvPr>
            <p:ph type="body" sz="quarter" idx="14" hasCustomPrompt="1"/>
          </p:nvPr>
        </p:nvSpPr>
        <p:spPr>
          <a:xfrm>
            <a:off x="466723" y="1605517"/>
            <a:ext cx="3640353" cy="4291588"/>
          </a:xfrm>
        </p:spPr>
        <p:txBody>
          <a:bodyPr/>
          <a:lstStyle>
            <a:lvl1pPr>
              <a:spcBef>
                <a:spcPts val="800"/>
              </a:spcBef>
              <a:defRPr>
                <a:solidFill>
                  <a:schemeClr val="tx1"/>
                </a:solidFill>
              </a:defRPr>
            </a:lvl1pPr>
            <a:lvl2pPr>
              <a:spcBef>
                <a:spcPts val="800"/>
              </a:spcBef>
              <a:defRPr>
                <a:solidFill>
                  <a:schemeClr val="tx1"/>
                </a:solidFill>
              </a:defRPr>
            </a:lvl2pPr>
            <a:lvl3pPr>
              <a:spcBef>
                <a:spcPts val="800"/>
              </a:spcBef>
              <a:defRPr>
                <a:solidFill>
                  <a:schemeClr val="tx1"/>
                </a:solidFill>
              </a:defRPr>
            </a:lvl3pPr>
            <a:lvl4pPr>
              <a:spcBef>
                <a:spcPts val="800"/>
              </a:spcBef>
              <a:defRPr>
                <a:solidFill>
                  <a:schemeClr val="tx1"/>
                </a:solidFill>
              </a:defRPr>
            </a:lvl4pPr>
            <a:lvl5pPr>
              <a:spcBef>
                <a:spcPts val="800"/>
              </a:spcBef>
              <a:defRPr>
                <a:solidFill>
                  <a:schemeClr val="tx1"/>
                </a:solidFill>
              </a:defRPr>
            </a:lvl5pPr>
          </a:lstStyle>
          <a:p>
            <a:pPr lvl="0"/>
            <a:r>
              <a:rPr lang="nb-NO" noProof="0" err="1"/>
              <a:t>Click</a:t>
            </a:r>
            <a:r>
              <a:rPr lang="nb-NO" noProof="0"/>
              <a:t> to </a:t>
            </a:r>
            <a:r>
              <a:rPr lang="nb-NO" noProof="0" err="1"/>
              <a:t>add</a:t>
            </a:r>
            <a:r>
              <a:rPr lang="nb-NO" noProof="0"/>
              <a:t> </a:t>
            </a:r>
            <a:r>
              <a:rPr lang="nb-NO" noProof="0" err="1"/>
              <a:t>text</a:t>
            </a:r>
            <a:endParaRPr lang="nb-NO" noProof="0"/>
          </a:p>
          <a:p>
            <a:pPr lvl="1"/>
            <a:r>
              <a:rPr lang="nb-NO" noProof="0"/>
              <a:t>Second </a:t>
            </a:r>
            <a:r>
              <a:rPr lang="nb-NO" noProof="0" err="1"/>
              <a:t>level</a:t>
            </a:r>
            <a:endParaRPr lang="nb-NO" noProof="0"/>
          </a:p>
          <a:p>
            <a:pPr lvl="2"/>
            <a:r>
              <a:rPr lang="nb-NO" noProof="0"/>
              <a:t>Third </a:t>
            </a:r>
            <a:r>
              <a:rPr lang="nb-NO" noProof="0" err="1"/>
              <a:t>level</a:t>
            </a:r>
            <a:endParaRPr lang="nb-NO" noProof="0"/>
          </a:p>
          <a:p>
            <a:pPr lvl="3"/>
            <a:r>
              <a:rPr lang="nb-NO" noProof="0" err="1"/>
              <a:t>Fourth</a:t>
            </a:r>
            <a:r>
              <a:rPr lang="nb-NO" noProof="0"/>
              <a:t> </a:t>
            </a:r>
            <a:r>
              <a:rPr lang="nb-NO" noProof="0" err="1"/>
              <a:t>level</a:t>
            </a:r>
            <a:endParaRPr lang="nb-NO" noProof="0"/>
          </a:p>
          <a:p>
            <a:pPr lvl="4"/>
            <a:r>
              <a:rPr lang="nb-NO" noProof="0"/>
              <a:t>Fifth </a:t>
            </a:r>
            <a:r>
              <a:rPr lang="nb-NO" noProof="0" err="1"/>
              <a:t>level</a:t>
            </a:r>
            <a:endParaRPr lang="nb-NO" noProof="0"/>
          </a:p>
        </p:txBody>
      </p:sp>
      <p:sp>
        <p:nvSpPr>
          <p:cNvPr id="5" name="Tittel 4">
            <a:extLst>
              <a:ext uri="{FF2B5EF4-FFF2-40B4-BE49-F238E27FC236}">
                <a16:creationId xmlns:a16="http://schemas.microsoft.com/office/drawing/2014/main" id="{FEB91E78-ADBD-4E20-AE34-75DE4C586768}"/>
              </a:ext>
            </a:extLst>
          </p:cNvPr>
          <p:cNvSpPr>
            <a:spLocks noGrp="1"/>
          </p:cNvSpPr>
          <p:nvPr>
            <p:ph type="title" hasCustomPrompt="1"/>
          </p:nvPr>
        </p:nvSpPr>
        <p:spPr>
          <a:xfrm>
            <a:off x="466725" y="587550"/>
            <a:ext cx="11366687" cy="732508"/>
          </a:xfrm>
        </p:spPr>
        <p:txBody>
          <a:bodyPr/>
          <a:lstStyle>
            <a:lvl1pPr>
              <a:defRPr>
                <a:solidFill>
                  <a:schemeClr val="tx1"/>
                </a:solidFill>
              </a:defRPr>
            </a:lvl1pPr>
          </a:lstStyle>
          <a:p>
            <a:r>
              <a:rPr lang="nb-NO" err="1"/>
              <a:t>Click</a:t>
            </a:r>
            <a:r>
              <a:rPr lang="nb-NO"/>
              <a:t> to </a:t>
            </a:r>
            <a:r>
              <a:rPr lang="nb-NO" err="1"/>
              <a:t>add</a:t>
            </a:r>
            <a:r>
              <a:rPr lang="nb-NO"/>
              <a:t> </a:t>
            </a:r>
            <a:r>
              <a:rPr lang="nb-NO" err="1"/>
              <a:t>title</a:t>
            </a:r>
            <a:endParaRPr lang="nb-NO"/>
          </a:p>
        </p:txBody>
      </p:sp>
      <p:sp>
        <p:nvSpPr>
          <p:cNvPr id="6" name="Plassholder for dato 5">
            <a:extLst>
              <a:ext uri="{FF2B5EF4-FFF2-40B4-BE49-F238E27FC236}">
                <a16:creationId xmlns:a16="http://schemas.microsoft.com/office/drawing/2014/main" id="{2C63D77D-1763-4411-8C01-676AD99D4EC9}"/>
              </a:ext>
            </a:extLst>
          </p:cNvPr>
          <p:cNvSpPr>
            <a:spLocks noGrp="1"/>
          </p:cNvSpPr>
          <p:nvPr>
            <p:ph type="dt" sz="half" idx="15"/>
          </p:nvPr>
        </p:nvSpPr>
        <p:spPr/>
        <p:txBody>
          <a:bodyPr/>
          <a:lstStyle/>
          <a:p>
            <a:fld id="{1B95B2EF-1FA9-480E-9B20-092F81997824}" type="datetime1">
              <a:rPr lang="nb-NO" smtClean="0"/>
              <a:t>13.11.2023</a:t>
            </a:fld>
            <a:endParaRPr lang="nb-NO"/>
          </a:p>
        </p:txBody>
      </p:sp>
      <p:sp>
        <p:nvSpPr>
          <p:cNvPr id="9" name="Plassholder for bunntekst 8">
            <a:extLst>
              <a:ext uri="{FF2B5EF4-FFF2-40B4-BE49-F238E27FC236}">
                <a16:creationId xmlns:a16="http://schemas.microsoft.com/office/drawing/2014/main" id="{66A01C8F-3EBF-4990-BFEC-DFB456F49FD1}"/>
              </a:ext>
            </a:extLst>
          </p:cNvPr>
          <p:cNvSpPr>
            <a:spLocks noGrp="1"/>
          </p:cNvSpPr>
          <p:nvPr>
            <p:ph type="ftr" sz="quarter" idx="16"/>
          </p:nvPr>
        </p:nvSpPr>
        <p:spPr/>
        <p:txBody>
          <a:bodyPr/>
          <a:lstStyle/>
          <a:p>
            <a:r>
              <a:rPr lang="nb-NO"/>
              <a:t>Hovedvegnett i Grenland</a:t>
            </a:r>
          </a:p>
        </p:txBody>
      </p:sp>
      <p:sp>
        <p:nvSpPr>
          <p:cNvPr id="14" name="Plassholder for lysbildenummer 13">
            <a:extLst>
              <a:ext uri="{FF2B5EF4-FFF2-40B4-BE49-F238E27FC236}">
                <a16:creationId xmlns:a16="http://schemas.microsoft.com/office/drawing/2014/main" id="{E3CB0B01-7D73-4133-910C-876C2E9EE561}"/>
              </a:ext>
            </a:extLst>
          </p:cNvPr>
          <p:cNvSpPr>
            <a:spLocks noGrp="1"/>
          </p:cNvSpPr>
          <p:nvPr>
            <p:ph type="sldNum" sz="quarter" idx="17"/>
          </p:nvPr>
        </p:nvSpPr>
        <p:spPr/>
        <p:txBody>
          <a:bodyPr/>
          <a:lstStyle/>
          <a:p>
            <a:fld id="{89D42EC4-6C4F-4400-8115-C07B9A8D6F82}" type="slidenum">
              <a:rPr lang="nb-NO" smtClean="0"/>
              <a:pPr/>
              <a:t>‹#›</a:t>
            </a:fld>
            <a:endParaRPr lang="nb-NO"/>
          </a:p>
        </p:txBody>
      </p:sp>
      <p:sp>
        <p:nvSpPr>
          <p:cNvPr id="8" name="Plassholder for innhold 2">
            <a:extLst>
              <a:ext uri="{FF2B5EF4-FFF2-40B4-BE49-F238E27FC236}">
                <a16:creationId xmlns:a16="http://schemas.microsoft.com/office/drawing/2014/main" id="{F0352F12-36A3-4492-AD4E-79CD20840E68}"/>
              </a:ext>
            </a:extLst>
          </p:cNvPr>
          <p:cNvSpPr>
            <a:spLocks noGrp="1"/>
          </p:cNvSpPr>
          <p:nvPr>
            <p:ph idx="1" hasCustomPrompt="1"/>
          </p:nvPr>
        </p:nvSpPr>
        <p:spPr>
          <a:xfrm>
            <a:off x="4524919" y="1605516"/>
            <a:ext cx="7308493" cy="4291589"/>
          </a:xfrm>
        </p:spPr>
        <p:txBody>
          <a:bodyPr/>
          <a:lstStyle>
            <a:lvl1pPr>
              <a:lnSpc>
                <a:spcPct val="100000"/>
              </a:lnSpc>
              <a:spcBef>
                <a:spcPts val="800"/>
              </a:spcBef>
              <a:defRPr>
                <a:solidFill>
                  <a:schemeClr val="tx1"/>
                </a:solidFill>
              </a:defRPr>
            </a:lvl1pPr>
            <a:lvl2pPr>
              <a:lnSpc>
                <a:spcPct val="100000"/>
              </a:lnSpc>
              <a:spcBef>
                <a:spcPts val="800"/>
              </a:spcBef>
              <a:defRPr>
                <a:solidFill>
                  <a:schemeClr val="tx1"/>
                </a:solidFill>
              </a:defRPr>
            </a:lvl2pPr>
            <a:lvl3pPr>
              <a:lnSpc>
                <a:spcPct val="100000"/>
              </a:lnSpc>
              <a:spcBef>
                <a:spcPts val="800"/>
              </a:spcBef>
              <a:defRPr>
                <a:solidFill>
                  <a:schemeClr val="tx1"/>
                </a:solidFill>
              </a:defRPr>
            </a:lvl3pPr>
            <a:lvl4pPr>
              <a:lnSpc>
                <a:spcPct val="100000"/>
              </a:lnSpc>
              <a:spcBef>
                <a:spcPts val="800"/>
              </a:spcBef>
              <a:defRPr>
                <a:solidFill>
                  <a:schemeClr val="tx1"/>
                </a:solidFill>
              </a:defRPr>
            </a:lvl4pPr>
            <a:lvl5pPr>
              <a:lnSpc>
                <a:spcPct val="100000"/>
              </a:lnSpc>
              <a:spcBef>
                <a:spcPts val="800"/>
              </a:spcBef>
              <a:defRPr>
                <a:solidFill>
                  <a:schemeClr val="tx1"/>
                </a:solidFill>
              </a:defRPr>
            </a:lvl5pPr>
          </a:lstStyle>
          <a:p>
            <a:pPr lvl="0"/>
            <a:r>
              <a:rPr lang="nb-NO" noProof="0" err="1"/>
              <a:t>Click</a:t>
            </a:r>
            <a:r>
              <a:rPr lang="nb-NO" noProof="0"/>
              <a:t> to </a:t>
            </a:r>
            <a:r>
              <a:rPr lang="nb-NO" noProof="0" err="1"/>
              <a:t>add</a:t>
            </a:r>
            <a:r>
              <a:rPr lang="nb-NO" noProof="0"/>
              <a:t> </a:t>
            </a:r>
            <a:r>
              <a:rPr lang="nb-NO" noProof="0" err="1"/>
              <a:t>text</a:t>
            </a:r>
            <a:endParaRPr lang="nb-NO" noProof="0"/>
          </a:p>
          <a:p>
            <a:pPr lvl="1"/>
            <a:r>
              <a:rPr lang="nb-NO" noProof="0"/>
              <a:t>Second </a:t>
            </a:r>
            <a:r>
              <a:rPr lang="nb-NO" noProof="0" err="1"/>
              <a:t>level</a:t>
            </a:r>
            <a:endParaRPr lang="nb-NO" noProof="0"/>
          </a:p>
          <a:p>
            <a:pPr lvl="2"/>
            <a:r>
              <a:rPr lang="nb-NO" noProof="0"/>
              <a:t>Third </a:t>
            </a:r>
            <a:r>
              <a:rPr lang="nb-NO" noProof="0" err="1"/>
              <a:t>level</a:t>
            </a:r>
            <a:endParaRPr lang="nb-NO" noProof="0"/>
          </a:p>
          <a:p>
            <a:pPr lvl="3"/>
            <a:r>
              <a:rPr lang="nb-NO" noProof="0" err="1"/>
              <a:t>Fourth</a:t>
            </a:r>
            <a:r>
              <a:rPr lang="nb-NO" noProof="0"/>
              <a:t> </a:t>
            </a:r>
            <a:r>
              <a:rPr lang="nb-NO" noProof="0" err="1"/>
              <a:t>level</a:t>
            </a:r>
            <a:endParaRPr lang="nb-NO" noProof="0"/>
          </a:p>
          <a:p>
            <a:pPr lvl="4"/>
            <a:r>
              <a:rPr lang="nb-NO" noProof="0"/>
              <a:t>Fifth </a:t>
            </a:r>
            <a:r>
              <a:rPr lang="nb-NO" noProof="0" err="1"/>
              <a:t>level</a:t>
            </a:r>
            <a:endParaRPr lang="nb-NO" noProof="0"/>
          </a:p>
        </p:txBody>
      </p:sp>
    </p:spTree>
    <p:extLst>
      <p:ext uri="{BB962C8B-B14F-4D97-AF65-F5344CB8AC3E}">
        <p14:creationId xmlns:p14="http://schemas.microsoft.com/office/powerpoint/2010/main" val="663955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27611B-A65E-DE6B-724A-F13556EDE9F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891C78CA-6614-0877-6BFA-333A58B234C0}"/>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74263DE-0B7D-E0FE-5366-754066EE8F66}"/>
              </a:ext>
            </a:extLst>
          </p:cNvPr>
          <p:cNvSpPr>
            <a:spLocks noGrp="1"/>
          </p:cNvSpPr>
          <p:nvPr>
            <p:ph type="dt" sz="half" idx="10"/>
          </p:nvPr>
        </p:nvSpPr>
        <p:spPr/>
        <p:txBody>
          <a:bodyPr/>
          <a:lstStyle/>
          <a:p>
            <a:fld id="{CF95C273-E46E-408E-A487-13FC6959429B}" type="datetimeFigureOut">
              <a:rPr lang="nb-NO" smtClean="0"/>
              <a:t>13.11.2023</a:t>
            </a:fld>
            <a:endParaRPr lang="nb-NO"/>
          </a:p>
        </p:txBody>
      </p:sp>
      <p:sp>
        <p:nvSpPr>
          <p:cNvPr id="5" name="Plassholder for bunntekst 4">
            <a:extLst>
              <a:ext uri="{FF2B5EF4-FFF2-40B4-BE49-F238E27FC236}">
                <a16:creationId xmlns:a16="http://schemas.microsoft.com/office/drawing/2014/main" id="{A9DEDE75-8DFD-1F93-AFB4-9C1D74D1A85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4E6AD55-BF57-634A-00B4-98B6A0B9D09E}"/>
              </a:ext>
            </a:extLst>
          </p:cNvPr>
          <p:cNvSpPr>
            <a:spLocks noGrp="1"/>
          </p:cNvSpPr>
          <p:nvPr>
            <p:ph type="sldNum" sz="quarter" idx="12"/>
          </p:nvPr>
        </p:nvSpPr>
        <p:spPr/>
        <p:txBody>
          <a:bodyPr/>
          <a:lstStyle/>
          <a:p>
            <a:fld id="{0AFEBCD4-0557-4177-BE29-E7CAAA6CC5FF}" type="slidenum">
              <a:rPr lang="nb-NO" smtClean="0"/>
              <a:t>‹#›</a:t>
            </a:fld>
            <a:endParaRPr lang="nb-NO"/>
          </a:p>
        </p:txBody>
      </p:sp>
    </p:spTree>
    <p:extLst>
      <p:ext uri="{BB962C8B-B14F-4D97-AF65-F5344CB8AC3E}">
        <p14:creationId xmlns:p14="http://schemas.microsoft.com/office/powerpoint/2010/main" val="2046367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5AFF13-7DCA-373B-18D8-DFAF58B530E8}"/>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20B1526A-F465-8DC9-97E1-573A6987FB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E30240DC-A4DF-D1CD-CD66-D7C0CD285BC2}"/>
              </a:ext>
            </a:extLst>
          </p:cNvPr>
          <p:cNvSpPr>
            <a:spLocks noGrp="1"/>
          </p:cNvSpPr>
          <p:nvPr>
            <p:ph type="dt" sz="half" idx="10"/>
          </p:nvPr>
        </p:nvSpPr>
        <p:spPr/>
        <p:txBody>
          <a:bodyPr/>
          <a:lstStyle/>
          <a:p>
            <a:fld id="{CF95C273-E46E-408E-A487-13FC6959429B}" type="datetimeFigureOut">
              <a:rPr lang="nb-NO" smtClean="0"/>
              <a:t>13.11.2023</a:t>
            </a:fld>
            <a:endParaRPr lang="nb-NO"/>
          </a:p>
        </p:txBody>
      </p:sp>
      <p:sp>
        <p:nvSpPr>
          <p:cNvPr id="5" name="Plassholder for bunntekst 4">
            <a:extLst>
              <a:ext uri="{FF2B5EF4-FFF2-40B4-BE49-F238E27FC236}">
                <a16:creationId xmlns:a16="http://schemas.microsoft.com/office/drawing/2014/main" id="{1E03BB96-A6DB-B4A4-B815-E575D5464D6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94F18CF-1E2D-BCED-2FD3-1F977585D286}"/>
              </a:ext>
            </a:extLst>
          </p:cNvPr>
          <p:cNvSpPr>
            <a:spLocks noGrp="1"/>
          </p:cNvSpPr>
          <p:nvPr>
            <p:ph type="sldNum" sz="quarter" idx="12"/>
          </p:nvPr>
        </p:nvSpPr>
        <p:spPr/>
        <p:txBody>
          <a:bodyPr/>
          <a:lstStyle/>
          <a:p>
            <a:fld id="{0AFEBCD4-0557-4177-BE29-E7CAAA6CC5FF}" type="slidenum">
              <a:rPr lang="nb-NO" smtClean="0"/>
              <a:t>‹#›</a:t>
            </a:fld>
            <a:endParaRPr lang="nb-NO"/>
          </a:p>
        </p:txBody>
      </p:sp>
    </p:spTree>
    <p:extLst>
      <p:ext uri="{BB962C8B-B14F-4D97-AF65-F5344CB8AC3E}">
        <p14:creationId xmlns:p14="http://schemas.microsoft.com/office/powerpoint/2010/main" val="1964234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6FC79BD-0684-45DE-A449-9927E1C8A80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3B10AD59-356E-181C-2960-22CE28FFACBA}"/>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9A927E70-1EB0-BABF-DC91-CA406EC39AD8}"/>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3B200FF8-583E-3A12-9C64-8F33DE91BA98}"/>
              </a:ext>
            </a:extLst>
          </p:cNvPr>
          <p:cNvSpPr>
            <a:spLocks noGrp="1"/>
          </p:cNvSpPr>
          <p:nvPr>
            <p:ph type="dt" sz="half" idx="10"/>
          </p:nvPr>
        </p:nvSpPr>
        <p:spPr/>
        <p:txBody>
          <a:bodyPr/>
          <a:lstStyle/>
          <a:p>
            <a:fld id="{CF95C273-E46E-408E-A487-13FC6959429B}" type="datetimeFigureOut">
              <a:rPr lang="nb-NO" smtClean="0"/>
              <a:t>13.11.2023</a:t>
            </a:fld>
            <a:endParaRPr lang="nb-NO"/>
          </a:p>
        </p:txBody>
      </p:sp>
      <p:sp>
        <p:nvSpPr>
          <p:cNvPr id="6" name="Plassholder for bunntekst 5">
            <a:extLst>
              <a:ext uri="{FF2B5EF4-FFF2-40B4-BE49-F238E27FC236}">
                <a16:creationId xmlns:a16="http://schemas.microsoft.com/office/drawing/2014/main" id="{F887C8CD-91B2-5A9D-E976-144A1402579C}"/>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899288B-4807-7E3C-9ACD-EF496903BD58}"/>
              </a:ext>
            </a:extLst>
          </p:cNvPr>
          <p:cNvSpPr>
            <a:spLocks noGrp="1"/>
          </p:cNvSpPr>
          <p:nvPr>
            <p:ph type="sldNum" sz="quarter" idx="12"/>
          </p:nvPr>
        </p:nvSpPr>
        <p:spPr/>
        <p:txBody>
          <a:bodyPr/>
          <a:lstStyle/>
          <a:p>
            <a:fld id="{0AFEBCD4-0557-4177-BE29-E7CAAA6CC5FF}" type="slidenum">
              <a:rPr lang="nb-NO" smtClean="0"/>
              <a:t>‹#›</a:t>
            </a:fld>
            <a:endParaRPr lang="nb-NO"/>
          </a:p>
        </p:txBody>
      </p:sp>
    </p:spTree>
    <p:extLst>
      <p:ext uri="{BB962C8B-B14F-4D97-AF65-F5344CB8AC3E}">
        <p14:creationId xmlns:p14="http://schemas.microsoft.com/office/powerpoint/2010/main" val="3742447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C91CC70-3BA6-DB76-5B0A-D1B38B5F56C3}"/>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9F8DC5E8-DE4A-21AB-504A-5DBCF1DA16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D4451084-55DB-5451-C539-81204D66ED1A}"/>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FE94A710-6EE4-A724-6D04-FA5C98B5CA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4E3B0F7A-6326-C29A-3C08-8BE41C5DD40E}"/>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2286F619-AEDF-C05C-C25F-C1992DEDD57A}"/>
              </a:ext>
            </a:extLst>
          </p:cNvPr>
          <p:cNvSpPr>
            <a:spLocks noGrp="1"/>
          </p:cNvSpPr>
          <p:nvPr>
            <p:ph type="dt" sz="half" idx="10"/>
          </p:nvPr>
        </p:nvSpPr>
        <p:spPr/>
        <p:txBody>
          <a:bodyPr/>
          <a:lstStyle/>
          <a:p>
            <a:fld id="{CF95C273-E46E-408E-A487-13FC6959429B}" type="datetimeFigureOut">
              <a:rPr lang="nb-NO" smtClean="0"/>
              <a:t>13.11.2023</a:t>
            </a:fld>
            <a:endParaRPr lang="nb-NO"/>
          </a:p>
        </p:txBody>
      </p:sp>
      <p:sp>
        <p:nvSpPr>
          <p:cNvPr id="8" name="Plassholder for bunntekst 7">
            <a:extLst>
              <a:ext uri="{FF2B5EF4-FFF2-40B4-BE49-F238E27FC236}">
                <a16:creationId xmlns:a16="http://schemas.microsoft.com/office/drawing/2014/main" id="{1354AF1D-754C-6A53-075F-74F9250388B5}"/>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27868808-FA52-C1C9-FE09-08F6B33E5CE8}"/>
              </a:ext>
            </a:extLst>
          </p:cNvPr>
          <p:cNvSpPr>
            <a:spLocks noGrp="1"/>
          </p:cNvSpPr>
          <p:nvPr>
            <p:ph type="sldNum" sz="quarter" idx="12"/>
          </p:nvPr>
        </p:nvSpPr>
        <p:spPr/>
        <p:txBody>
          <a:bodyPr/>
          <a:lstStyle/>
          <a:p>
            <a:fld id="{0AFEBCD4-0557-4177-BE29-E7CAAA6CC5FF}" type="slidenum">
              <a:rPr lang="nb-NO" smtClean="0"/>
              <a:t>‹#›</a:t>
            </a:fld>
            <a:endParaRPr lang="nb-NO"/>
          </a:p>
        </p:txBody>
      </p:sp>
    </p:spTree>
    <p:extLst>
      <p:ext uri="{BB962C8B-B14F-4D97-AF65-F5344CB8AC3E}">
        <p14:creationId xmlns:p14="http://schemas.microsoft.com/office/powerpoint/2010/main" val="2152754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E1CA109-A950-7329-3033-14E62768F920}"/>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F3393914-5468-6914-BC18-D4851179E0E3}"/>
              </a:ext>
            </a:extLst>
          </p:cNvPr>
          <p:cNvSpPr>
            <a:spLocks noGrp="1"/>
          </p:cNvSpPr>
          <p:nvPr>
            <p:ph type="dt" sz="half" idx="10"/>
          </p:nvPr>
        </p:nvSpPr>
        <p:spPr/>
        <p:txBody>
          <a:bodyPr/>
          <a:lstStyle/>
          <a:p>
            <a:fld id="{CF95C273-E46E-408E-A487-13FC6959429B}" type="datetimeFigureOut">
              <a:rPr lang="nb-NO" smtClean="0"/>
              <a:t>13.11.2023</a:t>
            </a:fld>
            <a:endParaRPr lang="nb-NO"/>
          </a:p>
        </p:txBody>
      </p:sp>
      <p:sp>
        <p:nvSpPr>
          <p:cNvPr id="4" name="Plassholder for bunntekst 3">
            <a:extLst>
              <a:ext uri="{FF2B5EF4-FFF2-40B4-BE49-F238E27FC236}">
                <a16:creationId xmlns:a16="http://schemas.microsoft.com/office/drawing/2014/main" id="{F6D51146-47A1-89F0-C7C2-555B32D86898}"/>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CB506A09-6711-1111-F487-9B94B067FB60}"/>
              </a:ext>
            </a:extLst>
          </p:cNvPr>
          <p:cNvSpPr>
            <a:spLocks noGrp="1"/>
          </p:cNvSpPr>
          <p:nvPr>
            <p:ph type="sldNum" sz="quarter" idx="12"/>
          </p:nvPr>
        </p:nvSpPr>
        <p:spPr/>
        <p:txBody>
          <a:bodyPr/>
          <a:lstStyle/>
          <a:p>
            <a:fld id="{0AFEBCD4-0557-4177-BE29-E7CAAA6CC5FF}" type="slidenum">
              <a:rPr lang="nb-NO" smtClean="0"/>
              <a:t>‹#›</a:t>
            </a:fld>
            <a:endParaRPr lang="nb-NO"/>
          </a:p>
        </p:txBody>
      </p:sp>
    </p:spTree>
    <p:extLst>
      <p:ext uri="{BB962C8B-B14F-4D97-AF65-F5344CB8AC3E}">
        <p14:creationId xmlns:p14="http://schemas.microsoft.com/office/powerpoint/2010/main" val="3286368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9C5C1AC3-193E-196F-F68B-B62A51B3DCD2}"/>
              </a:ext>
            </a:extLst>
          </p:cNvPr>
          <p:cNvSpPr>
            <a:spLocks noGrp="1"/>
          </p:cNvSpPr>
          <p:nvPr>
            <p:ph type="dt" sz="half" idx="10"/>
          </p:nvPr>
        </p:nvSpPr>
        <p:spPr/>
        <p:txBody>
          <a:bodyPr/>
          <a:lstStyle/>
          <a:p>
            <a:fld id="{CF95C273-E46E-408E-A487-13FC6959429B}" type="datetimeFigureOut">
              <a:rPr lang="nb-NO" smtClean="0"/>
              <a:t>13.11.2023</a:t>
            </a:fld>
            <a:endParaRPr lang="nb-NO"/>
          </a:p>
        </p:txBody>
      </p:sp>
      <p:sp>
        <p:nvSpPr>
          <p:cNvPr id="3" name="Plassholder for bunntekst 2">
            <a:extLst>
              <a:ext uri="{FF2B5EF4-FFF2-40B4-BE49-F238E27FC236}">
                <a16:creationId xmlns:a16="http://schemas.microsoft.com/office/drawing/2014/main" id="{C10B7B0C-0EA1-F590-73FA-70056BC2E6C7}"/>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BBB15204-B452-ECAD-FCFD-CF5F38CB589C}"/>
              </a:ext>
            </a:extLst>
          </p:cNvPr>
          <p:cNvSpPr>
            <a:spLocks noGrp="1"/>
          </p:cNvSpPr>
          <p:nvPr>
            <p:ph type="sldNum" sz="quarter" idx="12"/>
          </p:nvPr>
        </p:nvSpPr>
        <p:spPr/>
        <p:txBody>
          <a:bodyPr/>
          <a:lstStyle/>
          <a:p>
            <a:fld id="{0AFEBCD4-0557-4177-BE29-E7CAAA6CC5FF}" type="slidenum">
              <a:rPr lang="nb-NO" smtClean="0"/>
              <a:t>‹#›</a:t>
            </a:fld>
            <a:endParaRPr lang="nb-NO"/>
          </a:p>
        </p:txBody>
      </p:sp>
    </p:spTree>
    <p:extLst>
      <p:ext uri="{BB962C8B-B14F-4D97-AF65-F5344CB8AC3E}">
        <p14:creationId xmlns:p14="http://schemas.microsoft.com/office/powerpoint/2010/main" val="1127076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50FF99-2F67-51E1-504F-CF59BA3BFB38}"/>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2F5F8A65-FFCD-ABB1-A4DF-7E9600DCD4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C179BD43-009B-E6BF-F14B-23EEDA69C4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5AF1CDD5-ADC8-6030-2CAE-DDDE47266945}"/>
              </a:ext>
            </a:extLst>
          </p:cNvPr>
          <p:cNvSpPr>
            <a:spLocks noGrp="1"/>
          </p:cNvSpPr>
          <p:nvPr>
            <p:ph type="dt" sz="half" idx="10"/>
          </p:nvPr>
        </p:nvSpPr>
        <p:spPr/>
        <p:txBody>
          <a:bodyPr/>
          <a:lstStyle/>
          <a:p>
            <a:fld id="{CF95C273-E46E-408E-A487-13FC6959429B}" type="datetimeFigureOut">
              <a:rPr lang="nb-NO" smtClean="0"/>
              <a:t>13.11.2023</a:t>
            </a:fld>
            <a:endParaRPr lang="nb-NO"/>
          </a:p>
        </p:txBody>
      </p:sp>
      <p:sp>
        <p:nvSpPr>
          <p:cNvPr id="6" name="Plassholder for bunntekst 5">
            <a:extLst>
              <a:ext uri="{FF2B5EF4-FFF2-40B4-BE49-F238E27FC236}">
                <a16:creationId xmlns:a16="http://schemas.microsoft.com/office/drawing/2014/main" id="{2EF03E19-8452-D002-0385-E5B582E9D816}"/>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3372069-BB02-1472-90A3-B57A747EB98A}"/>
              </a:ext>
            </a:extLst>
          </p:cNvPr>
          <p:cNvSpPr>
            <a:spLocks noGrp="1"/>
          </p:cNvSpPr>
          <p:nvPr>
            <p:ph type="sldNum" sz="quarter" idx="12"/>
          </p:nvPr>
        </p:nvSpPr>
        <p:spPr/>
        <p:txBody>
          <a:bodyPr/>
          <a:lstStyle/>
          <a:p>
            <a:fld id="{0AFEBCD4-0557-4177-BE29-E7CAAA6CC5FF}" type="slidenum">
              <a:rPr lang="nb-NO" smtClean="0"/>
              <a:t>‹#›</a:t>
            </a:fld>
            <a:endParaRPr lang="nb-NO"/>
          </a:p>
        </p:txBody>
      </p:sp>
    </p:spTree>
    <p:extLst>
      <p:ext uri="{BB962C8B-B14F-4D97-AF65-F5344CB8AC3E}">
        <p14:creationId xmlns:p14="http://schemas.microsoft.com/office/powerpoint/2010/main" val="3839018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E6D741D-68BB-FE39-0767-050E1E8F3CC8}"/>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C802EEBC-1633-C292-A279-A49736F883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4FCF12A7-D287-4580-D366-A541743EE3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FF207B40-9732-8CAF-72C4-823108DEE383}"/>
              </a:ext>
            </a:extLst>
          </p:cNvPr>
          <p:cNvSpPr>
            <a:spLocks noGrp="1"/>
          </p:cNvSpPr>
          <p:nvPr>
            <p:ph type="dt" sz="half" idx="10"/>
          </p:nvPr>
        </p:nvSpPr>
        <p:spPr/>
        <p:txBody>
          <a:bodyPr/>
          <a:lstStyle/>
          <a:p>
            <a:fld id="{CF95C273-E46E-408E-A487-13FC6959429B}" type="datetimeFigureOut">
              <a:rPr lang="nb-NO" smtClean="0"/>
              <a:t>13.11.2023</a:t>
            </a:fld>
            <a:endParaRPr lang="nb-NO"/>
          </a:p>
        </p:txBody>
      </p:sp>
      <p:sp>
        <p:nvSpPr>
          <p:cNvPr id="6" name="Plassholder for bunntekst 5">
            <a:extLst>
              <a:ext uri="{FF2B5EF4-FFF2-40B4-BE49-F238E27FC236}">
                <a16:creationId xmlns:a16="http://schemas.microsoft.com/office/drawing/2014/main" id="{828FDC29-8F0C-026D-3921-C7E70DAA0BD4}"/>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C76997F0-B2CF-256C-1C60-3C2385CC18FF}"/>
              </a:ext>
            </a:extLst>
          </p:cNvPr>
          <p:cNvSpPr>
            <a:spLocks noGrp="1"/>
          </p:cNvSpPr>
          <p:nvPr>
            <p:ph type="sldNum" sz="quarter" idx="12"/>
          </p:nvPr>
        </p:nvSpPr>
        <p:spPr/>
        <p:txBody>
          <a:bodyPr/>
          <a:lstStyle/>
          <a:p>
            <a:fld id="{0AFEBCD4-0557-4177-BE29-E7CAAA6CC5FF}" type="slidenum">
              <a:rPr lang="nb-NO" smtClean="0"/>
              <a:t>‹#›</a:t>
            </a:fld>
            <a:endParaRPr lang="nb-NO"/>
          </a:p>
        </p:txBody>
      </p:sp>
    </p:spTree>
    <p:extLst>
      <p:ext uri="{BB962C8B-B14F-4D97-AF65-F5344CB8AC3E}">
        <p14:creationId xmlns:p14="http://schemas.microsoft.com/office/powerpoint/2010/main" val="2946340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4D7D1"/>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C398A662-3AD6-2B6A-7BE9-697EFAE9BF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B74FCFCE-4FE1-5ED7-5A70-530423419B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2AB6165-C88D-E4D9-0DAC-4631BBE5CA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95C273-E46E-408E-A487-13FC6959429B}" type="datetimeFigureOut">
              <a:rPr lang="nb-NO" smtClean="0"/>
              <a:t>13.11.2023</a:t>
            </a:fld>
            <a:endParaRPr lang="nb-NO"/>
          </a:p>
        </p:txBody>
      </p:sp>
      <p:sp>
        <p:nvSpPr>
          <p:cNvPr id="5" name="Plassholder for bunntekst 4">
            <a:extLst>
              <a:ext uri="{FF2B5EF4-FFF2-40B4-BE49-F238E27FC236}">
                <a16:creationId xmlns:a16="http://schemas.microsoft.com/office/drawing/2014/main" id="{64DC5C84-01A9-1332-4ED9-4F317F3F1C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DD7BE0E0-1368-9FA7-A289-F73FC65FC4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FEBCD4-0557-4177-BE29-E7CAAA6CC5FF}" type="slidenum">
              <a:rPr lang="nb-NO" smtClean="0"/>
              <a:t>‹#›</a:t>
            </a:fld>
            <a:endParaRPr lang="nb-NO"/>
          </a:p>
        </p:txBody>
      </p:sp>
    </p:spTree>
    <p:extLst>
      <p:ext uri="{BB962C8B-B14F-4D97-AF65-F5344CB8AC3E}">
        <p14:creationId xmlns:p14="http://schemas.microsoft.com/office/powerpoint/2010/main" val="40630556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0.pn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regjeringen.no/no/tema/kommuner-og-regioner/by_stedsutvikling/arealdataverktoy-adv/adv-pa-1-2-3/id2900312/?expand=factbox2900316" TargetMode="Externa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hyperlink" Target="https://us20.campaign-archive.com/?e=%5bUNIQID%5d&amp;u=433933c08a4eaadb90369a30c&amp;id=d10070f25d" TargetMode="External"/><Relationship Id="rId5" Type="http://schemas.openxmlformats.org/officeDocument/2006/relationships/hyperlink" Target="https://www.toi.no/tidligere-seminarer/arealdataverktoy-for-regional-transportmodell-hva-er-status-erfaringer-og-utviklingsbehov-article37640-1840.html" TargetMode="External"/><Relationship Id="rId4" Type="http://schemas.openxmlformats.org/officeDocument/2006/relationships/hyperlink" Target="https://www.regjeringen.no/no/tema/kommuner-og-regioner/by_stedsutvikling/arealdataverktoy-adv/ADV_nyhetsbrev/id2901848/"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Metode%20for%20&#229;%20finne%20antall%20P_plasser%20i%20nabokretser.ppsx"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hyperlink" Target="Oppdatering_kapasitet%20for%20utbygging_skjermbilder.ppsx" TargetMode="Externa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4.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ilde 20" descr="Et bilde som inneholder utendørs, Landkjøretøy, kjøretøy, gul&#10;&#10;Automatisk generert beskrivelse">
            <a:extLst>
              <a:ext uri="{FF2B5EF4-FFF2-40B4-BE49-F238E27FC236}">
                <a16:creationId xmlns:a16="http://schemas.microsoft.com/office/drawing/2014/main" id="{41050EC7-E062-8621-71EB-057152EBE880}"/>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colorTemperature colorTemp="9000"/>
                    </a14:imgEffect>
                    <a14:imgEffect>
                      <a14:saturation sat="90000"/>
                    </a14:imgEffect>
                  </a14:imgLayer>
                </a14:imgProps>
              </a:ext>
              <a:ext uri="{28A0092B-C50C-407E-A947-70E740481C1C}">
                <a14:useLocalDpi xmlns:a14="http://schemas.microsoft.com/office/drawing/2010/main" val="0"/>
              </a:ext>
            </a:extLst>
          </a:blip>
          <a:srcRect r="4813" b="7368"/>
          <a:stretch/>
        </p:blipFill>
        <p:spPr>
          <a:xfrm>
            <a:off x="6327908" y="2582458"/>
            <a:ext cx="5864091" cy="4280004"/>
          </a:xfrm>
          <a:prstGeom prst="rect">
            <a:avLst/>
          </a:prstGeom>
        </p:spPr>
      </p:pic>
      <p:pic>
        <p:nvPicPr>
          <p:cNvPr id="5" name="Bilde 4" descr="Et bilde som inneholder utendørs, tre, himmel, plante&#10;&#10;Automatisk generert beskrivelse">
            <a:extLst>
              <a:ext uri="{FF2B5EF4-FFF2-40B4-BE49-F238E27FC236}">
                <a16:creationId xmlns:a16="http://schemas.microsoft.com/office/drawing/2014/main" id="{FCE16004-E266-3A5C-638E-8E16F9645D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623" t="23660" r="29224" b="8998"/>
          <a:stretch/>
        </p:blipFill>
        <p:spPr>
          <a:xfrm>
            <a:off x="0" y="0"/>
            <a:ext cx="6327909" cy="3985647"/>
          </a:xfrm>
          <a:prstGeom prst="rect">
            <a:avLst/>
          </a:prstGeom>
        </p:spPr>
      </p:pic>
      <p:pic>
        <p:nvPicPr>
          <p:cNvPr id="40" name="Bilde 39">
            <a:extLst>
              <a:ext uri="{FF2B5EF4-FFF2-40B4-BE49-F238E27FC236}">
                <a16:creationId xmlns:a16="http://schemas.microsoft.com/office/drawing/2014/main" id="{D4C08A7A-8D10-89DA-80DD-7BA1B9F14E1D}"/>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0000"/>
                    </a14:imgEffect>
                    <a14:imgEffect>
                      <a14:brightnessContrast contrast="10000"/>
                    </a14:imgEffect>
                  </a14:imgLayer>
                </a14:imgProps>
              </a:ext>
            </a:extLst>
          </a:blip>
          <a:srcRect l="15016" t="33076" r="24683" b="8771"/>
          <a:stretch/>
        </p:blipFill>
        <p:spPr>
          <a:xfrm>
            <a:off x="6327907" y="-1"/>
            <a:ext cx="5864093" cy="3985647"/>
          </a:xfrm>
          <a:prstGeom prst="rect">
            <a:avLst/>
          </a:prstGeom>
        </p:spPr>
      </p:pic>
      <p:sp>
        <p:nvSpPr>
          <p:cNvPr id="25" name="TekstSylinder 24">
            <a:extLst>
              <a:ext uri="{FF2B5EF4-FFF2-40B4-BE49-F238E27FC236}">
                <a16:creationId xmlns:a16="http://schemas.microsoft.com/office/drawing/2014/main" id="{C53B986A-AB74-5383-36D5-95D80195AEC6}"/>
              </a:ext>
            </a:extLst>
          </p:cNvPr>
          <p:cNvSpPr txBox="1"/>
          <p:nvPr/>
        </p:nvSpPr>
        <p:spPr>
          <a:xfrm>
            <a:off x="434026" y="4434550"/>
            <a:ext cx="6750807" cy="6124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4000"/>
              </a:lnSpc>
            </a:pPr>
            <a:r>
              <a:rPr lang="nb-NO" sz="3600" b="1" dirty="0">
                <a:solidFill>
                  <a:schemeClr val="tx1">
                    <a:lumMod val="75000"/>
                    <a:lumOff val="25000"/>
                  </a:schemeClr>
                </a:solidFill>
                <a:latin typeface="Corbel" panose="020B0503020204020204" pitchFamily="34" charset="0"/>
                <a:cs typeface="Arial" panose="020B0604020202020204" pitchFamily="34" charset="0"/>
              </a:rPr>
              <a:t>ADV Grenland</a:t>
            </a:r>
          </a:p>
        </p:txBody>
      </p:sp>
      <p:sp>
        <p:nvSpPr>
          <p:cNvPr id="26" name="TekstSylinder 25">
            <a:extLst>
              <a:ext uri="{FF2B5EF4-FFF2-40B4-BE49-F238E27FC236}">
                <a16:creationId xmlns:a16="http://schemas.microsoft.com/office/drawing/2014/main" id="{D16687E2-C9CF-EEEB-E073-0B21F01A6481}"/>
              </a:ext>
            </a:extLst>
          </p:cNvPr>
          <p:cNvSpPr txBox="1"/>
          <p:nvPr/>
        </p:nvSpPr>
        <p:spPr>
          <a:xfrm>
            <a:off x="434027" y="4984315"/>
            <a:ext cx="6750806" cy="369332"/>
          </a:xfrm>
          <a:prstGeom prst="rect">
            <a:avLst/>
          </a:prstGeom>
          <a:noFill/>
        </p:spPr>
        <p:txBody>
          <a:bodyPr wrap="square" rtlCol="0">
            <a:spAutoFit/>
          </a:bodyPr>
          <a:lstStyle/>
          <a:p>
            <a:r>
              <a:rPr lang="nb-NO" b="1" i="1" dirty="0">
                <a:solidFill>
                  <a:schemeClr val="tx1">
                    <a:lumMod val="75000"/>
                    <a:lumOff val="25000"/>
                  </a:schemeClr>
                </a:solidFill>
                <a:latin typeface="Corbel" panose="020B0503020204020204" pitchFamily="34" charset="0"/>
                <a:cs typeface="Arial" panose="020B0604020202020204" pitchFamily="34" charset="0"/>
              </a:rPr>
              <a:t>Arbeid med referansebane 2022</a:t>
            </a:r>
          </a:p>
        </p:txBody>
      </p:sp>
      <p:sp>
        <p:nvSpPr>
          <p:cNvPr id="24" name="TekstSylinder 23">
            <a:extLst>
              <a:ext uri="{FF2B5EF4-FFF2-40B4-BE49-F238E27FC236}">
                <a16:creationId xmlns:a16="http://schemas.microsoft.com/office/drawing/2014/main" id="{1ED558F8-9D17-792D-7C39-6C50A59FC725}"/>
              </a:ext>
            </a:extLst>
          </p:cNvPr>
          <p:cNvSpPr txBox="1"/>
          <p:nvPr/>
        </p:nvSpPr>
        <p:spPr>
          <a:xfrm>
            <a:off x="434027" y="5470331"/>
            <a:ext cx="5341131" cy="6469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400"/>
              </a:lnSpc>
            </a:pPr>
            <a:r>
              <a:rPr lang="nb-NO" dirty="0">
                <a:solidFill>
                  <a:schemeClr val="tx1">
                    <a:lumMod val="75000"/>
                    <a:lumOff val="25000"/>
                  </a:schemeClr>
                </a:solidFill>
                <a:latin typeface="Corbel" panose="020B0503020204020204" pitchFamily="34" charset="0"/>
                <a:cs typeface="Arial" panose="020B0604020202020204" pitchFamily="34" charset="0"/>
              </a:rPr>
              <a:t>ADV nettverkssamling Oslo 13.11.23</a:t>
            </a:r>
          </a:p>
          <a:p>
            <a:pPr>
              <a:lnSpc>
                <a:spcPts val="1400"/>
              </a:lnSpc>
            </a:pPr>
            <a:r>
              <a:rPr lang="nb-NO" dirty="0">
                <a:solidFill>
                  <a:schemeClr val="tx1">
                    <a:lumMod val="75000"/>
                    <a:lumOff val="25000"/>
                  </a:schemeClr>
                </a:solidFill>
                <a:latin typeface="Corbel" panose="020B0503020204020204" pitchFamily="34" charset="0"/>
                <a:cs typeface="Arial" panose="020B0604020202020204" pitchFamily="34" charset="0"/>
              </a:rPr>
              <a:t>‘</a:t>
            </a:r>
            <a:br>
              <a:rPr lang="nb-NO" dirty="0">
                <a:solidFill>
                  <a:schemeClr val="tx1">
                    <a:lumMod val="75000"/>
                    <a:lumOff val="25000"/>
                  </a:schemeClr>
                </a:solidFill>
                <a:latin typeface="Corbel" panose="020B0503020204020204" pitchFamily="34" charset="0"/>
                <a:cs typeface="Arial" panose="020B0604020202020204" pitchFamily="34" charset="0"/>
              </a:rPr>
            </a:br>
            <a:r>
              <a:rPr lang="nb-NO" dirty="0">
                <a:solidFill>
                  <a:schemeClr val="tx1">
                    <a:lumMod val="75000"/>
                    <a:lumOff val="25000"/>
                  </a:schemeClr>
                </a:solidFill>
                <a:latin typeface="Corbel" panose="020B0503020204020204" pitchFamily="34" charset="0"/>
                <a:cs typeface="Arial" panose="020B0604020202020204" pitchFamily="34" charset="0"/>
              </a:rPr>
              <a:t>Sigurd Laland, Skien kommune</a:t>
            </a:r>
          </a:p>
        </p:txBody>
      </p:sp>
      <p:sp>
        <p:nvSpPr>
          <p:cNvPr id="32" name="Rektangel 31">
            <a:extLst>
              <a:ext uri="{FF2B5EF4-FFF2-40B4-BE49-F238E27FC236}">
                <a16:creationId xmlns:a16="http://schemas.microsoft.com/office/drawing/2014/main" id="{6E795859-CA67-BD9A-BE42-E85934EB8A41}"/>
              </a:ext>
            </a:extLst>
          </p:cNvPr>
          <p:cNvSpPr/>
          <p:nvPr/>
        </p:nvSpPr>
        <p:spPr>
          <a:xfrm>
            <a:off x="0" y="0"/>
            <a:ext cx="12192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0" name="Bilde 9" descr="Et bilde som inneholder tekst, skilt, utendørs&#10;&#10;Automatisk generert beskrivelse">
            <a:extLst>
              <a:ext uri="{FF2B5EF4-FFF2-40B4-BE49-F238E27FC236}">
                <a16:creationId xmlns:a16="http://schemas.microsoft.com/office/drawing/2014/main" id="{DAF0557F-B813-4D1C-496B-A7A6BC6846F2}"/>
              </a:ext>
            </a:extLst>
          </p:cNvPr>
          <p:cNvPicPr>
            <a:picLocks noChangeAspect="1"/>
          </p:cNvPicPr>
          <p:nvPr/>
        </p:nvPicPr>
        <p:blipFill>
          <a:blip r:embed="rId8" cstate="print">
            <a:alphaModFix amt="70000"/>
            <a:extLst>
              <a:ext uri="{28A0092B-C50C-407E-A947-70E740481C1C}">
                <a14:useLocalDpi xmlns:a14="http://schemas.microsoft.com/office/drawing/2010/main" val="0"/>
              </a:ext>
            </a:extLst>
          </a:blip>
          <a:stretch>
            <a:fillRect/>
          </a:stretch>
        </p:blipFill>
        <p:spPr>
          <a:xfrm>
            <a:off x="10901699" y="235050"/>
            <a:ext cx="1040081" cy="443075"/>
          </a:xfrm>
          <a:prstGeom prst="rect">
            <a:avLst/>
          </a:prstGeom>
        </p:spPr>
      </p:pic>
      <p:sp>
        <p:nvSpPr>
          <p:cNvPr id="3" name="TextBox 6">
            <a:extLst>
              <a:ext uri="{FF2B5EF4-FFF2-40B4-BE49-F238E27FC236}">
                <a16:creationId xmlns:a16="http://schemas.microsoft.com/office/drawing/2014/main" id="{2889F605-D15A-AE72-2AFB-2E2452C10FAE}"/>
              </a:ext>
            </a:extLst>
          </p:cNvPr>
          <p:cNvSpPr txBox="1"/>
          <p:nvPr/>
        </p:nvSpPr>
        <p:spPr>
          <a:xfrm>
            <a:off x="9851417" y="3657840"/>
            <a:ext cx="2464707" cy="299313"/>
          </a:xfrm>
          <a:prstGeom prst="rect">
            <a:avLst/>
          </a:prstGeom>
          <a:noFill/>
        </p:spPr>
        <p:txBody>
          <a:bodyPr wrap="square" lIns="0" rIns="0" rtlCol="0">
            <a:spAutoFit/>
          </a:bodyPr>
          <a:lstStyle/>
          <a:p>
            <a:pPr>
              <a:lnSpc>
                <a:spcPct val="150000"/>
              </a:lnSpc>
            </a:pPr>
            <a:r>
              <a:rPr lang="en-US" sz="1000" dirty="0" err="1">
                <a:solidFill>
                  <a:schemeClr val="tx1">
                    <a:lumMod val="75000"/>
                    <a:lumOff val="25000"/>
                  </a:schemeClr>
                </a:solidFill>
                <a:latin typeface="Corbel" panose="020B0503020204020204" pitchFamily="34" charset="0"/>
                <a:ea typeface="Lato Black" panose="020F0502020204030203" pitchFamily="34" charset="0"/>
                <a:cs typeface="Arial" panose="020B0604020202020204" pitchFamily="34" charset="0"/>
              </a:rPr>
              <a:t>Dyrvik</a:t>
            </a:r>
            <a:r>
              <a:rPr lang="en-US" sz="1000" dirty="0">
                <a:solidFill>
                  <a:schemeClr val="tx1">
                    <a:lumMod val="75000"/>
                    <a:lumOff val="25000"/>
                  </a:schemeClr>
                </a:solidFill>
                <a:latin typeface="Corbel" panose="020B0503020204020204" pitchFamily="34" charset="0"/>
                <a:ea typeface="Lato Black" panose="020F0502020204030203" pitchFamily="34" charset="0"/>
                <a:cs typeface="Arial" panose="020B0604020202020204" pitchFamily="34" charset="0"/>
              </a:rPr>
              <a:t> </a:t>
            </a:r>
            <a:r>
              <a:rPr lang="en-US" sz="1000" dirty="0" err="1">
                <a:solidFill>
                  <a:schemeClr val="tx1">
                    <a:lumMod val="75000"/>
                    <a:lumOff val="25000"/>
                  </a:schemeClr>
                </a:solidFill>
                <a:latin typeface="Corbel" panose="020B0503020204020204" pitchFamily="34" charset="0"/>
                <a:ea typeface="Lato Black" panose="020F0502020204030203" pitchFamily="34" charset="0"/>
                <a:cs typeface="Arial" panose="020B0604020202020204" pitchFamily="34" charset="0"/>
              </a:rPr>
              <a:t>Arkitekter</a:t>
            </a:r>
            <a:r>
              <a:rPr lang="en-US" sz="1000" dirty="0">
                <a:solidFill>
                  <a:schemeClr val="tx1">
                    <a:lumMod val="75000"/>
                    <a:lumOff val="25000"/>
                  </a:schemeClr>
                </a:solidFill>
                <a:latin typeface="Corbel" panose="020B0503020204020204" pitchFamily="34" charset="0"/>
                <a:ea typeface="Lato Black" panose="020F0502020204030203" pitchFamily="34" charset="0"/>
                <a:cs typeface="Arial" panose="020B0604020202020204" pitchFamily="34" charset="0"/>
              </a:rPr>
              <a:t>, </a:t>
            </a:r>
            <a:r>
              <a:rPr lang="en-US" sz="1000" dirty="0" err="1">
                <a:solidFill>
                  <a:schemeClr val="tx1">
                    <a:lumMod val="75000"/>
                    <a:lumOff val="25000"/>
                  </a:schemeClr>
                </a:solidFill>
                <a:latin typeface="Corbel" panose="020B0503020204020204" pitchFamily="34" charset="0"/>
                <a:ea typeface="Lato Black" panose="020F0502020204030203" pitchFamily="34" charset="0"/>
                <a:cs typeface="Arial" panose="020B0604020202020204" pitchFamily="34" charset="0"/>
              </a:rPr>
              <a:t>Norconsult</a:t>
            </a:r>
            <a:r>
              <a:rPr lang="en-US" sz="1000" dirty="0">
                <a:solidFill>
                  <a:schemeClr val="tx1">
                    <a:lumMod val="75000"/>
                    <a:lumOff val="25000"/>
                  </a:schemeClr>
                </a:solidFill>
                <a:latin typeface="Corbel" panose="020B0503020204020204" pitchFamily="34" charset="0"/>
                <a:ea typeface="Lato Black" panose="020F0502020204030203" pitchFamily="34" charset="0"/>
                <a:cs typeface="Arial" panose="020B0604020202020204" pitchFamily="34" charset="0"/>
              </a:rPr>
              <a:t>, Vista </a:t>
            </a:r>
            <a:r>
              <a:rPr lang="en-US" sz="1000" dirty="0" err="1">
                <a:solidFill>
                  <a:schemeClr val="tx1">
                    <a:lumMod val="75000"/>
                    <a:lumOff val="25000"/>
                  </a:schemeClr>
                </a:solidFill>
                <a:latin typeface="Corbel" panose="020B0503020204020204" pitchFamily="34" charset="0"/>
                <a:ea typeface="Lato Black" panose="020F0502020204030203" pitchFamily="34" charset="0"/>
                <a:cs typeface="Arial" panose="020B0604020202020204" pitchFamily="34" charset="0"/>
              </a:rPr>
              <a:t>analyse</a:t>
            </a:r>
            <a:r>
              <a:rPr lang="en-US" sz="1000" dirty="0">
                <a:solidFill>
                  <a:schemeClr val="tx1">
                    <a:lumMod val="75000"/>
                    <a:lumOff val="25000"/>
                  </a:schemeClr>
                </a:solidFill>
                <a:latin typeface="Corbel" panose="020B0503020204020204" pitchFamily="34" charset="0"/>
                <a:ea typeface="Lato Black" panose="020F0502020204030203" pitchFamily="34" charset="0"/>
                <a:cs typeface="Arial" panose="020B0604020202020204" pitchFamily="34" charset="0"/>
              </a:rPr>
              <a:t> </a:t>
            </a:r>
          </a:p>
        </p:txBody>
      </p:sp>
      <p:sp>
        <p:nvSpPr>
          <p:cNvPr id="4" name="TextBox 6">
            <a:extLst>
              <a:ext uri="{FF2B5EF4-FFF2-40B4-BE49-F238E27FC236}">
                <a16:creationId xmlns:a16="http://schemas.microsoft.com/office/drawing/2014/main" id="{8FC469B5-59B2-07BA-16BF-AB052868F806}"/>
              </a:ext>
            </a:extLst>
          </p:cNvPr>
          <p:cNvSpPr txBox="1"/>
          <p:nvPr/>
        </p:nvSpPr>
        <p:spPr>
          <a:xfrm>
            <a:off x="11258395" y="6544782"/>
            <a:ext cx="2464707" cy="299313"/>
          </a:xfrm>
          <a:prstGeom prst="rect">
            <a:avLst/>
          </a:prstGeom>
          <a:noFill/>
        </p:spPr>
        <p:txBody>
          <a:bodyPr wrap="square" lIns="0" rIns="0" rtlCol="0">
            <a:spAutoFit/>
          </a:bodyPr>
          <a:lstStyle/>
          <a:p>
            <a:pPr>
              <a:lnSpc>
                <a:spcPct val="150000"/>
              </a:lnSpc>
            </a:pPr>
            <a:r>
              <a:rPr lang="en-US" sz="1000" dirty="0">
                <a:solidFill>
                  <a:schemeClr val="tx1">
                    <a:lumMod val="50000"/>
                    <a:lumOff val="50000"/>
                  </a:schemeClr>
                </a:solidFill>
                <a:latin typeface="Corbel" panose="020B0503020204020204" pitchFamily="34" charset="0"/>
                <a:ea typeface="Lato Black" panose="020F0502020204030203" pitchFamily="34" charset="0"/>
                <a:cs typeface="Arial" panose="020B0604020202020204" pitchFamily="34" charset="0"/>
              </a:rPr>
              <a:t>Elise Brændaas</a:t>
            </a:r>
          </a:p>
        </p:txBody>
      </p:sp>
      <p:sp>
        <p:nvSpPr>
          <p:cNvPr id="6" name="TextBox 6">
            <a:extLst>
              <a:ext uri="{FF2B5EF4-FFF2-40B4-BE49-F238E27FC236}">
                <a16:creationId xmlns:a16="http://schemas.microsoft.com/office/drawing/2014/main" id="{D133B708-B830-23CD-63A0-533A8727A69A}"/>
              </a:ext>
            </a:extLst>
          </p:cNvPr>
          <p:cNvSpPr txBox="1"/>
          <p:nvPr/>
        </p:nvSpPr>
        <p:spPr>
          <a:xfrm>
            <a:off x="5969000" y="3654821"/>
            <a:ext cx="2464707" cy="299313"/>
          </a:xfrm>
          <a:prstGeom prst="rect">
            <a:avLst/>
          </a:prstGeom>
          <a:noFill/>
        </p:spPr>
        <p:txBody>
          <a:bodyPr wrap="square" lIns="0" rIns="0" rtlCol="0">
            <a:spAutoFit/>
          </a:bodyPr>
          <a:lstStyle/>
          <a:p>
            <a:pPr>
              <a:lnSpc>
                <a:spcPct val="150000"/>
              </a:lnSpc>
            </a:pPr>
            <a:r>
              <a:rPr lang="en-US" sz="1000">
                <a:solidFill>
                  <a:schemeClr val="bg1">
                    <a:lumMod val="75000"/>
                  </a:schemeClr>
                </a:solidFill>
                <a:latin typeface="Corbel" panose="020B0503020204020204" pitchFamily="34" charset="0"/>
                <a:ea typeface="Lato Black" panose="020F0502020204030203" pitchFamily="34" charset="0"/>
                <a:cs typeface="Arial" panose="020B0604020202020204" pitchFamily="34" charset="0"/>
              </a:rPr>
              <a:t>Vill</a:t>
            </a:r>
          </a:p>
        </p:txBody>
      </p:sp>
    </p:spTree>
    <p:extLst>
      <p:ext uri="{BB962C8B-B14F-4D97-AF65-F5344CB8AC3E}">
        <p14:creationId xmlns:p14="http://schemas.microsoft.com/office/powerpoint/2010/main" val="27070667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Et bilde som inneholder tekst, skilt, utendørs&#10;&#10;Automatisk generert beskrivelse">
            <a:extLst>
              <a:ext uri="{FF2B5EF4-FFF2-40B4-BE49-F238E27FC236}">
                <a16:creationId xmlns:a16="http://schemas.microsoft.com/office/drawing/2014/main" id="{887836FA-B0CD-6DC5-4607-741E0936A3EF}"/>
              </a:ext>
            </a:extLst>
          </p:cNvPr>
          <p:cNvPicPr>
            <a:picLocks noChangeAspect="1"/>
          </p:cNvPicPr>
          <p:nvPr/>
        </p:nvPicPr>
        <p:blipFill>
          <a:blip r:embed="rId3" cstate="print">
            <a:alphaModFix amt="70000"/>
            <a:extLst>
              <a:ext uri="{28A0092B-C50C-407E-A947-70E740481C1C}">
                <a14:useLocalDpi xmlns:a14="http://schemas.microsoft.com/office/drawing/2010/main" val="0"/>
              </a:ext>
            </a:extLst>
          </a:blip>
          <a:stretch>
            <a:fillRect/>
          </a:stretch>
        </p:blipFill>
        <p:spPr>
          <a:xfrm>
            <a:off x="10901699" y="235050"/>
            <a:ext cx="1040081" cy="443075"/>
          </a:xfrm>
          <a:prstGeom prst="rect">
            <a:avLst/>
          </a:prstGeom>
        </p:spPr>
      </p:pic>
      <p:sp>
        <p:nvSpPr>
          <p:cNvPr id="5" name="TekstSylinder 1">
            <a:extLst>
              <a:ext uri="{FF2B5EF4-FFF2-40B4-BE49-F238E27FC236}">
                <a16:creationId xmlns:a16="http://schemas.microsoft.com/office/drawing/2014/main" id="{E2EA06DE-04C3-BD6F-444F-3EA1ADB50689}"/>
              </a:ext>
            </a:extLst>
          </p:cNvPr>
          <p:cNvSpPr txBox="1"/>
          <p:nvPr/>
        </p:nvSpPr>
        <p:spPr>
          <a:xfrm>
            <a:off x="7673419" y="678125"/>
            <a:ext cx="4518580" cy="101566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b-NO" sz="2400" b="1" dirty="0">
                <a:solidFill>
                  <a:schemeClr val="tx1">
                    <a:lumMod val="75000"/>
                    <a:lumOff val="25000"/>
                  </a:schemeClr>
                </a:solidFill>
                <a:latin typeface="Corbel" panose="020B0503020204020204" pitchFamily="34" charset="0"/>
              </a:rPr>
              <a:t>Referansebane 2022 - ansatte</a:t>
            </a:r>
          </a:p>
          <a:p>
            <a:pPr marL="285750" indent="-285750">
              <a:buFont typeface="Arial" panose="020B0604020202020204" pitchFamily="34" charset="0"/>
              <a:buChar char="•"/>
            </a:pPr>
            <a:endParaRPr lang="nb-NO" dirty="0">
              <a:solidFill>
                <a:schemeClr val="tx1">
                  <a:lumMod val="75000"/>
                  <a:lumOff val="25000"/>
                </a:schemeClr>
              </a:solidFill>
              <a:latin typeface="Corbel" panose="020B0503020204020204" pitchFamily="34" charset="0"/>
            </a:endParaRPr>
          </a:p>
          <a:p>
            <a:pPr marL="285750" indent="-285750">
              <a:buFont typeface="Arial" panose="020B0604020202020204" pitchFamily="34" charset="0"/>
              <a:buChar char="•"/>
            </a:pPr>
            <a:r>
              <a:rPr lang="nb-NO" dirty="0" smtClean="0">
                <a:solidFill>
                  <a:schemeClr val="tx1">
                    <a:lumMod val="75000"/>
                    <a:lumOff val="25000"/>
                  </a:schemeClr>
                </a:solidFill>
                <a:latin typeface="Corbel" panose="020B0503020204020204" pitchFamily="34" charset="0"/>
              </a:rPr>
              <a:t>Temakart ansatte</a:t>
            </a:r>
            <a:endParaRPr lang="nb-NO" dirty="0">
              <a:solidFill>
                <a:schemeClr val="tx1">
                  <a:lumMod val="75000"/>
                  <a:lumOff val="25000"/>
                </a:schemeClr>
              </a:solidFill>
              <a:latin typeface="Corbel" panose="020B0503020204020204" pitchFamily="34" charset="0"/>
            </a:endParaRPr>
          </a:p>
        </p:txBody>
      </p:sp>
      <p:pic>
        <p:nvPicPr>
          <p:cNvPr id="8" name="Bilde 7"/>
          <p:cNvPicPr>
            <a:picLocks noChangeAspect="1"/>
          </p:cNvPicPr>
          <p:nvPr/>
        </p:nvPicPr>
        <p:blipFill>
          <a:blip r:embed="rId4"/>
          <a:stretch>
            <a:fillRect/>
          </a:stretch>
        </p:blipFill>
        <p:spPr>
          <a:xfrm>
            <a:off x="188699" y="211672"/>
            <a:ext cx="5125082" cy="6444095"/>
          </a:xfrm>
          <a:prstGeom prst="rect">
            <a:avLst/>
          </a:prstGeom>
        </p:spPr>
      </p:pic>
      <p:pic>
        <p:nvPicPr>
          <p:cNvPr id="9" name="Bilde 8"/>
          <p:cNvPicPr>
            <a:picLocks noChangeAspect="1"/>
          </p:cNvPicPr>
          <p:nvPr/>
        </p:nvPicPr>
        <p:blipFill>
          <a:blip r:embed="rId5"/>
          <a:stretch>
            <a:fillRect/>
          </a:stretch>
        </p:blipFill>
        <p:spPr>
          <a:xfrm>
            <a:off x="3199495" y="211672"/>
            <a:ext cx="2114286" cy="2266667"/>
          </a:xfrm>
          <a:prstGeom prst="rect">
            <a:avLst/>
          </a:prstGeom>
        </p:spPr>
      </p:pic>
    </p:spTree>
    <p:extLst>
      <p:ext uri="{BB962C8B-B14F-4D97-AF65-F5344CB8AC3E}">
        <p14:creationId xmlns:p14="http://schemas.microsoft.com/office/powerpoint/2010/main" val="14949267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2"/>
          <a:stretch>
            <a:fillRect/>
          </a:stretch>
        </p:blipFill>
        <p:spPr>
          <a:xfrm>
            <a:off x="189639" y="168281"/>
            <a:ext cx="5161810" cy="6632095"/>
          </a:xfrm>
          <a:prstGeom prst="rect">
            <a:avLst/>
          </a:prstGeom>
        </p:spPr>
      </p:pic>
      <p:pic>
        <p:nvPicPr>
          <p:cNvPr id="7" name="Bilde 6"/>
          <p:cNvPicPr>
            <a:picLocks noChangeAspect="1"/>
          </p:cNvPicPr>
          <p:nvPr/>
        </p:nvPicPr>
        <p:blipFill>
          <a:blip r:embed="rId3"/>
          <a:stretch>
            <a:fillRect/>
          </a:stretch>
        </p:blipFill>
        <p:spPr>
          <a:xfrm>
            <a:off x="3370497" y="168281"/>
            <a:ext cx="1980952" cy="2247619"/>
          </a:xfrm>
          <a:prstGeom prst="rect">
            <a:avLst/>
          </a:prstGeom>
        </p:spPr>
      </p:pic>
      <p:pic>
        <p:nvPicPr>
          <p:cNvPr id="2" name="Bilde 1" descr="Et bilde som inneholder tekst, skilt, utendørs&#10;&#10;Automatisk generert beskrivelse">
            <a:extLst>
              <a:ext uri="{FF2B5EF4-FFF2-40B4-BE49-F238E27FC236}">
                <a16:creationId xmlns:a16="http://schemas.microsoft.com/office/drawing/2014/main" id="{887836FA-B0CD-6DC5-4607-741E0936A3EF}"/>
              </a:ext>
            </a:extLst>
          </p:cNvPr>
          <p:cNvPicPr>
            <a:picLocks noChangeAspect="1"/>
          </p:cNvPicPr>
          <p:nvPr/>
        </p:nvPicPr>
        <p:blipFill>
          <a:blip r:embed="rId4" cstate="print">
            <a:alphaModFix amt="70000"/>
            <a:extLst>
              <a:ext uri="{28A0092B-C50C-407E-A947-70E740481C1C}">
                <a14:useLocalDpi xmlns:a14="http://schemas.microsoft.com/office/drawing/2010/main" val="0"/>
              </a:ext>
            </a:extLst>
          </a:blip>
          <a:stretch>
            <a:fillRect/>
          </a:stretch>
        </p:blipFill>
        <p:spPr>
          <a:xfrm>
            <a:off x="10901699" y="235050"/>
            <a:ext cx="1040081" cy="443075"/>
          </a:xfrm>
          <a:prstGeom prst="rect">
            <a:avLst/>
          </a:prstGeom>
        </p:spPr>
      </p:pic>
      <p:sp>
        <p:nvSpPr>
          <p:cNvPr id="5" name="TekstSylinder 1">
            <a:extLst>
              <a:ext uri="{FF2B5EF4-FFF2-40B4-BE49-F238E27FC236}">
                <a16:creationId xmlns:a16="http://schemas.microsoft.com/office/drawing/2014/main" id="{E2EA06DE-04C3-BD6F-444F-3EA1ADB50689}"/>
              </a:ext>
            </a:extLst>
          </p:cNvPr>
          <p:cNvSpPr txBox="1"/>
          <p:nvPr/>
        </p:nvSpPr>
        <p:spPr>
          <a:xfrm>
            <a:off x="7673419" y="678125"/>
            <a:ext cx="4518580" cy="101566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b-NO" sz="2400" b="1" dirty="0">
                <a:solidFill>
                  <a:schemeClr val="tx1">
                    <a:lumMod val="75000"/>
                    <a:lumOff val="25000"/>
                  </a:schemeClr>
                </a:solidFill>
                <a:latin typeface="Corbel" panose="020B0503020204020204" pitchFamily="34" charset="0"/>
              </a:rPr>
              <a:t>Referansebane 2022 - besøk</a:t>
            </a:r>
          </a:p>
          <a:p>
            <a:pPr marL="285750" indent="-285750">
              <a:buFont typeface="Arial" panose="020B0604020202020204" pitchFamily="34" charset="0"/>
              <a:buChar char="•"/>
            </a:pPr>
            <a:endParaRPr lang="nb-NO" dirty="0">
              <a:solidFill>
                <a:schemeClr val="tx1">
                  <a:lumMod val="75000"/>
                  <a:lumOff val="25000"/>
                </a:schemeClr>
              </a:solidFill>
              <a:latin typeface="Corbel" panose="020B0503020204020204" pitchFamily="34" charset="0"/>
            </a:endParaRPr>
          </a:p>
          <a:p>
            <a:pPr marL="285750" indent="-285750">
              <a:buFont typeface="Arial" panose="020B0604020202020204" pitchFamily="34" charset="0"/>
              <a:buChar char="•"/>
            </a:pPr>
            <a:r>
              <a:rPr lang="nb-NO" dirty="0" smtClean="0">
                <a:solidFill>
                  <a:schemeClr val="tx1">
                    <a:lumMod val="75000"/>
                    <a:lumOff val="25000"/>
                  </a:schemeClr>
                </a:solidFill>
                <a:latin typeface="Corbel" panose="020B0503020204020204" pitchFamily="34" charset="0"/>
              </a:rPr>
              <a:t>Temakart besøk</a:t>
            </a:r>
            <a:endParaRPr lang="nb-NO" dirty="0">
              <a:solidFill>
                <a:schemeClr val="tx1">
                  <a:lumMod val="75000"/>
                  <a:lumOff val="25000"/>
                </a:schemeClr>
              </a:solidFill>
              <a:latin typeface="Corbel" panose="020B0503020204020204" pitchFamily="34" charset="0"/>
            </a:endParaRPr>
          </a:p>
        </p:txBody>
      </p:sp>
      <p:grpSp>
        <p:nvGrpSpPr>
          <p:cNvPr id="3" name="Gruppe 2"/>
          <p:cNvGrpSpPr/>
          <p:nvPr/>
        </p:nvGrpSpPr>
        <p:grpSpPr>
          <a:xfrm>
            <a:off x="6145614" y="1829086"/>
            <a:ext cx="5931069" cy="4920349"/>
            <a:chOff x="6145614" y="1829086"/>
            <a:chExt cx="5931069" cy="4920349"/>
          </a:xfrm>
        </p:grpSpPr>
        <p:pic>
          <p:nvPicPr>
            <p:cNvPr id="10" name="Bilde 9"/>
            <p:cNvPicPr>
              <a:picLocks noChangeAspect="1"/>
            </p:cNvPicPr>
            <p:nvPr/>
          </p:nvPicPr>
          <p:blipFill>
            <a:blip r:embed="rId5"/>
            <a:stretch>
              <a:fillRect/>
            </a:stretch>
          </p:blipFill>
          <p:spPr>
            <a:xfrm>
              <a:off x="6504111" y="2136863"/>
              <a:ext cx="5572572" cy="4612572"/>
            </a:xfrm>
            <a:prstGeom prst="rect">
              <a:avLst/>
            </a:prstGeom>
          </p:spPr>
        </p:pic>
        <p:sp>
          <p:nvSpPr>
            <p:cNvPr id="11" name="TekstSylinder 10"/>
            <p:cNvSpPr txBox="1"/>
            <p:nvPr/>
          </p:nvSpPr>
          <p:spPr>
            <a:xfrm>
              <a:off x="6145614" y="1829086"/>
              <a:ext cx="3055610" cy="307777"/>
            </a:xfrm>
            <a:prstGeom prst="rect">
              <a:avLst/>
            </a:prstGeom>
            <a:noFill/>
          </p:spPr>
          <p:txBody>
            <a:bodyPr wrap="square" rtlCol="0">
              <a:spAutoFit/>
            </a:bodyPr>
            <a:lstStyle/>
            <a:p>
              <a:pPr algn="ctr"/>
              <a:r>
                <a:rPr lang="nb-NO" sz="1400" dirty="0"/>
                <a:t>Max antall nye besøkende 2030</a:t>
              </a:r>
            </a:p>
          </p:txBody>
        </p:sp>
      </p:grpSp>
    </p:spTree>
    <p:extLst>
      <p:ext uri="{BB962C8B-B14F-4D97-AF65-F5344CB8AC3E}">
        <p14:creationId xmlns:p14="http://schemas.microsoft.com/office/powerpoint/2010/main" val="922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Et bilde som inneholder tekst, skilt, utendørs&#10;&#10;Automatisk generert beskrivelse">
            <a:extLst>
              <a:ext uri="{FF2B5EF4-FFF2-40B4-BE49-F238E27FC236}">
                <a16:creationId xmlns:a16="http://schemas.microsoft.com/office/drawing/2014/main" id="{887836FA-B0CD-6DC5-4607-741E0936A3EF}"/>
              </a:ext>
            </a:extLst>
          </p:cNvPr>
          <p:cNvPicPr>
            <a:picLocks noChangeAspect="1"/>
          </p:cNvPicPr>
          <p:nvPr/>
        </p:nvPicPr>
        <p:blipFill>
          <a:blip r:embed="rId3" cstate="print">
            <a:alphaModFix amt="70000"/>
            <a:extLst>
              <a:ext uri="{28A0092B-C50C-407E-A947-70E740481C1C}">
                <a14:useLocalDpi xmlns:a14="http://schemas.microsoft.com/office/drawing/2010/main" val="0"/>
              </a:ext>
            </a:extLst>
          </a:blip>
          <a:stretch>
            <a:fillRect/>
          </a:stretch>
        </p:blipFill>
        <p:spPr>
          <a:xfrm>
            <a:off x="10901699" y="235050"/>
            <a:ext cx="1040081" cy="443075"/>
          </a:xfrm>
          <a:prstGeom prst="rect">
            <a:avLst/>
          </a:prstGeom>
        </p:spPr>
      </p:pic>
      <p:pic>
        <p:nvPicPr>
          <p:cNvPr id="7" name="Bilde 6"/>
          <p:cNvPicPr>
            <a:picLocks noChangeAspect="1"/>
          </p:cNvPicPr>
          <p:nvPr/>
        </p:nvPicPr>
        <p:blipFill>
          <a:blip r:embed="rId4"/>
          <a:stretch>
            <a:fillRect/>
          </a:stretch>
        </p:blipFill>
        <p:spPr>
          <a:xfrm>
            <a:off x="112180" y="121942"/>
            <a:ext cx="6553142" cy="6624762"/>
          </a:xfrm>
          <a:prstGeom prst="rect">
            <a:avLst/>
          </a:prstGeom>
        </p:spPr>
      </p:pic>
      <p:sp>
        <p:nvSpPr>
          <p:cNvPr id="8" name="TekstSylinder 1">
            <a:extLst>
              <a:ext uri="{FF2B5EF4-FFF2-40B4-BE49-F238E27FC236}">
                <a16:creationId xmlns:a16="http://schemas.microsoft.com/office/drawing/2014/main" id="{E2EA06DE-04C3-BD6F-444F-3EA1ADB50689}"/>
              </a:ext>
            </a:extLst>
          </p:cNvPr>
          <p:cNvSpPr txBox="1"/>
          <p:nvPr/>
        </p:nvSpPr>
        <p:spPr>
          <a:xfrm>
            <a:off x="7663994" y="678125"/>
            <a:ext cx="4518580" cy="2954655"/>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b-NO" sz="2400" b="1" dirty="0">
                <a:solidFill>
                  <a:schemeClr val="tx1">
                    <a:lumMod val="75000"/>
                    <a:lumOff val="25000"/>
                  </a:schemeClr>
                </a:solidFill>
                <a:latin typeface="Corbel" panose="020B0503020204020204" pitchFamily="34" charset="0"/>
              </a:rPr>
              <a:t>RTM DOM Grenland</a:t>
            </a:r>
            <a:endParaRPr lang="nb-NO" dirty="0">
              <a:solidFill>
                <a:schemeClr val="tx1">
                  <a:lumMod val="75000"/>
                  <a:lumOff val="25000"/>
                </a:schemeClr>
              </a:solidFill>
              <a:latin typeface="Corbel" panose="020B0503020204020204" pitchFamily="34" charset="0"/>
            </a:endParaRPr>
          </a:p>
          <a:p>
            <a:pPr marL="285750" indent="-285750">
              <a:buFont typeface="Arial" panose="020B0604020202020204" pitchFamily="34" charset="0"/>
              <a:buChar char="•"/>
            </a:pPr>
            <a:r>
              <a:rPr lang="nb-NO" dirty="0">
                <a:solidFill>
                  <a:schemeClr val="tx1">
                    <a:lumMod val="75000"/>
                    <a:lumOff val="25000"/>
                  </a:schemeClr>
                </a:solidFill>
                <a:latin typeface="Corbel" panose="020B0503020204020204" pitchFamily="34" charset="0"/>
              </a:rPr>
              <a:t>Før: RTM 4.2.2</a:t>
            </a:r>
          </a:p>
          <a:p>
            <a:pPr marL="285750" indent="-285750">
              <a:buFont typeface="Arial" panose="020B0604020202020204" pitchFamily="34" charset="0"/>
              <a:buChar char="•"/>
            </a:pPr>
            <a:r>
              <a:rPr lang="nb-NO" dirty="0">
                <a:solidFill>
                  <a:schemeClr val="tx1">
                    <a:lumMod val="75000"/>
                    <a:lumOff val="25000"/>
                  </a:schemeClr>
                </a:solidFill>
                <a:latin typeface="Corbel" panose="020B0503020204020204" pitchFamily="34" charset="0"/>
              </a:rPr>
              <a:t>Nå: RTM 4.4.2</a:t>
            </a:r>
          </a:p>
          <a:p>
            <a:pPr marL="285750" indent="-285750">
              <a:buFont typeface="Arial" panose="020B0604020202020204" pitchFamily="34" charset="0"/>
              <a:buChar char="•"/>
            </a:pPr>
            <a:r>
              <a:rPr lang="nb-NO" dirty="0">
                <a:solidFill>
                  <a:schemeClr val="tx1">
                    <a:lumMod val="75000"/>
                    <a:lumOff val="25000"/>
                  </a:schemeClr>
                </a:solidFill>
                <a:latin typeface="Corbel"/>
              </a:rPr>
              <a:t>Hovedforskjell: Hvordan elbil behandles</a:t>
            </a:r>
          </a:p>
          <a:p>
            <a:pPr marL="285750" indent="-285750">
              <a:buFont typeface="Arial" panose="020B0604020202020204" pitchFamily="34" charset="0"/>
              <a:buChar char="•"/>
            </a:pPr>
            <a:endParaRPr lang="nb-NO" dirty="0">
              <a:solidFill>
                <a:schemeClr val="tx1">
                  <a:lumMod val="75000"/>
                  <a:lumOff val="25000"/>
                </a:schemeClr>
              </a:solidFill>
              <a:latin typeface="Corbel" panose="020B0503020204020204" pitchFamily="34" charset="0"/>
            </a:endParaRPr>
          </a:p>
          <a:p>
            <a:pPr marL="285750" indent="-285750">
              <a:buFont typeface="Arial" panose="020B0604020202020204" pitchFamily="34" charset="0"/>
              <a:buChar char="•"/>
            </a:pPr>
            <a:endParaRPr lang="nb-NO" dirty="0">
              <a:solidFill>
                <a:schemeClr val="tx1">
                  <a:lumMod val="75000"/>
                  <a:lumOff val="25000"/>
                </a:schemeClr>
              </a:solidFill>
              <a:latin typeface="Corbel" panose="020B0503020204020204" pitchFamily="34" charset="0"/>
            </a:endParaRPr>
          </a:p>
          <a:p>
            <a:pPr marL="285750" indent="-285750">
              <a:buFont typeface="Arial" panose="020B0604020202020204" pitchFamily="34" charset="0"/>
              <a:buChar char="•"/>
            </a:pPr>
            <a:r>
              <a:rPr lang="nb-NO" dirty="0">
                <a:solidFill>
                  <a:schemeClr val="tx1">
                    <a:lumMod val="75000"/>
                    <a:lumOff val="25000"/>
                  </a:schemeClr>
                </a:solidFill>
              </a:rPr>
              <a:t>hvilke forutsetninger har vi diskutert?</a:t>
            </a:r>
          </a:p>
          <a:p>
            <a:pPr marL="285750" indent="-285750">
              <a:buFont typeface="Arial" panose="020B0604020202020204" pitchFamily="34" charset="0"/>
              <a:buChar char="•"/>
            </a:pPr>
            <a:r>
              <a:rPr lang="nb-NO" dirty="0">
                <a:solidFill>
                  <a:schemeClr val="tx1">
                    <a:lumMod val="75000"/>
                    <a:lumOff val="25000"/>
                  </a:schemeClr>
                </a:solidFill>
              </a:rPr>
              <a:t>hvilke parametere bruker vi?</a:t>
            </a:r>
          </a:p>
          <a:p>
            <a:pPr marL="285750" indent="-285750">
              <a:buFont typeface="Arial" panose="020B0604020202020204" pitchFamily="34" charset="0"/>
              <a:buChar char="•"/>
            </a:pPr>
            <a:r>
              <a:rPr lang="nb-NO" dirty="0">
                <a:solidFill>
                  <a:schemeClr val="tx1">
                    <a:lumMod val="75000"/>
                    <a:lumOff val="25000"/>
                  </a:schemeClr>
                </a:solidFill>
              </a:rPr>
              <a:t>hvilke «trekk» ser vi?</a:t>
            </a:r>
          </a:p>
          <a:p>
            <a:pPr marL="285750" indent="-285750">
              <a:buFont typeface="Arial" panose="020B0604020202020204" pitchFamily="34" charset="0"/>
              <a:buChar char="•"/>
            </a:pPr>
            <a:endParaRPr lang="nb-NO" dirty="0">
              <a:solidFill>
                <a:schemeClr val="tx1">
                  <a:lumMod val="75000"/>
                  <a:lumOff val="25000"/>
                </a:schemeClr>
              </a:solidFill>
              <a:latin typeface="Corbel" panose="020B0503020204020204" pitchFamily="34" charset="0"/>
            </a:endParaRPr>
          </a:p>
        </p:txBody>
      </p:sp>
    </p:spTree>
    <p:extLst>
      <p:ext uri="{BB962C8B-B14F-4D97-AF65-F5344CB8AC3E}">
        <p14:creationId xmlns:p14="http://schemas.microsoft.com/office/powerpoint/2010/main" val="14435351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ssholder for tekst 1">
            <a:extLst>
              <a:ext uri="{FF2B5EF4-FFF2-40B4-BE49-F238E27FC236}">
                <a16:creationId xmlns:a16="http://schemas.microsoft.com/office/drawing/2014/main" id="{A37E2918-CF69-A480-76F7-7C61C3C41A97}"/>
              </a:ext>
            </a:extLst>
          </p:cNvPr>
          <p:cNvSpPr txBox="1">
            <a:spLocks/>
          </p:cNvSpPr>
          <p:nvPr/>
        </p:nvSpPr>
        <p:spPr>
          <a:xfrm>
            <a:off x="865186" y="1020032"/>
            <a:ext cx="4912878" cy="59010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FontTx/>
              <a:buNone/>
              <a:defRPr/>
            </a:pPr>
            <a:r>
              <a:rPr lang="nb-NO" sz="3200" b="1" dirty="0">
                <a:solidFill>
                  <a:schemeClr val="tx1">
                    <a:lumMod val="75000"/>
                    <a:lumOff val="25000"/>
                  </a:schemeClr>
                </a:solidFill>
                <a:latin typeface="Corbel" panose="020B0503020204020204" pitchFamily="34" charset="0"/>
                <a:cs typeface="Arial"/>
              </a:rPr>
              <a:t>Oppdatert</a:t>
            </a:r>
            <a:br>
              <a:rPr lang="nb-NO" sz="3200" b="1" dirty="0">
                <a:solidFill>
                  <a:schemeClr val="tx1">
                    <a:lumMod val="75000"/>
                    <a:lumOff val="25000"/>
                  </a:schemeClr>
                </a:solidFill>
                <a:latin typeface="Corbel" panose="020B0503020204020204" pitchFamily="34" charset="0"/>
                <a:cs typeface="Arial"/>
              </a:rPr>
            </a:br>
            <a:r>
              <a:rPr lang="nb-NO" sz="3200" b="1" dirty="0">
                <a:solidFill>
                  <a:schemeClr val="tx1">
                    <a:lumMod val="75000"/>
                    <a:lumOff val="25000"/>
                  </a:schemeClr>
                </a:solidFill>
                <a:latin typeface="Corbel" panose="020B0503020204020204" pitchFamily="34" charset="0"/>
                <a:cs typeface="Arial"/>
              </a:rPr>
              <a:t>kunnskapsgrunnlag</a:t>
            </a:r>
            <a:r>
              <a:rPr lang="nb-NO" sz="3000" b="1" dirty="0">
                <a:solidFill>
                  <a:schemeClr val="tx1">
                    <a:lumMod val="75000"/>
                    <a:lumOff val="25000"/>
                  </a:schemeClr>
                </a:solidFill>
                <a:latin typeface="Corbel" panose="020B0503020204020204" pitchFamily="34" charset="0"/>
                <a:cs typeface="Arial"/>
              </a:rPr>
              <a:t/>
            </a:r>
            <a:br>
              <a:rPr lang="nb-NO" sz="3000" b="1" dirty="0">
                <a:solidFill>
                  <a:schemeClr val="tx1">
                    <a:lumMod val="75000"/>
                    <a:lumOff val="25000"/>
                  </a:schemeClr>
                </a:solidFill>
                <a:latin typeface="Corbel" panose="020B0503020204020204" pitchFamily="34" charset="0"/>
                <a:cs typeface="Arial"/>
              </a:rPr>
            </a:br>
            <a:r>
              <a:rPr lang="nb-NO" sz="2000" i="1" dirty="0">
                <a:solidFill>
                  <a:schemeClr val="tx1">
                    <a:lumMod val="75000"/>
                    <a:lumOff val="25000"/>
                  </a:schemeClr>
                </a:solidFill>
                <a:latin typeface="Corbel" panose="020B0503020204020204" pitchFamily="34" charset="0"/>
                <a:cs typeface="Arial"/>
              </a:rPr>
              <a:t>grunnlag for arbeid med ADV</a:t>
            </a:r>
          </a:p>
          <a:p>
            <a:pPr marL="0" indent="0">
              <a:lnSpc>
                <a:spcPct val="100000"/>
              </a:lnSpc>
              <a:spcBef>
                <a:spcPts val="1200"/>
              </a:spcBef>
              <a:buFontTx/>
              <a:buNone/>
              <a:defRPr/>
            </a:pPr>
            <a:endParaRPr lang="nb-NO" sz="2000" i="1" dirty="0">
              <a:solidFill>
                <a:schemeClr val="tx1">
                  <a:lumMod val="75000"/>
                  <a:lumOff val="25000"/>
                </a:schemeClr>
              </a:solidFill>
              <a:latin typeface="Corbel" panose="020B0503020204020204" pitchFamily="34" charset="0"/>
              <a:cs typeface="Arial"/>
            </a:endParaRPr>
          </a:p>
          <a:p>
            <a:pPr marL="0" marR="0" lvl="0" indent="0" defTabSz="914400" rtl="0" eaLnBrk="1" fontAlgn="auto" latinLnBrk="0" hangingPunct="1">
              <a:lnSpc>
                <a:spcPct val="100000"/>
              </a:lnSpc>
              <a:spcBef>
                <a:spcPct val="0"/>
              </a:spcBef>
              <a:spcAft>
                <a:spcPts val="0"/>
              </a:spcAft>
              <a:buClrTx/>
              <a:buSzTx/>
              <a:buFontTx/>
              <a:buNone/>
              <a:tabLst/>
              <a:defRPr/>
            </a:pPr>
            <a:r>
              <a:rPr lang="en-US" sz="2000" b="1" dirty="0">
                <a:solidFill>
                  <a:schemeClr val="tx1">
                    <a:lumMod val="75000"/>
                    <a:lumOff val="25000"/>
                  </a:schemeClr>
                </a:solidFill>
                <a:latin typeface="Corbel" panose="020B0503020204020204" pitchFamily="34" charset="0"/>
                <a:ea typeface="Lato Black"/>
                <a:cs typeface="Arial" panose="020B0604020202020204" pitchFamily="34" charset="0"/>
              </a:rPr>
              <a:t>ADV</a:t>
            </a:r>
            <a:r>
              <a:rPr lang="en-US" sz="2000" dirty="0">
                <a:solidFill>
                  <a:schemeClr val="tx1">
                    <a:lumMod val="75000"/>
                    <a:lumOff val="25000"/>
                  </a:schemeClr>
                </a:solidFill>
                <a:latin typeface="Corbel" panose="020B0503020204020204" pitchFamily="34" charset="0"/>
                <a:ea typeface="Lato Black"/>
                <a:cs typeface="Arial" panose="020B0604020202020204" pitchFamily="34" charset="0"/>
              </a:rPr>
              <a:t> er et av </a:t>
            </a:r>
            <a:r>
              <a:rPr lang="en-US" sz="2000" dirty="0" err="1">
                <a:solidFill>
                  <a:schemeClr val="tx1">
                    <a:lumMod val="75000"/>
                    <a:lumOff val="25000"/>
                  </a:schemeClr>
                </a:solidFill>
                <a:latin typeface="Corbel" panose="020B0503020204020204" pitchFamily="34" charset="0"/>
                <a:ea typeface="Lato Black"/>
                <a:cs typeface="Arial" panose="020B0604020202020204" pitchFamily="34" charset="0"/>
              </a:rPr>
              <a:t>flere</a:t>
            </a:r>
            <a:r>
              <a:rPr lang="en-US" sz="2000" dirty="0">
                <a:solidFill>
                  <a:schemeClr val="tx1">
                    <a:lumMod val="75000"/>
                    <a:lumOff val="25000"/>
                  </a:schemeClr>
                </a:solidFill>
                <a:latin typeface="Corbel" panose="020B0503020204020204" pitchFamily="34" charset="0"/>
                <a:ea typeface="Lato Black"/>
                <a:cs typeface="Arial" panose="020B0604020202020204" pitchFamily="34" charset="0"/>
              </a:rPr>
              <a:t> (</a:t>
            </a:r>
            <a:r>
              <a:rPr lang="en-US" sz="2000" dirty="0" err="1">
                <a:solidFill>
                  <a:schemeClr val="tx1">
                    <a:lumMod val="75000"/>
                    <a:lumOff val="25000"/>
                  </a:schemeClr>
                </a:solidFill>
                <a:latin typeface="Corbel" panose="020B0503020204020204" pitchFamily="34" charset="0"/>
                <a:ea typeface="Lato Black"/>
                <a:cs typeface="Arial" panose="020B0604020202020204" pitchFamily="34" charset="0"/>
              </a:rPr>
              <a:t>strategiske</a:t>
            </a:r>
            <a:r>
              <a:rPr lang="en-US" sz="2000" dirty="0">
                <a:solidFill>
                  <a:schemeClr val="tx1">
                    <a:lumMod val="75000"/>
                    <a:lumOff val="25000"/>
                  </a:schemeClr>
                </a:solidFill>
                <a:latin typeface="Corbel" panose="020B0503020204020204" pitchFamily="34" charset="0"/>
                <a:ea typeface="Lato Black"/>
                <a:cs typeface="Arial" panose="020B0604020202020204" pitchFamily="34" charset="0"/>
              </a:rPr>
              <a:t>) </a:t>
            </a:r>
            <a:r>
              <a:rPr lang="en-US" sz="2000" dirty="0" err="1">
                <a:solidFill>
                  <a:schemeClr val="tx1">
                    <a:lumMod val="75000"/>
                    <a:lumOff val="25000"/>
                  </a:schemeClr>
                </a:solidFill>
                <a:latin typeface="Corbel" panose="020B0503020204020204" pitchFamily="34" charset="0"/>
                <a:ea typeface="Lato Black"/>
                <a:cs typeface="Arial" panose="020B0604020202020204" pitchFamily="34" charset="0"/>
              </a:rPr>
              <a:t>verktøy</a:t>
            </a:r>
            <a:r>
              <a:rPr lang="en-US" sz="2000" dirty="0">
                <a:solidFill>
                  <a:schemeClr val="tx1">
                    <a:lumMod val="75000"/>
                    <a:lumOff val="25000"/>
                  </a:schemeClr>
                </a:solidFill>
                <a:latin typeface="Corbel" panose="020B0503020204020204" pitchFamily="34" charset="0"/>
                <a:ea typeface="Lato Black"/>
                <a:cs typeface="Arial" panose="020B0604020202020204" pitchFamily="34" charset="0"/>
              </a:rPr>
              <a:t> vi </a:t>
            </a:r>
            <a:r>
              <a:rPr lang="en-US" sz="2000" dirty="0" err="1">
                <a:solidFill>
                  <a:schemeClr val="tx1">
                    <a:lumMod val="75000"/>
                    <a:lumOff val="25000"/>
                  </a:schemeClr>
                </a:solidFill>
                <a:latin typeface="Corbel" panose="020B0503020204020204" pitchFamily="34" charset="0"/>
                <a:ea typeface="Lato Black"/>
                <a:cs typeface="Arial" panose="020B0604020202020204" pitchFamily="34" charset="0"/>
              </a:rPr>
              <a:t>bruker</a:t>
            </a:r>
            <a:r>
              <a:rPr lang="en-US" sz="2000" dirty="0">
                <a:solidFill>
                  <a:schemeClr val="tx1">
                    <a:lumMod val="75000"/>
                    <a:lumOff val="25000"/>
                  </a:schemeClr>
                </a:solidFill>
                <a:latin typeface="Corbel" panose="020B0503020204020204" pitchFamily="34" charset="0"/>
                <a:ea typeface="Lato Black"/>
                <a:cs typeface="Arial" panose="020B0604020202020204" pitchFamily="34" charset="0"/>
              </a:rPr>
              <a:t> i </a:t>
            </a:r>
            <a:r>
              <a:rPr lang="en-US" sz="2000" dirty="0" err="1">
                <a:solidFill>
                  <a:schemeClr val="tx1">
                    <a:lumMod val="75000"/>
                    <a:lumOff val="25000"/>
                  </a:schemeClr>
                </a:solidFill>
                <a:latin typeface="Corbel" panose="020B0503020204020204" pitchFamily="34" charset="0"/>
                <a:ea typeface="Lato Black"/>
                <a:cs typeface="Arial" panose="020B0604020202020204" pitchFamily="34" charset="0"/>
              </a:rPr>
              <a:t>arbeidet</a:t>
            </a:r>
            <a:r>
              <a:rPr lang="en-US" sz="2000" dirty="0">
                <a:solidFill>
                  <a:schemeClr val="tx1">
                    <a:lumMod val="75000"/>
                    <a:lumOff val="25000"/>
                  </a:schemeClr>
                </a:solidFill>
                <a:latin typeface="Corbel" panose="020B0503020204020204" pitchFamily="34" charset="0"/>
                <a:ea typeface="Lato Black"/>
                <a:cs typeface="Arial" panose="020B0604020202020204" pitchFamily="34" charset="0"/>
              </a:rPr>
              <a:t> med å </a:t>
            </a:r>
            <a:r>
              <a:rPr lang="en-US" sz="2000" dirty="0" err="1">
                <a:solidFill>
                  <a:schemeClr val="tx1">
                    <a:lumMod val="75000"/>
                    <a:lumOff val="25000"/>
                  </a:schemeClr>
                </a:solidFill>
                <a:latin typeface="Corbel" panose="020B0503020204020204" pitchFamily="34" charset="0"/>
                <a:ea typeface="Lato Black"/>
                <a:cs typeface="Arial" panose="020B0604020202020204" pitchFamily="34" charset="0"/>
              </a:rPr>
              <a:t>nå</a:t>
            </a:r>
            <a:r>
              <a:rPr lang="en-US" sz="2000" dirty="0">
                <a:solidFill>
                  <a:schemeClr val="tx1">
                    <a:lumMod val="75000"/>
                    <a:lumOff val="25000"/>
                  </a:schemeClr>
                </a:solidFill>
                <a:latin typeface="Corbel" panose="020B0503020204020204" pitchFamily="34" charset="0"/>
                <a:ea typeface="Lato Black"/>
                <a:cs typeface="Arial" panose="020B0604020202020204" pitchFamily="34" charset="0"/>
              </a:rPr>
              <a:t> </a:t>
            </a:r>
            <a:r>
              <a:rPr lang="en-US" sz="2000" dirty="0" err="1">
                <a:solidFill>
                  <a:schemeClr val="tx1">
                    <a:lumMod val="75000"/>
                    <a:lumOff val="25000"/>
                  </a:schemeClr>
                </a:solidFill>
                <a:latin typeface="Corbel" panose="020B0503020204020204" pitchFamily="34" charset="0"/>
                <a:ea typeface="Lato Black"/>
                <a:cs typeface="Arial" panose="020B0604020202020204" pitchFamily="34" charset="0"/>
              </a:rPr>
              <a:t>målene</a:t>
            </a:r>
            <a:r>
              <a:rPr lang="en-US" sz="2000" dirty="0">
                <a:solidFill>
                  <a:schemeClr val="tx1">
                    <a:lumMod val="75000"/>
                    <a:lumOff val="25000"/>
                  </a:schemeClr>
                </a:solidFill>
                <a:latin typeface="Corbel" panose="020B0503020204020204" pitchFamily="34" charset="0"/>
                <a:ea typeface="Lato Black"/>
                <a:cs typeface="Arial" panose="020B0604020202020204" pitchFamily="34" charset="0"/>
              </a:rPr>
              <a:t> </a:t>
            </a:r>
            <a:r>
              <a:rPr lang="en-US" sz="2000" dirty="0" err="1">
                <a:solidFill>
                  <a:schemeClr val="tx1">
                    <a:lumMod val="75000"/>
                    <a:lumOff val="25000"/>
                  </a:schemeClr>
                </a:solidFill>
                <a:latin typeface="Corbel" panose="020B0503020204020204" pitchFamily="34" charset="0"/>
                <a:ea typeface="Lato Black"/>
                <a:cs typeface="Arial" panose="020B0604020202020204" pitchFamily="34" charset="0"/>
              </a:rPr>
              <a:t>våre</a:t>
            </a:r>
            <a:r>
              <a:rPr lang="en-US" sz="2000" dirty="0">
                <a:solidFill>
                  <a:schemeClr val="tx1">
                    <a:lumMod val="75000"/>
                    <a:lumOff val="25000"/>
                  </a:schemeClr>
                </a:solidFill>
                <a:latin typeface="Corbel" panose="020B0503020204020204" pitchFamily="34" charset="0"/>
                <a:ea typeface="Lato Black"/>
                <a:cs typeface="Arial" panose="020B0604020202020204" pitchFamily="34" charset="0"/>
              </a:rPr>
              <a:t> - </a:t>
            </a:r>
            <a:r>
              <a:rPr lang="en-US" sz="2000" dirty="0" err="1">
                <a:solidFill>
                  <a:schemeClr val="tx1">
                    <a:lumMod val="75000"/>
                    <a:lumOff val="25000"/>
                  </a:schemeClr>
                </a:solidFill>
                <a:latin typeface="Corbel" panose="020B0503020204020204" pitchFamily="34" charset="0"/>
                <a:ea typeface="Lato Black"/>
                <a:cs typeface="Arial" panose="020B0604020202020204" pitchFamily="34" charset="0"/>
              </a:rPr>
              <a:t>helhetlig</a:t>
            </a:r>
            <a:r>
              <a:rPr lang="en-US" sz="2000" dirty="0">
                <a:solidFill>
                  <a:schemeClr val="tx1">
                    <a:lumMod val="75000"/>
                    <a:lumOff val="25000"/>
                  </a:schemeClr>
                </a:solidFill>
                <a:latin typeface="Corbel" panose="020B0503020204020204" pitchFamily="34" charset="0"/>
                <a:ea typeface="Lato Black"/>
                <a:cs typeface="Arial" panose="020B0604020202020204" pitchFamily="34" charset="0"/>
              </a:rPr>
              <a:t> </a:t>
            </a:r>
            <a:r>
              <a:rPr lang="en-US" sz="2000" dirty="0" err="1">
                <a:solidFill>
                  <a:schemeClr val="tx1">
                    <a:lumMod val="75000"/>
                    <a:lumOff val="25000"/>
                  </a:schemeClr>
                </a:solidFill>
                <a:latin typeface="Corbel" panose="020B0503020204020204" pitchFamily="34" charset="0"/>
                <a:ea typeface="Lato Black"/>
                <a:cs typeface="Arial" panose="020B0604020202020204" pitchFamily="34" charset="0"/>
              </a:rPr>
              <a:t>virkemiddelbruk</a:t>
            </a:r>
            <a:endParaRPr lang="en-US" sz="2000" dirty="0">
              <a:solidFill>
                <a:schemeClr val="tx1">
                  <a:lumMod val="75000"/>
                  <a:lumOff val="25000"/>
                </a:schemeClr>
              </a:solidFill>
              <a:latin typeface="Corbel" panose="020B0503020204020204" pitchFamily="34" charset="0"/>
              <a:ea typeface="Lato Black"/>
              <a:cs typeface="Arial" panose="020B0604020202020204" pitchFamily="34" charset="0"/>
            </a:endParaRPr>
          </a:p>
          <a:p>
            <a:pPr marL="0" marR="0" lvl="0" indent="0" defTabSz="914400" rtl="0" eaLnBrk="1" fontAlgn="auto" latinLnBrk="0" hangingPunct="1">
              <a:lnSpc>
                <a:spcPct val="100000"/>
              </a:lnSpc>
              <a:spcBef>
                <a:spcPct val="0"/>
              </a:spcBef>
              <a:spcAft>
                <a:spcPts val="0"/>
              </a:spcAft>
              <a:buClrTx/>
              <a:buSzTx/>
              <a:buFontTx/>
              <a:buNone/>
              <a:tabLst/>
              <a:defRPr/>
            </a:pPr>
            <a:endParaRPr lang="en-US" sz="2000" dirty="0">
              <a:solidFill>
                <a:schemeClr val="tx1">
                  <a:lumMod val="75000"/>
                  <a:lumOff val="25000"/>
                </a:schemeClr>
              </a:solidFill>
              <a:latin typeface="Corbel" panose="020B0503020204020204" pitchFamily="34" charset="0"/>
              <a:ea typeface="Lato Black"/>
              <a:cs typeface="Arial" panose="020B0604020202020204" pitchFamily="34" charset="0"/>
            </a:endParaRPr>
          </a:p>
          <a:p>
            <a:pPr marL="0" marR="0" lvl="0" indent="0" defTabSz="914400" rtl="0" eaLnBrk="1" fontAlgn="auto" latinLnBrk="0" hangingPunct="1">
              <a:lnSpc>
                <a:spcPct val="100000"/>
              </a:lnSpc>
              <a:spcBef>
                <a:spcPct val="0"/>
              </a:spcBef>
              <a:spcAft>
                <a:spcPts val="0"/>
              </a:spcAft>
              <a:buClrTx/>
              <a:buSzTx/>
              <a:buFontTx/>
              <a:buNone/>
              <a:tabLst/>
              <a:defRPr/>
            </a:pPr>
            <a:r>
              <a:rPr lang="en-US" sz="2000" b="1" dirty="0" err="1">
                <a:solidFill>
                  <a:schemeClr val="tx1">
                    <a:lumMod val="75000"/>
                    <a:lumOff val="25000"/>
                  </a:schemeClr>
                </a:solidFill>
                <a:latin typeface="Corbel" panose="020B0503020204020204" pitchFamily="34" charset="0"/>
                <a:ea typeface="Lato Black"/>
                <a:cs typeface="Arial" panose="020B0604020202020204" pitchFamily="34" charset="0"/>
              </a:rPr>
              <a:t>Tiltaksbane</a:t>
            </a:r>
            <a:r>
              <a:rPr lang="en-US" sz="2000" dirty="0">
                <a:solidFill>
                  <a:schemeClr val="tx1">
                    <a:lumMod val="75000"/>
                    <a:lumOff val="25000"/>
                  </a:schemeClr>
                </a:solidFill>
                <a:latin typeface="Corbel" panose="020B0503020204020204" pitchFamily="34" charset="0"/>
                <a:ea typeface="Lato Black"/>
                <a:cs typeface="Arial" panose="020B0604020202020204" pitchFamily="34" charset="0"/>
              </a:rPr>
              <a:t> </a:t>
            </a:r>
            <a:r>
              <a:rPr lang="en-US" sz="2000" dirty="0" err="1">
                <a:solidFill>
                  <a:schemeClr val="tx1">
                    <a:lumMod val="75000"/>
                    <a:lumOff val="25000"/>
                  </a:schemeClr>
                </a:solidFill>
                <a:latin typeface="Corbel" panose="020B0503020204020204" pitchFamily="34" charset="0"/>
                <a:ea typeface="Lato Black"/>
                <a:cs typeface="Arial" panose="020B0604020202020204" pitchFamily="34" charset="0"/>
              </a:rPr>
              <a:t>knutepunktutvikling</a:t>
            </a:r>
            <a:r>
              <a:rPr lang="en-US" sz="2000" dirty="0">
                <a:solidFill>
                  <a:schemeClr val="tx1">
                    <a:lumMod val="75000"/>
                    <a:lumOff val="25000"/>
                  </a:schemeClr>
                </a:solidFill>
                <a:latin typeface="Corbel" panose="020B0503020204020204" pitchFamily="34" charset="0"/>
                <a:ea typeface="Lato Black"/>
                <a:cs typeface="Arial" panose="020B0604020202020204" pitchFamily="34" charset="0"/>
              </a:rPr>
              <a:t> og fortetting i </a:t>
            </a:r>
            <a:r>
              <a:rPr lang="en-US" sz="2000" dirty="0" err="1">
                <a:solidFill>
                  <a:schemeClr val="tx1">
                    <a:lumMod val="75000"/>
                    <a:lumOff val="25000"/>
                  </a:schemeClr>
                </a:solidFill>
                <a:latin typeface="Corbel" panose="020B0503020204020204" pitchFamily="34" charset="0"/>
                <a:ea typeface="Lato Black"/>
                <a:cs typeface="Arial" panose="020B0604020202020204" pitchFamily="34" charset="0"/>
              </a:rPr>
              <a:t>sentrum</a:t>
            </a:r>
            <a:r>
              <a:rPr lang="en-US" sz="2000" dirty="0">
                <a:solidFill>
                  <a:schemeClr val="tx1">
                    <a:lumMod val="75000"/>
                    <a:lumOff val="25000"/>
                  </a:schemeClr>
                </a:solidFill>
                <a:latin typeface="Corbel" panose="020B0503020204020204" pitchFamily="34" charset="0"/>
                <a:ea typeface="Lato Black"/>
                <a:cs typeface="Arial" panose="020B0604020202020204" pitchFamily="34" charset="0"/>
              </a:rPr>
              <a:t> i ADV tar </a:t>
            </a:r>
            <a:r>
              <a:rPr lang="en-US" sz="2000" dirty="0" err="1">
                <a:solidFill>
                  <a:schemeClr val="tx1">
                    <a:lumMod val="75000"/>
                    <a:lumOff val="25000"/>
                  </a:schemeClr>
                </a:solidFill>
                <a:latin typeface="Corbel" panose="020B0503020204020204" pitchFamily="34" charset="0"/>
                <a:ea typeface="Lato Black"/>
                <a:cs typeface="Arial" panose="020B0604020202020204" pitchFamily="34" charset="0"/>
              </a:rPr>
              <a:t>utgangspunkt</a:t>
            </a:r>
            <a:r>
              <a:rPr lang="en-US" sz="2000" dirty="0">
                <a:solidFill>
                  <a:schemeClr val="tx1">
                    <a:lumMod val="75000"/>
                    <a:lumOff val="25000"/>
                  </a:schemeClr>
                </a:solidFill>
                <a:latin typeface="Corbel" panose="020B0503020204020204" pitchFamily="34" charset="0"/>
                <a:ea typeface="Lato Black"/>
                <a:cs typeface="Arial" panose="020B0604020202020204" pitchFamily="34" charset="0"/>
              </a:rPr>
              <a:t/>
            </a:r>
            <a:br>
              <a:rPr lang="en-US" sz="2000" dirty="0">
                <a:solidFill>
                  <a:schemeClr val="tx1">
                    <a:lumMod val="75000"/>
                    <a:lumOff val="25000"/>
                  </a:schemeClr>
                </a:solidFill>
                <a:latin typeface="Corbel" panose="020B0503020204020204" pitchFamily="34" charset="0"/>
                <a:ea typeface="Lato Black"/>
                <a:cs typeface="Arial" panose="020B0604020202020204" pitchFamily="34" charset="0"/>
              </a:rPr>
            </a:br>
            <a:r>
              <a:rPr lang="en-US" sz="2000" dirty="0">
                <a:solidFill>
                  <a:schemeClr val="tx1">
                    <a:lumMod val="75000"/>
                    <a:lumOff val="25000"/>
                  </a:schemeClr>
                </a:solidFill>
                <a:latin typeface="Corbel" panose="020B0503020204020204" pitchFamily="34" charset="0"/>
                <a:ea typeface="Lato Black"/>
                <a:cs typeface="Arial" panose="020B0604020202020204" pitchFamily="34" charset="0"/>
              </a:rPr>
              <a:t>i </a:t>
            </a:r>
            <a:r>
              <a:rPr lang="en-US" sz="2000" dirty="0" err="1">
                <a:solidFill>
                  <a:schemeClr val="tx1">
                    <a:lumMod val="75000"/>
                    <a:lumOff val="25000"/>
                  </a:schemeClr>
                </a:solidFill>
                <a:latin typeface="Corbel" panose="020B0503020204020204" pitchFamily="34" charset="0"/>
                <a:ea typeface="Lato Black"/>
                <a:cs typeface="Arial" panose="020B0604020202020204" pitchFamily="34" charset="0"/>
              </a:rPr>
              <a:t>oppdatert</a:t>
            </a:r>
            <a:r>
              <a:rPr lang="en-US" sz="2000" dirty="0">
                <a:solidFill>
                  <a:schemeClr val="tx1">
                    <a:lumMod val="75000"/>
                    <a:lumOff val="25000"/>
                  </a:schemeClr>
                </a:solidFill>
                <a:latin typeface="Corbel" panose="020B0503020204020204" pitchFamily="34" charset="0"/>
                <a:ea typeface="Lato Black"/>
                <a:cs typeface="Arial" panose="020B0604020202020204" pitchFamily="34" charset="0"/>
              </a:rPr>
              <a:t> </a:t>
            </a:r>
            <a:r>
              <a:rPr lang="en-US" sz="2000" dirty="0" err="1">
                <a:solidFill>
                  <a:schemeClr val="tx1">
                    <a:lumMod val="75000"/>
                    <a:lumOff val="25000"/>
                  </a:schemeClr>
                </a:solidFill>
                <a:latin typeface="Corbel" panose="020B0503020204020204" pitchFamily="34" charset="0"/>
                <a:ea typeface="Lato Black"/>
                <a:cs typeface="Arial" panose="020B0604020202020204" pitchFamily="34" charset="0"/>
              </a:rPr>
              <a:t>kunnskapsgrunnlag</a:t>
            </a:r>
            <a:r>
              <a:rPr lang="en-US" sz="2000" dirty="0">
                <a:solidFill>
                  <a:schemeClr val="tx1">
                    <a:lumMod val="75000"/>
                    <a:lumOff val="25000"/>
                  </a:schemeClr>
                </a:solidFill>
                <a:latin typeface="Corbel" panose="020B0503020204020204" pitchFamily="34" charset="0"/>
                <a:ea typeface="Lato Black"/>
                <a:cs typeface="Arial" panose="020B0604020202020204" pitchFamily="34" charset="0"/>
              </a:rPr>
              <a:t> og</a:t>
            </a:r>
            <a:br>
              <a:rPr lang="en-US" sz="2000" dirty="0">
                <a:solidFill>
                  <a:schemeClr val="tx1">
                    <a:lumMod val="75000"/>
                    <a:lumOff val="25000"/>
                  </a:schemeClr>
                </a:solidFill>
                <a:latin typeface="Corbel" panose="020B0503020204020204" pitchFamily="34" charset="0"/>
                <a:ea typeface="Lato Black"/>
                <a:cs typeface="Arial" panose="020B0604020202020204" pitchFamily="34" charset="0"/>
              </a:rPr>
            </a:br>
            <a:r>
              <a:rPr lang="en-US" sz="2000" dirty="0" err="1">
                <a:solidFill>
                  <a:schemeClr val="tx1">
                    <a:lumMod val="75000"/>
                    <a:lumOff val="25000"/>
                  </a:schemeClr>
                </a:solidFill>
                <a:latin typeface="Corbel" panose="020B0503020204020204" pitchFamily="34" charset="0"/>
                <a:ea typeface="Lato Black"/>
                <a:cs typeface="Arial" panose="020B0604020202020204" pitchFamily="34" charset="0"/>
              </a:rPr>
              <a:t>pågående</a:t>
            </a:r>
            <a:r>
              <a:rPr lang="en-US" sz="2000" dirty="0">
                <a:solidFill>
                  <a:schemeClr val="tx1">
                    <a:lumMod val="75000"/>
                    <a:lumOff val="25000"/>
                  </a:schemeClr>
                </a:solidFill>
                <a:latin typeface="Corbel" panose="020B0503020204020204" pitchFamily="34" charset="0"/>
                <a:ea typeface="Lato Black"/>
                <a:cs typeface="Arial" panose="020B0604020202020204" pitchFamily="34" charset="0"/>
              </a:rPr>
              <a:t> </a:t>
            </a:r>
            <a:r>
              <a:rPr lang="en-US" sz="2000" dirty="0" err="1">
                <a:solidFill>
                  <a:schemeClr val="tx1">
                    <a:lumMod val="75000"/>
                    <a:lumOff val="25000"/>
                  </a:schemeClr>
                </a:solidFill>
                <a:latin typeface="Corbel" panose="020B0503020204020204" pitchFamily="34" charset="0"/>
                <a:ea typeface="Lato Black"/>
                <a:cs typeface="Arial" panose="020B0604020202020204" pitchFamily="34" charset="0"/>
              </a:rPr>
              <a:t>prosesser</a:t>
            </a:r>
            <a:endParaRPr kumimoji="0" lang="en-US" sz="2000" i="0" u="none" strike="noStrike" kern="1200" cap="none" spc="0" normalizeH="0" baseline="0" noProof="0" dirty="0">
              <a:ln>
                <a:noFill/>
              </a:ln>
              <a:solidFill>
                <a:schemeClr val="tx1">
                  <a:lumMod val="75000"/>
                  <a:lumOff val="25000"/>
                </a:schemeClr>
              </a:solidFill>
              <a:effectLst/>
              <a:uLnTx/>
              <a:uFillTx/>
              <a:latin typeface="Corbel" panose="020B0503020204020204" pitchFamily="34" charset="0"/>
              <a:ea typeface="+mj-lt"/>
              <a:cs typeface="Arial" panose="020B0604020202020204" pitchFamily="34" charset="0"/>
            </a:endParaRPr>
          </a:p>
          <a:p>
            <a:pPr marL="0" indent="0">
              <a:lnSpc>
                <a:spcPct val="100000"/>
              </a:lnSpc>
              <a:spcBef>
                <a:spcPts val="1200"/>
              </a:spcBef>
              <a:buFontTx/>
              <a:buNone/>
              <a:defRPr/>
            </a:pPr>
            <a:r>
              <a:rPr lang="nb-NO" sz="1600" i="1" dirty="0">
                <a:solidFill>
                  <a:schemeClr val="tx1">
                    <a:lumMod val="75000"/>
                    <a:lumOff val="25000"/>
                  </a:schemeClr>
                </a:solidFill>
                <a:latin typeface="Corbel" panose="020B0503020204020204" pitchFamily="34" charset="0"/>
              </a:rPr>
              <a:t/>
            </a:r>
            <a:br>
              <a:rPr lang="nb-NO" sz="1600" i="1" dirty="0">
                <a:solidFill>
                  <a:schemeClr val="tx1">
                    <a:lumMod val="75000"/>
                    <a:lumOff val="25000"/>
                  </a:schemeClr>
                </a:solidFill>
                <a:latin typeface="Corbel" panose="020B0503020204020204" pitchFamily="34" charset="0"/>
              </a:rPr>
            </a:br>
            <a:endParaRPr lang="nb-NO" sz="1600" i="1" dirty="0">
              <a:solidFill>
                <a:schemeClr val="tx1">
                  <a:lumMod val="75000"/>
                  <a:lumOff val="25000"/>
                </a:schemeClr>
              </a:solidFill>
              <a:latin typeface="Corbel" panose="020B0503020204020204" pitchFamily="34" charset="0"/>
            </a:endParaRPr>
          </a:p>
          <a:p>
            <a:pPr marL="0" indent="0">
              <a:lnSpc>
                <a:spcPct val="100000"/>
              </a:lnSpc>
              <a:spcBef>
                <a:spcPts val="1200"/>
              </a:spcBef>
              <a:buFontTx/>
              <a:buNone/>
              <a:defRPr/>
            </a:pPr>
            <a:endParaRPr lang="nb-NO" sz="2000" b="1" dirty="0">
              <a:solidFill>
                <a:schemeClr val="tx1">
                  <a:lumMod val="75000"/>
                  <a:lumOff val="25000"/>
                </a:schemeClr>
              </a:solidFill>
              <a:latin typeface="Corbel" panose="020B0503020204020204" pitchFamily="34" charset="0"/>
            </a:endParaRPr>
          </a:p>
        </p:txBody>
      </p:sp>
      <p:grpSp>
        <p:nvGrpSpPr>
          <p:cNvPr id="10" name="Gruppe 9">
            <a:extLst>
              <a:ext uri="{FF2B5EF4-FFF2-40B4-BE49-F238E27FC236}">
                <a16:creationId xmlns:a16="http://schemas.microsoft.com/office/drawing/2014/main" id="{99EDA532-3341-CB37-83C3-3F83A479188C}"/>
              </a:ext>
            </a:extLst>
          </p:cNvPr>
          <p:cNvGrpSpPr/>
          <p:nvPr/>
        </p:nvGrpSpPr>
        <p:grpSpPr>
          <a:xfrm>
            <a:off x="6927738" y="-12155"/>
            <a:ext cx="5270500" cy="6863705"/>
            <a:chOff x="0" y="2232"/>
            <a:chExt cx="5270500" cy="6863705"/>
          </a:xfrm>
        </p:grpSpPr>
        <p:pic>
          <p:nvPicPr>
            <p:cNvPr id="7" name="Bilde 6">
              <a:extLst>
                <a:ext uri="{FF2B5EF4-FFF2-40B4-BE49-F238E27FC236}">
                  <a16:creationId xmlns:a16="http://schemas.microsoft.com/office/drawing/2014/main" id="{D2002017-9730-2B3A-73B5-06D6485EE9EB}"/>
                </a:ext>
              </a:extLst>
            </p:cNvPr>
            <p:cNvPicPr>
              <a:picLocks noChangeAspect="1"/>
            </p:cNvPicPr>
            <p:nvPr/>
          </p:nvPicPr>
          <p:blipFill rotWithShape="1">
            <a:blip r:embed="rId3"/>
            <a:srcRect l="591" t="929" r="25806" b="6806"/>
            <a:stretch/>
          </p:blipFill>
          <p:spPr>
            <a:xfrm>
              <a:off x="0" y="2232"/>
              <a:ext cx="5270500" cy="6863705"/>
            </a:xfrm>
            <a:prstGeom prst="rect">
              <a:avLst/>
            </a:prstGeom>
            <a:solidFill>
              <a:srgbClr val="FFFFFF"/>
            </a:solidFill>
            <a:ln w="76200">
              <a:noFill/>
              <a:miter lim="800000"/>
            </a:ln>
          </p:spPr>
        </p:pic>
        <p:sp>
          <p:nvSpPr>
            <p:cNvPr id="8" name="Tittel 1">
              <a:extLst>
                <a:ext uri="{FF2B5EF4-FFF2-40B4-BE49-F238E27FC236}">
                  <a16:creationId xmlns:a16="http://schemas.microsoft.com/office/drawing/2014/main" id="{8340AE71-E183-19FD-A882-9A03C9741AB1}"/>
                </a:ext>
              </a:extLst>
            </p:cNvPr>
            <p:cNvSpPr txBox="1">
              <a:spLocks/>
            </p:cNvSpPr>
            <p:nvPr/>
          </p:nvSpPr>
          <p:spPr>
            <a:xfrm>
              <a:off x="51274" y="3559703"/>
              <a:ext cx="1910330" cy="827239"/>
            </a:xfrm>
            <a:prstGeom prst="rect">
              <a:avLst/>
            </a:prstGeom>
            <a:solidFill>
              <a:srgbClr val="FFFFFF"/>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1050" b="0" i="1" u="none" strike="noStrike" kern="1200" cap="none" spc="0" normalizeH="0" baseline="0" noProof="0" dirty="0">
                  <a:ln>
                    <a:noFill/>
                  </a:ln>
                  <a:solidFill>
                    <a:srgbClr val="535353"/>
                  </a:solidFill>
                  <a:effectLst/>
                  <a:uLnTx/>
                  <a:uFillTx/>
                  <a:latin typeface="Corbel" panose="020B0503020204020204" pitchFamily="34" charset="0"/>
                  <a:cs typeface="Calibri"/>
                  <a:sym typeface="Calibri"/>
                </a:rPr>
                <a:t>Figur 0-2. Akser med mange korte bilturer i gang- og sykkelvennlig bydeler. Det er også vist barrierer og noen av de planlagte prosjekter i områdene.</a:t>
              </a:r>
            </a:p>
          </p:txBody>
        </p:sp>
        <p:sp>
          <p:nvSpPr>
            <p:cNvPr id="9" name="TekstSylinder 8">
              <a:extLst>
                <a:ext uri="{FF2B5EF4-FFF2-40B4-BE49-F238E27FC236}">
                  <a16:creationId xmlns:a16="http://schemas.microsoft.com/office/drawing/2014/main" id="{CB191F1B-7F84-DAC1-85D5-631F14506322}"/>
                </a:ext>
              </a:extLst>
            </p:cNvPr>
            <p:cNvSpPr txBox="1"/>
            <p:nvPr/>
          </p:nvSpPr>
          <p:spPr>
            <a:xfrm rot="5400000">
              <a:off x="-1740120" y="1854044"/>
              <a:ext cx="3839862" cy="246221"/>
            </a:xfrm>
            <a:prstGeom prst="rect">
              <a:avLst/>
            </a:prstGeom>
            <a:noFill/>
          </p:spPr>
          <p:txBody>
            <a:bodyPr wrap="square" rtlCol="0">
              <a:spAutoFit/>
            </a:bodyPr>
            <a:lstStyle/>
            <a:p>
              <a:pPr hangingPunct="0"/>
              <a:r>
                <a:rPr lang="nb-NO" sz="1000" kern="0" dirty="0">
                  <a:solidFill>
                    <a:srgbClr val="535353"/>
                  </a:solidFill>
                  <a:latin typeface="Corbel" panose="020B0503020204020204" pitchFamily="34" charset="0"/>
                  <a:cs typeface="Calibri"/>
                  <a:sym typeface="Calibri"/>
                </a:rPr>
                <a:t>Transportsystemet i Grenland,  Norconsult 2021</a:t>
              </a:r>
            </a:p>
          </p:txBody>
        </p:sp>
      </p:grpSp>
      <p:pic>
        <p:nvPicPr>
          <p:cNvPr id="4" name="Bilde 3" descr="Et bilde som inneholder tekst, skilt, utendørs&#10;&#10;Automatisk generert beskrivelse">
            <a:extLst>
              <a:ext uri="{FF2B5EF4-FFF2-40B4-BE49-F238E27FC236}">
                <a16:creationId xmlns:a16="http://schemas.microsoft.com/office/drawing/2014/main" id="{25E8D460-3E5A-1C5F-4C56-3506E754C737}"/>
              </a:ext>
            </a:extLst>
          </p:cNvPr>
          <p:cNvPicPr>
            <a:picLocks noChangeAspect="1"/>
          </p:cNvPicPr>
          <p:nvPr/>
        </p:nvPicPr>
        <p:blipFill>
          <a:blip r:embed="rId4" cstate="print">
            <a:alphaModFix amt="70000"/>
            <a:extLst>
              <a:ext uri="{28A0092B-C50C-407E-A947-70E740481C1C}">
                <a14:useLocalDpi xmlns:a14="http://schemas.microsoft.com/office/drawing/2010/main" val="0"/>
              </a:ext>
            </a:extLst>
          </a:blip>
          <a:stretch>
            <a:fillRect/>
          </a:stretch>
        </p:blipFill>
        <p:spPr>
          <a:xfrm>
            <a:off x="10901699" y="235050"/>
            <a:ext cx="1040081" cy="443075"/>
          </a:xfrm>
          <a:prstGeom prst="rect">
            <a:avLst/>
          </a:prstGeom>
        </p:spPr>
      </p:pic>
    </p:spTree>
    <p:extLst>
      <p:ext uri="{BB962C8B-B14F-4D97-AF65-F5344CB8AC3E}">
        <p14:creationId xmlns:p14="http://schemas.microsoft.com/office/powerpoint/2010/main" val="6926546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e 13">
            <a:extLst>
              <a:ext uri="{FF2B5EF4-FFF2-40B4-BE49-F238E27FC236}">
                <a16:creationId xmlns:a16="http://schemas.microsoft.com/office/drawing/2014/main" id="{CAE55660-0640-A767-05D9-E2E7FA4236DD}"/>
              </a:ext>
            </a:extLst>
          </p:cNvPr>
          <p:cNvGrpSpPr/>
          <p:nvPr/>
        </p:nvGrpSpPr>
        <p:grpSpPr>
          <a:xfrm>
            <a:off x="7618907" y="-12637"/>
            <a:ext cx="4573093" cy="6870637"/>
            <a:chOff x="-3989" y="0"/>
            <a:chExt cx="4561712" cy="6853538"/>
          </a:xfrm>
        </p:grpSpPr>
        <p:pic>
          <p:nvPicPr>
            <p:cNvPr id="15" name="Bilde 14" descr="Et bilde som inneholder skjermbilde, tekst, kart&#10;&#10;Automatisk generert beskrivelse">
              <a:extLst>
                <a:ext uri="{FF2B5EF4-FFF2-40B4-BE49-F238E27FC236}">
                  <a16:creationId xmlns:a16="http://schemas.microsoft.com/office/drawing/2014/main" id="{F4EA8DC9-91E7-736E-CE1C-B0FFD4B2BDDE}"/>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l="15168" t="4877" r="9756" b="15361"/>
            <a:stretch/>
          </p:blipFill>
          <p:spPr>
            <a:xfrm>
              <a:off x="-3989" y="0"/>
              <a:ext cx="4561712" cy="6853538"/>
            </a:xfrm>
            <a:prstGeom prst="rect">
              <a:avLst/>
            </a:prstGeom>
          </p:spPr>
        </p:pic>
        <p:sp>
          <p:nvSpPr>
            <p:cNvPr id="19" name="TekstSylinder 18">
              <a:extLst>
                <a:ext uri="{FF2B5EF4-FFF2-40B4-BE49-F238E27FC236}">
                  <a16:creationId xmlns:a16="http://schemas.microsoft.com/office/drawing/2014/main" id="{DB16B70C-8BC9-53A0-4F0A-CE900823C3E7}"/>
                </a:ext>
              </a:extLst>
            </p:cNvPr>
            <p:cNvSpPr txBox="1"/>
            <p:nvPr/>
          </p:nvSpPr>
          <p:spPr>
            <a:xfrm>
              <a:off x="146739" y="505522"/>
              <a:ext cx="2299823" cy="707886"/>
            </a:xfrm>
            <a:prstGeom prst="rect">
              <a:avLst/>
            </a:prstGeom>
            <a:noFill/>
          </p:spPr>
          <p:txBody>
            <a:bodyPr wrap="square">
              <a:spAutoFit/>
            </a:bodyPr>
            <a:lstStyle/>
            <a:p>
              <a:pPr algn="ctr"/>
              <a:r>
                <a:rPr lang="nb-NO" sz="2000" b="1" i="0" u="none" strike="noStrike" dirty="0">
                  <a:solidFill>
                    <a:schemeClr val="bg1"/>
                  </a:solidFill>
                  <a:effectLst/>
                  <a:latin typeface="Corbel" panose="020B0503020204020204" pitchFamily="34" charset="0"/>
                  <a:cs typeface="Arial" panose="020B0604020202020204" pitchFamily="34" charset="0"/>
                </a:rPr>
                <a:t>Skien</a:t>
              </a:r>
              <a:endParaRPr lang="nb-NO" sz="2000" b="1" dirty="0">
                <a:solidFill>
                  <a:schemeClr val="bg1"/>
                </a:solidFill>
                <a:latin typeface="Corbel" panose="020B0503020204020204" pitchFamily="34" charset="0"/>
                <a:cs typeface="Arial" panose="020B0604020202020204" pitchFamily="34" charset="0"/>
              </a:endParaRPr>
            </a:p>
            <a:p>
              <a:pPr algn="ctr"/>
              <a:endParaRPr lang="nb-NO" sz="2000" b="1" dirty="0">
                <a:solidFill>
                  <a:schemeClr val="bg1"/>
                </a:solidFill>
                <a:latin typeface="Corbel" panose="020B0503020204020204" pitchFamily="34" charset="0"/>
                <a:cs typeface="Arial" panose="020B0604020202020204" pitchFamily="34" charset="0"/>
              </a:endParaRPr>
            </a:p>
          </p:txBody>
        </p:sp>
        <p:sp>
          <p:nvSpPr>
            <p:cNvPr id="20" name="TekstSylinder 19">
              <a:extLst>
                <a:ext uri="{FF2B5EF4-FFF2-40B4-BE49-F238E27FC236}">
                  <a16:creationId xmlns:a16="http://schemas.microsoft.com/office/drawing/2014/main" id="{4FF85376-6035-3F38-B2CC-7E9C02480C3E}"/>
                </a:ext>
              </a:extLst>
            </p:cNvPr>
            <p:cNvSpPr txBox="1"/>
            <p:nvPr/>
          </p:nvSpPr>
          <p:spPr>
            <a:xfrm>
              <a:off x="1996062" y="5418658"/>
              <a:ext cx="2299823" cy="707886"/>
            </a:xfrm>
            <a:prstGeom prst="rect">
              <a:avLst/>
            </a:prstGeom>
            <a:noFill/>
          </p:spPr>
          <p:txBody>
            <a:bodyPr wrap="square">
              <a:spAutoFit/>
            </a:bodyPr>
            <a:lstStyle/>
            <a:p>
              <a:pPr algn="ctr"/>
              <a:r>
                <a:rPr lang="nb-NO" sz="2000" b="1" dirty="0">
                  <a:solidFill>
                    <a:schemeClr val="bg1"/>
                  </a:solidFill>
                  <a:latin typeface="Corbel" panose="020B0503020204020204" pitchFamily="34" charset="0"/>
                  <a:cs typeface="Arial" panose="020B0604020202020204" pitchFamily="34" charset="0"/>
                </a:rPr>
                <a:t>Porsgrunn</a:t>
              </a:r>
            </a:p>
            <a:p>
              <a:pPr algn="ctr"/>
              <a:endParaRPr lang="nb-NO" sz="2000" b="1" dirty="0">
                <a:solidFill>
                  <a:schemeClr val="bg1"/>
                </a:solidFill>
                <a:latin typeface="Corbel" panose="020B0503020204020204" pitchFamily="34" charset="0"/>
                <a:cs typeface="Arial" panose="020B0604020202020204" pitchFamily="34" charset="0"/>
              </a:endParaRPr>
            </a:p>
          </p:txBody>
        </p:sp>
      </p:grpSp>
      <p:sp>
        <p:nvSpPr>
          <p:cNvPr id="2" name="Plassholder for tekst 1">
            <a:extLst>
              <a:ext uri="{FF2B5EF4-FFF2-40B4-BE49-F238E27FC236}">
                <a16:creationId xmlns:a16="http://schemas.microsoft.com/office/drawing/2014/main" id="{B81C3D89-0B0A-9FA7-D628-E341C0556E75}"/>
              </a:ext>
            </a:extLst>
          </p:cNvPr>
          <p:cNvSpPr>
            <a:spLocks noGrp="1"/>
          </p:cNvSpPr>
          <p:nvPr>
            <p:ph type="body" sz="quarter" idx="14"/>
          </p:nvPr>
        </p:nvSpPr>
        <p:spPr>
          <a:xfrm>
            <a:off x="865186" y="1020032"/>
            <a:ext cx="5661845" cy="5901070"/>
          </a:xfrm>
        </p:spPr>
        <p:txBody>
          <a:bodyPr>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nb-NO" sz="3200" b="1" dirty="0">
                <a:solidFill>
                  <a:schemeClr val="tx1">
                    <a:lumMod val="75000"/>
                    <a:lumOff val="25000"/>
                  </a:schemeClr>
                </a:solidFill>
                <a:latin typeface="Corbel" panose="020B0503020204020204" pitchFamily="34" charset="0"/>
                <a:cs typeface="Arial"/>
              </a:rPr>
              <a:t>Knutepunktutvikling og fortetting i sentrum</a:t>
            </a:r>
            <a:r>
              <a:rPr lang="nb-NO" sz="3000" b="1" dirty="0">
                <a:solidFill>
                  <a:schemeClr val="tx1">
                    <a:lumMod val="75000"/>
                    <a:lumOff val="25000"/>
                  </a:schemeClr>
                </a:solidFill>
                <a:latin typeface="Corbel" panose="020B0503020204020204" pitchFamily="34" charset="0"/>
                <a:cs typeface="Arial"/>
              </a:rPr>
              <a:t/>
            </a:r>
            <a:br>
              <a:rPr lang="nb-NO" sz="3000" b="1" dirty="0">
                <a:solidFill>
                  <a:schemeClr val="tx1">
                    <a:lumMod val="75000"/>
                    <a:lumOff val="25000"/>
                  </a:schemeClr>
                </a:solidFill>
                <a:latin typeface="Corbel" panose="020B0503020204020204" pitchFamily="34" charset="0"/>
                <a:cs typeface="Arial"/>
              </a:rPr>
            </a:br>
            <a:r>
              <a:rPr lang="nb-NO" sz="2000" i="1" dirty="0">
                <a:solidFill>
                  <a:schemeClr val="tx1">
                    <a:lumMod val="75000"/>
                    <a:lumOff val="25000"/>
                  </a:schemeClr>
                </a:solidFill>
                <a:latin typeface="Corbel" panose="020B0503020204020204" pitchFamily="34" charset="0"/>
                <a:cs typeface="Arial"/>
              </a:rPr>
              <a:t>forslag til tiltaksbane</a:t>
            </a:r>
            <a:r>
              <a:rPr lang="nb-NO" sz="1600" i="1" dirty="0">
                <a:solidFill>
                  <a:schemeClr val="tx1">
                    <a:lumMod val="75000"/>
                    <a:lumOff val="25000"/>
                  </a:schemeClr>
                </a:solidFill>
                <a:latin typeface="Corbel" panose="020B0503020204020204" pitchFamily="34" charset="0"/>
              </a:rPr>
              <a:t/>
            </a:r>
            <a:br>
              <a:rPr lang="nb-NO" sz="1600" i="1" dirty="0">
                <a:solidFill>
                  <a:schemeClr val="tx1">
                    <a:lumMod val="75000"/>
                    <a:lumOff val="25000"/>
                  </a:schemeClr>
                </a:solidFill>
                <a:latin typeface="Corbel" panose="020B0503020204020204" pitchFamily="34" charset="0"/>
              </a:rPr>
            </a:br>
            <a:endParaRPr lang="nb-NO" sz="2000" b="1" kern="1200" dirty="0">
              <a:solidFill>
                <a:schemeClr val="tx1">
                  <a:lumMod val="75000"/>
                  <a:lumOff val="25000"/>
                </a:schemeClr>
              </a:solidFill>
              <a:latin typeface="Corbel" panose="020B0503020204020204" pitchFamily="34" charset="0"/>
              <a:ea typeface="+mn-ea"/>
              <a:cs typeface="+mn-cs"/>
            </a:endParaRPr>
          </a:p>
          <a:p>
            <a:pPr>
              <a:lnSpc>
                <a:spcPct val="120000"/>
              </a:lnSpc>
              <a:spcBef>
                <a:spcPts val="1200"/>
              </a:spcBef>
              <a:defRPr/>
            </a:pPr>
            <a:r>
              <a:rPr lang="nb-NO" sz="2000" b="1" kern="1200" dirty="0">
                <a:solidFill>
                  <a:schemeClr val="tx1">
                    <a:lumMod val="75000"/>
                    <a:lumOff val="25000"/>
                  </a:schemeClr>
                </a:solidFill>
                <a:latin typeface="Corbel" panose="020B0503020204020204" pitchFamily="34" charset="0"/>
                <a:ea typeface="+mn-ea"/>
                <a:cs typeface="+mn-cs"/>
              </a:rPr>
              <a:t>Togstopp Skien</a:t>
            </a:r>
            <a:endParaRPr lang="nb-NO" sz="2000" b="1" dirty="0">
              <a:solidFill>
                <a:schemeClr val="tx1">
                  <a:lumMod val="75000"/>
                  <a:lumOff val="25000"/>
                </a:schemeClr>
              </a:solidFill>
              <a:latin typeface="Corbel" panose="020B0503020204020204" pitchFamily="34" charset="0"/>
            </a:endParaRPr>
          </a:p>
          <a:p>
            <a:pPr>
              <a:lnSpc>
                <a:spcPct val="120000"/>
              </a:lnSpc>
              <a:spcBef>
                <a:spcPts val="1200"/>
              </a:spcBef>
              <a:defRPr/>
            </a:pPr>
            <a:r>
              <a:rPr kumimoji="0" lang="nb-NO" sz="2000" b="1" i="0" u="none" strike="noStrike" cap="none" spc="0" normalizeH="0" baseline="0" noProof="0" dirty="0">
                <a:ln>
                  <a:noFill/>
                </a:ln>
                <a:solidFill>
                  <a:schemeClr val="tx1">
                    <a:lumMod val="75000"/>
                    <a:lumOff val="25000"/>
                  </a:schemeClr>
                </a:solidFill>
                <a:effectLst/>
                <a:uLnTx/>
                <a:uFillTx/>
                <a:latin typeface="Corbel" panose="020B0503020204020204" pitchFamily="34" charset="0"/>
              </a:rPr>
              <a:t>Knutepunkt Porsgrunn</a:t>
            </a:r>
            <a:endParaRPr lang="nb-NO" sz="2000" b="1" dirty="0">
              <a:solidFill>
                <a:schemeClr val="tx1">
                  <a:lumMod val="75000"/>
                  <a:lumOff val="25000"/>
                </a:schemeClr>
              </a:solidFill>
              <a:latin typeface="Corbel" panose="020B0503020204020204" pitchFamily="34" charset="0"/>
            </a:endParaRPr>
          </a:p>
          <a:p>
            <a:pPr>
              <a:lnSpc>
                <a:spcPct val="120000"/>
              </a:lnSpc>
              <a:spcBef>
                <a:spcPts val="1200"/>
              </a:spcBef>
              <a:defRPr/>
            </a:pPr>
            <a:r>
              <a:rPr lang="nb-NO" sz="2000" b="1" dirty="0">
                <a:solidFill>
                  <a:schemeClr val="tx1">
                    <a:lumMod val="75000"/>
                    <a:lumOff val="25000"/>
                  </a:schemeClr>
                </a:solidFill>
                <a:latin typeface="Corbel" panose="020B0503020204020204" pitchFamily="34" charset="0"/>
              </a:rPr>
              <a:t>Fortetting i sentrum</a:t>
            </a:r>
            <a:endParaRPr lang="nb-NO" sz="2000" b="1" i="1" dirty="0">
              <a:solidFill>
                <a:schemeClr val="tx1">
                  <a:lumMod val="75000"/>
                  <a:lumOff val="25000"/>
                </a:schemeClr>
              </a:solidFill>
              <a:latin typeface="Corbel" panose="020B0503020204020204" pitchFamily="34" charset="0"/>
            </a:endParaRPr>
          </a:p>
          <a:p>
            <a:pPr>
              <a:lnSpc>
                <a:spcPct val="120000"/>
              </a:lnSpc>
              <a:spcBef>
                <a:spcPts val="1200"/>
              </a:spcBef>
              <a:defRPr/>
            </a:pPr>
            <a:r>
              <a:rPr lang="nb-NO" sz="2000" b="1" kern="1200" dirty="0">
                <a:solidFill>
                  <a:schemeClr val="tx1">
                    <a:lumMod val="75000"/>
                    <a:lumOff val="25000"/>
                  </a:schemeClr>
                </a:solidFill>
                <a:latin typeface="Corbel" panose="020B0503020204020204" pitchFamily="34" charset="0"/>
                <a:ea typeface="+mn-ea"/>
                <a:cs typeface="+mn-cs"/>
              </a:rPr>
              <a:t>Parkeringstilbud</a:t>
            </a:r>
            <a:endParaRPr lang="nb-NO" sz="2000" i="1" kern="1200" dirty="0">
              <a:solidFill>
                <a:schemeClr val="tx1">
                  <a:lumMod val="75000"/>
                  <a:lumOff val="25000"/>
                </a:schemeClr>
              </a:solidFill>
              <a:latin typeface="Corbel" panose="020B0503020204020204" pitchFamily="34" charset="0"/>
              <a:ea typeface="+mn-ea"/>
              <a:cs typeface="+mn-cs"/>
            </a:endParaRPr>
          </a:p>
        </p:txBody>
      </p:sp>
      <p:pic>
        <p:nvPicPr>
          <p:cNvPr id="6" name="Bilde 5">
            <a:extLst>
              <a:ext uri="{FF2B5EF4-FFF2-40B4-BE49-F238E27FC236}">
                <a16:creationId xmlns:a16="http://schemas.microsoft.com/office/drawing/2014/main" id="{2E36CE98-14F7-4027-CDBA-EA67B6F46382}"/>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6527031" y="2057400"/>
            <a:ext cx="2485959" cy="3507677"/>
          </a:xfrm>
          <a:prstGeom prst="rect">
            <a:avLst/>
          </a:prstGeom>
          <a:ln>
            <a:solidFill>
              <a:schemeClr val="tx1">
                <a:lumMod val="75000"/>
                <a:lumOff val="25000"/>
              </a:schemeClr>
            </a:solidFill>
          </a:ln>
        </p:spPr>
      </p:pic>
      <p:pic>
        <p:nvPicPr>
          <p:cNvPr id="13" name="Bilde 12" descr="Et bilde som inneholder tekst&#10;&#10;Automatisk generert beskrivelse">
            <a:extLst>
              <a:ext uri="{FF2B5EF4-FFF2-40B4-BE49-F238E27FC236}">
                <a16:creationId xmlns:a16="http://schemas.microsoft.com/office/drawing/2014/main" id="{D988255B-0AA7-CB2F-F1F7-52E177DD30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1699" y="229627"/>
            <a:ext cx="1040081" cy="443075"/>
          </a:xfrm>
          <a:prstGeom prst="rect">
            <a:avLst/>
          </a:prstGeom>
        </p:spPr>
      </p:pic>
      <p:sp>
        <p:nvSpPr>
          <p:cNvPr id="21" name="TextBox 6">
            <a:extLst>
              <a:ext uri="{FF2B5EF4-FFF2-40B4-BE49-F238E27FC236}">
                <a16:creationId xmlns:a16="http://schemas.microsoft.com/office/drawing/2014/main" id="{FB5F7F13-26D6-50D4-137E-D76D5C46C953}"/>
              </a:ext>
            </a:extLst>
          </p:cNvPr>
          <p:cNvSpPr txBox="1"/>
          <p:nvPr/>
        </p:nvSpPr>
        <p:spPr>
          <a:xfrm>
            <a:off x="11456038" y="6526070"/>
            <a:ext cx="946420" cy="257956"/>
          </a:xfrm>
          <a:prstGeom prst="rect">
            <a:avLst/>
          </a:prstGeom>
          <a:noFill/>
        </p:spPr>
        <p:txBody>
          <a:bodyPr wrap="square" lIns="0" r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orbel" panose="020B0503020204020204" pitchFamily="34" charset="0"/>
                <a:ea typeface="Lato Black" panose="020F0502020204030203" pitchFamily="34" charset="0"/>
                <a:cs typeface="Arial" panose="020B0604020202020204" pitchFamily="34" charset="0"/>
              </a:rPr>
              <a:t>Grenlandskart</a:t>
            </a:r>
          </a:p>
        </p:txBody>
      </p:sp>
    </p:spTree>
    <p:extLst>
      <p:ext uri="{BB962C8B-B14F-4D97-AF65-F5344CB8AC3E}">
        <p14:creationId xmlns:p14="http://schemas.microsoft.com/office/powerpoint/2010/main" val="1124673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2"/>
          <a:stretch>
            <a:fillRect/>
          </a:stretch>
        </p:blipFill>
        <p:spPr>
          <a:xfrm>
            <a:off x="7385066" y="3333"/>
            <a:ext cx="4803810" cy="6854667"/>
          </a:xfrm>
          <a:prstGeom prst="rect">
            <a:avLst/>
          </a:prstGeom>
        </p:spPr>
      </p:pic>
      <p:sp>
        <p:nvSpPr>
          <p:cNvPr id="2" name="Plassholder for tekst 1">
            <a:extLst>
              <a:ext uri="{FF2B5EF4-FFF2-40B4-BE49-F238E27FC236}">
                <a16:creationId xmlns:a16="http://schemas.microsoft.com/office/drawing/2014/main" id="{B81C3D89-0B0A-9FA7-D628-E341C0556E75}"/>
              </a:ext>
            </a:extLst>
          </p:cNvPr>
          <p:cNvSpPr>
            <a:spLocks noGrp="1"/>
          </p:cNvSpPr>
          <p:nvPr>
            <p:ph type="body" sz="quarter" idx="14"/>
          </p:nvPr>
        </p:nvSpPr>
        <p:spPr>
          <a:xfrm>
            <a:off x="865186" y="1020032"/>
            <a:ext cx="5661845" cy="2565140"/>
          </a:xfrm>
        </p:spPr>
        <p:txBody>
          <a:bodyPr>
            <a:no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nb-NO" sz="3200" b="1" dirty="0" smtClean="0">
                <a:solidFill>
                  <a:schemeClr val="tx1">
                    <a:lumMod val="75000"/>
                    <a:lumOff val="25000"/>
                  </a:schemeClr>
                </a:solidFill>
                <a:latin typeface="Corbel" panose="020B0503020204020204" pitchFamily="34" charset="0"/>
                <a:cs typeface="Arial"/>
              </a:rPr>
              <a:t>Andre</a:t>
            </a:r>
            <a:r>
              <a:rPr lang="nb-NO" sz="3000" b="1" dirty="0">
                <a:solidFill>
                  <a:schemeClr val="tx1">
                    <a:lumMod val="75000"/>
                    <a:lumOff val="25000"/>
                  </a:schemeClr>
                </a:solidFill>
                <a:latin typeface="Corbel" panose="020B0503020204020204" pitchFamily="34" charset="0"/>
                <a:cs typeface="Arial"/>
              </a:rPr>
              <a:t/>
            </a:r>
            <a:br>
              <a:rPr lang="nb-NO" sz="3000" b="1" dirty="0">
                <a:solidFill>
                  <a:schemeClr val="tx1">
                    <a:lumMod val="75000"/>
                    <a:lumOff val="25000"/>
                  </a:schemeClr>
                </a:solidFill>
                <a:latin typeface="Corbel" panose="020B0503020204020204" pitchFamily="34" charset="0"/>
                <a:cs typeface="Arial"/>
              </a:rPr>
            </a:br>
            <a:r>
              <a:rPr lang="nb-NO" sz="2000" i="1" dirty="0" smtClean="0">
                <a:solidFill>
                  <a:schemeClr val="tx1">
                    <a:lumMod val="75000"/>
                    <a:lumOff val="25000"/>
                  </a:schemeClr>
                </a:solidFill>
                <a:latin typeface="Corbel" panose="020B0503020204020204" pitchFamily="34" charset="0"/>
                <a:cs typeface="Arial"/>
              </a:rPr>
              <a:t>forslag </a:t>
            </a:r>
            <a:r>
              <a:rPr lang="nb-NO" sz="2000" i="1" dirty="0">
                <a:solidFill>
                  <a:schemeClr val="tx1">
                    <a:lumMod val="75000"/>
                    <a:lumOff val="25000"/>
                  </a:schemeClr>
                </a:solidFill>
                <a:latin typeface="Corbel" panose="020B0503020204020204" pitchFamily="34" charset="0"/>
                <a:cs typeface="Arial"/>
              </a:rPr>
              <a:t>til tiltaksbane</a:t>
            </a:r>
            <a:r>
              <a:rPr lang="nb-NO" sz="1600" i="1" dirty="0">
                <a:solidFill>
                  <a:schemeClr val="tx1">
                    <a:lumMod val="75000"/>
                    <a:lumOff val="25000"/>
                  </a:schemeClr>
                </a:solidFill>
                <a:latin typeface="Corbel" panose="020B0503020204020204" pitchFamily="34" charset="0"/>
              </a:rPr>
              <a:t/>
            </a:r>
            <a:br>
              <a:rPr lang="nb-NO" sz="1600" i="1" dirty="0">
                <a:solidFill>
                  <a:schemeClr val="tx1">
                    <a:lumMod val="75000"/>
                    <a:lumOff val="25000"/>
                  </a:schemeClr>
                </a:solidFill>
                <a:latin typeface="Corbel" panose="020B0503020204020204" pitchFamily="34" charset="0"/>
              </a:rPr>
            </a:br>
            <a:endParaRPr lang="nb-NO" sz="2000" b="1" kern="1200" dirty="0">
              <a:solidFill>
                <a:schemeClr val="tx1">
                  <a:lumMod val="75000"/>
                  <a:lumOff val="25000"/>
                </a:schemeClr>
              </a:solidFill>
              <a:latin typeface="Corbel" panose="020B0503020204020204" pitchFamily="34" charset="0"/>
              <a:ea typeface="+mn-ea"/>
              <a:cs typeface="+mn-cs"/>
            </a:endParaRPr>
          </a:p>
          <a:p>
            <a:pPr>
              <a:lnSpc>
                <a:spcPct val="120000"/>
              </a:lnSpc>
              <a:spcBef>
                <a:spcPts val="1200"/>
              </a:spcBef>
              <a:defRPr/>
            </a:pPr>
            <a:r>
              <a:rPr lang="nb-NO" sz="2000" b="1" kern="1200" dirty="0" smtClean="0">
                <a:solidFill>
                  <a:schemeClr val="tx1">
                    <a:lumMod val="75000"/>
                    <a:lumOff val="25000"/>
                  </a:schemeClr>
                </a:solidFill>
                <a:latin typeface="Corbel" panose="020B0503020204020204" pitchFamily="34" charset="0"/>
                <a:ea typeface="+mn-ea"/>
                <a:cs typeface="+mn-cs"/>
              </a:rPr>
              <a:t>Parkering</a:t>
            </a:r>
          </a:p>
          <a:p>
            <a:pPr lvl="1">
              <a:lnSpc>
                <a:spcPct val="120000"/>
              </a:lnSpc>
              <a:spcBef>
                <a:spcPts val="1200"/>
              </a:spcBef>
              <a:defRPr/>
            </a:pPr>
            <a:r>
              <a:rPr lang="nb-NO" sz="1600" b="1" kern="1200" dirty="0" smtClean="0">
                <a:solidFill>
                  <a:schemeClr val="tx1">
                    <a:lumMod val="75000"/>
                    <a:lumOff val="25000"/>
                  </a:schemeClr>
                </a:solidFill>
                <a:latin typeface="Corbel" panose="020B0503020204020204" pitchFamily="34" charset="0"/>
                <a:ea typeface="+mn-ea"/>
                <a:cs typeface="+mn-cs"/>
              </a:rPr>
              <a:t>Gatebruk og parkering</a:t>
            </a:r>
          </a:p>
          <a:p>
            <a:pPr lvl="2">
              <a:lnSpc>
                <a:spcPct val="120000"/>
              </a:lnSpc>
              <a:spcBef>
                <a:spcPts val="1200"/>
              </a:spcBef>
              <a:defRPr/>
            </a:pPr>
            <a:r>
              <a:rPr lang="nb-NO" sz="1200" i="1" dirty="0">
                <a:solidFill>
                  <a:schemeClr val="tx1">
                    <a:lumMod val="75000"/>
                    <a:lumOff val="25000"/>
                  </a:schemeClr>
                </a:solidFill>
                <a:latin typeface="Corbel" panose="020B0503020204020204" pitchFamily="34" charset="0"/>
                <a:cs typeface="Arial"/>
              </a:rPr>
              <a:t>bruk av ADV-data </a:t>
            </a:r>
            <a:r>
              <a:rPr lang="nb-NO" sz="1200" i="1" dirty="0" smtClean="0">
                <a:solidFill>
                  <a:schemeClr val="tx1">
                    <a:lumMod val="75000"/>
                    <a:lumOff val="25000"/>
                  </a:schemeClr>
                </a:solidFill>
                <a:latin typeface="Corbel" panose="020B0503020204020204" pitchFamily="34" charset="0"/>
                <a:cs typeface="Arial"/>
              </a:rPr>
              <a:t>og tiltaksbane i ADV</a:t>
            </a:r>
          </a:p>
          <a:p>
            <a:pPr lvl="2">
              <a:lnSpc>
                <a:spcPct val="120000"/>
              </a:lnSpc>
              <a:spcBef>
                <a:spcPts val="1200"/>
              </a:spcBef>
              <a:defRPr/>
            </a:pPr>
            <a:endParaRPr lang="nb-NO" sz="1200" b="1" i="1" dirty="0">
              <a:solidFill>
                <a:schemeClr val="tx1">
                  <a:lumMod val="75000"/>
                  <a:lumOff val="25000"/>
                </a:schemeClr>
              </a:solidFill>
              <a:latin typeface="Corbel" panose="020B0503020204020204" pitchFamily="34" charset="0"/>
              <a:cs typeface="Arial"/>
            </a:endParaRPr>
          </a:p>
          <a:p>
            <a:pPr>
              <a:lnSpc>
                <a:spcPct val="120000"/>
              </a:lnSpc>
              <a:spcBef>
                <a:spcPts val="1200"/>
              </a:spcBef>
              <a:defRPr/>
            </a:pPr>
            <a:r>
              <a:rPr lang="nb-NO" sz="2000" b="1" dirty="0" smtClean="0">
                <a:solidFill>
                  <a:schemeClr val="tx1">
                    <a:lumMod val="75000"/>
                    <a:lumOff val="25000"/>
                  </a:schemeClr>
                </a:solidFill>
                <a:latin typeface="Corbel" panose="020B0503020204020204" pitchFamily="34" charset="0"/>
                <a:cs typeface="Arial"/>
              </a:rPr>
              <a:t>Rullering av Kommuneplanens arealdel</a:t>
            </a:r>
          </a:p>
          <a:p>
            <a:pPr lvl="1">
              <a:lnSpc>
                <a:spcPct val="120000"/>
              </a:lnSpc>
              <a:spcBef>
                <a:spcPts val="1200"/>
              </a:spcBef>
              <a:defRPr/>
            </a:pPr>
            <a:r>
              <a:rPr lang="nb-NO" sz="1600" b="1" dirty="0" smtClean="0">
                <a:solidFill>
                  <a:schemeClr val="tx1">
                    <a:lumMod val="75000"/>
                    <a:lumOff val="25000"/>
                  </a:schemeClr>
                </a:solidFill>
                <a:latin typeface="Corbel" panose="020B0503020204020204" pitchFamily="34" charset="0"/>
                <a:cs typeface="Arial"/>
              </a:rPr>
              <a:t>Ny KPA i Porsgrunn</a:t>
            </a:r>
          </a:p>
          <a:p>
            <a:pPr lvl="2">
              <a:lnSpc>
                <a:spcPct val="120000"/>
              </a:lnSpc>
              <a:spcBef>
                <a:spcPts val="1200"/>
              </a:spcBef>
              <a:defRPr/>
            </a:pPr>
            <a:r>
              <a:rPr lang="nb-NO" sz="1200" i="1" dirty="0" smtClean="0">
                <a:solidFill>
                  <a:schemeClr val="tx1">
                    <a:lumMod val="75000"/>
                    <a:lumOff val="25000"/>
                  </a:schemeClr>
                </a:solidFill>
                <a:latin typeface="Corbel" panose="020B0503020204020204" pitchFamily="34" charset="0"/>
              </a:rPr>
              <a:t>ulike senarioer som tiltaksbaner?</a:t>
            </a:r>
            <a:endParaRPr lang="nb-NO" sz="1200" i="1" dirty="0">
              <a:solidFill>
                <a:schemeClr val="tx1">
                  <a:lumMod val="75000"/>
                  <a:lumOff val="25000"/>
                </a:schemeClr>
              </a:solidFill>
              <a:latin typeface="Corbel" panose="020B0503020204020204" pitchFamily="34" charset="0"/>
            </a:endParaRPr>
          </a:p>
        </p:txBody>
      </p:sp>
      <p:pic>
        <p:nvPicPr>
          <p:cNvPr id="13" name="Bilde 12" descr="Et bilde som inneholder tekst&#10;&#10;Automatisk generert beskrivelse">
            <a:extLst>
              <a:ext uri="{FF2B5EF4-FFF2-40B4-BE49-F238E27FC236}">
                <a16:creationId xmlns:a16="http://schemas.microsoft.com/office/drawing/2014/main" id="{D988255B-0AA7-CB2F-F1F7-52E177DD30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01699" y="229627"/>
            <a:ext cx="1040081" cy="443075"/>
          </a:xfrm>
          <a:prstGeom prst="rect">
            <a:avLst/>
          </a:prstGeom>
        </p:spPr>
      </p:pic>
      <p:sp>
        <p:nvSpPr>
          <p:cNvPr id="21" name="TextBox 6">
            <a:extLst>
              <a:ext uri="{FF2B5EF4-FFF2-40B4-BE49-F238E27FC236}">
                <a16:creationId xmlns:a16="http://schemas.microsoft.com/office/drawing/2014/main" id="{FB5F7F13-26D6-50D4-137E-D76D5C46C953}"/>
              </a:ext>
            </a:extLst>
          </p:cNvPr>
          <p:cNvSpPr txBox="1"/>
          <p:nvPr/>
        </p:nvSpPr>
        <p:spPr>
          <a:xfrm>
            <a:off x="11456038" y="6526070"/>
            <a:ext cx="946420" cy="257956"/>
          </a:xfrm>
          <a:prstGeom prst="rect">
            <a:avLst/>
          </a:prstGeom>
          <a:noFill/>
        </p:spPr>
        <p:txBody>
          <a:bodyPr wrap="square" lIns="0" r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orbel" panose="020B0503020204020204" pitchFamily="34" charset="0"/>
                <a:ea typeface="Lato Black" panose="020F0502020204030203" pitchFamily="34" charset="0"/>
                <a:cs typeface="Arial" panose="020B0604020202020204" pitchFamily="34" charset="0"/>
              </a:rPr>
              <a:t>Grenlandskart</a:t>
            </a:r>
          </a:p>
        </p:txBody>
      </p:sp>
      <p:sp>
        <p:nvSpPr>
          <p:cNvPr id="5" name="TekstSylinder 4"/>
          <p:cNvSpPr txBox="1"/>
          <p:nvPr/>
        </p:nvSpPr>
        <p:spPr>
          <a:xfrm>
            <a:off x="8684312" y="3457560"/>
            <a:ext cx="1075765" cy="461665"/>
          </a:xfrm>
          <a:prstGeom prst="rect">
            <a:avLst/>
          </a:prstGeom>
          <a:noFill/>
        </p:spPr>
        <p:txBody>
          <a:bodyPr wrap="square" rtlCol="0">
            <a:spAutoFit/>
          </a:bodyPr>
          <a:lstStyle/>
          <a:p>
            <a:r>
              <a:rPr lang="nb-NO" sz="2400" b="1" i="1" dirty="0" smtClean="0">
                <a:solidFill>
                  <a:srgbClr val="FF0000"/>
                </a:solidFill>
              </a:rPr>
              <a:t>SKIEN</a:t>
            </a:r>
            <a:endParaRPr lang="nb-NO" sz="2400" b="1" i="1" dirty="0">
              <a:solidFill>
                <a:srgbClr val="FF0000"/>
              </a:solidFill>
            </a:endParaRPr>
          </a:p>
        </p:txBody>
      </p:sp>
      <p:sp>
        <p:nvSpPr>
          <p:cNvPr id="16" name="TekstSylinder 15"/>
          <p:cNvSpPr txBox="1"/>
          <p:nvPr/>
        </p:nvSpPr>
        <p:spPr>
          <a:xfrm>
            <a:off x="8836712" y="5319145"/>
            <a:ext cx="1302370" cy="461665"/>
          </a:xfrm>
          <a:prstGeom prst="rect">
            <a:avLst/>
          </a:prstGeom>
          <a:noFill/>
        </p:spPr>
        <p:txBody>
          <a:bodyPr wrap="square" rtlCol="0">
            <a:spAutoFit/>
          </a:bodyPr>
          <a:lstStyle/>
          <a:p>
            <a:r>
              <a:rPr lang="nb-NO" sz="2400" b="1" i="1" dirty="0" smtClean="0">
                <a:solidFill>
                  <a:srgbClr val="FF0000"/>
                </a:solidFill>
              </a:rPr>
              <a:t>BAMBLE</a:t>
            </a:r>
            <a:endParaRPr lang="nb-NO" sz="2400" b="1" i="1" dirty="0">
              <a:solidFill>
                <a:srgbClr val="FF0000"/>
              </a:solidFill>
            </a:endParaRPr>
          </a:p>
        </p:txBody>
      </p:sp>
      <p:sp>
        <p:nvSpPr>
          <p:cNvPr id="17" name="TekstSylinder 16"/>
          <p:cNvSpPr txBox="1"/>
          <p:nvPr/>
        </p:nvSpPr>
        <p:spPr>
          <a:xfrm>
            <a:off x="10079026" y="4451930"/>
            <a:ext cx="1862753" cy="461665"/>
          </a:xfrm>
          <a:prstGeom prst="rect">
            <a:avLst/>
          </a:prstGeom>
          <a:noFill/>
        </p:spPr>
        <p:txBody>
          <a:bodyPr wrap="square" rtlCol="0">
            <a:spAutoFit/>
          </a:bodyPr>
          <a:lstStyle/>
          <a:p>
            <a:r>
              <a:rPr lang="nb-NO" sz="2400" b="1" i="1" dirty="0" smtClean="0">
                <a:solidFill>
                  <a:srgbClr val="FF0000"/>
                </a:solidFill>
              </a:rPr>
              <a:t>PORSGRUNN</a:t>
            </a:r>
            <a:endParaRPr lang="nb-NO" sz="2400" b="1" i="1" dirty="0">
              <a:solidFill>
                <a:srgbClr val="FF0000"/>
              </a:solidFill>
            </a:endParaRPr>
          </a:p>
        </p:txBody>
      </p:sp>
      <p:sp>
        <p:nvSpPr>
          <p:cNvPr id="18" name="TekstSylinder 17"/>
          <p:cNvSpPr txBox="1"/>
          <p:nvPr/>
        </p:nvSpPr>
        <p:spPr>
          <a:xfrm>
            <a:off x="10079026" y="2199574"/>
            <a:ext cx="1075765" cy="461665"/>
          </a:xfrm>
          <a:prstGeom prst="rect">
            <a:avLst/>
          </a:prstGeom>
          <a:noFill/>
        </p:spPr>
        <p:txBody>
          <a:bodyPr wrap="square" rtlCol="0">
            <a:spAutoFit/>
          </a:bodyPr>
          <a:lstStyle/>
          <a:p>
            <a:r>
              <a:rPr lang="nb-NO" sz="2400" b="1" i="1" dirty="0" smtClean="0">
                <a:solidFill>
                  <a:srgbClr val="FF0000"/>
                </a:solidFill>
              </a:rPr>
              <a:t>SILJAN</a:t>
            </a:r>
            <a:endParaRPr lang="nb-NO" sz="2400" b="1" i="1" dirty="0">
              <a:solidFill>
                <a:srgbClr val="FF0000"/>
              </a:solidFill>
            </a:endParaRPr>
          </a:p>
        </p:txBody>
      </p:sp>
      <p:pic>
        <p:nvPicPr>
          <p:cNvPr id="22" name="Bilde 21" descr="Et bilde som inneholder tekst, skilt, utendørs&#10;&#10;Automatisk generert beskrivelse">
            <a:extLst>
              <a:ext uri="{FF2B5EF4-FFF2-40B4-BE49-F238E27FC236}">
                <a16:creationId xmlns:a16="http://schemas.microsoft.com/office/drawing/2014/main" id="{887836FA-B0CD-6DC5-4607-741E0936A3EF}"/>
              </a:ext>
            </a:extLst>
          </p:cNvPr>
          <p:cNvPicPr>
            <a:picLocks noChangeAspect="1"/>
          </p:cNvPicPr>
          <p:nvPr/>
        </p:nvPicPr>
        <p:blipFill>
          <a:blip r:embed="rId4" cstate="print">
            <a:alphaModFix amt="70000"/>
            <a:extLst>
              <a:ext uri="{28A0092B-C50C-407E-A947-70E740481C1C}">
                <a14:useLocalDpi xmlns:a14="http://schemas.microsoft.com/office/drawing/2010/main" val="0"/>
              </a:ext>
            </a:extLst>
          </a:blip>
          <a:stretch>
            <a:fillRect/>
          </a:stretch>
        </p:blipFill>
        <p:spPr>
          <a:xfrm>
            <a:off x="10901699" y="235050"/>
            <a:ext cx="1040081" cy="443075"/>
          </a:xfrm>
          <a:prstGeom prst="rect">
            <a:avLst/>
          </a:prstGeom>
        </p:spPr>
      </p:pic>
    </p:spTree>
    <p:extLst>
      <p:ext uri="{BB962C8B-B14F-4D97-AF65-F5344CB8AC3E}">
        <p14:creationId xmlns:p14="http://schemas.microsoft.com/office/powerpoint/2010/main" val="6588218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6">
            <a:extLst>
              <a:ext uri="{FF2B5EF4-FFF2-40B4-BE49-F238E27FC236}">
                <a16:creationId xmlns:a16="http://schemas.microsoft.com/office/drawing/2014/main" id="{FB5F7F13-26D6-50D4-137E-D76D5C46C953}"/>
              </a:ext>
            </a:extLst>
          </p:cNvPr>
          <p:cNvSpPr txBox="1"/>
          <p:nvPr/>
        </p:nvSpPr>
        <p:spPr>
          <a:xfrm>
            <a:off x="11456038" y="6526070"/>
            <a:ext cx="946420" cy="257956"/>
          </a:xfrm>
          <a:prstGeom prst="rect">
            <a:avLst/>
          </a:prstGeom>
          <a:noFill/>
        </p:spPr>
        <p:txBody>
          <a:bodyPr wrap="square" lIns="0" r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orbel" panose="020B0503020204020204" pitchFamily="34" charset="0"/>
                <a:ea typeface="Lato Black" panose="020F0502020204030203" pitchFamily="34" charset="0"/>
                <a:cs typeface="Arial" panose="020B0604020202020204" pitchFamily="34" charset="0"/>
              </a:rPr>
              <a:t>Grenlandskart</a:t>
            </a:r>
          </a:p>
        </p:txBody>
      </p:sp>
      <p:pic>
        <p:nvPicPr>
          <p:cNvPr id="11" name="Bilde 10" descr="Et bilde som inneholder tekst, skilt, utendørs&#10;&#10;Automatisk generert beskrivelse">
            <a:extLst>
              <a:ext uri="{FF2B5EF4-FFF2-40B4-BE49-F238E27FC236}">
                <a16:creationId xmlns:a16="http://schemas.microsoft.com/office/drawing/2014/main" id="{25E8D460-3E5A-1C5F-4C56-3506E754C737}"/>
              </a:ext>
            </a:extLst>
          </p:cNvPr>
          <p:cNvPicPr>
            <a:picLocks noChangeAspect="1"/>
          </p:cNvPicPr>
          <p:nvPr/>
        </p:nvPicPr>
        <p:blipFill>
          <a:blip r:embed="rId2" cstate="print">
            <a:alphaModFix amt="70000"/>
            <a:extLst>
              <a:ext uri="{28A0092B-C50C-407E-A947-70E740481C1C}">
                <a14:useLocalDpi xmlns:a14="http://schemas.microsoft.com/office/drawing/2010/main" val="0"/>
              </a:ext>
            </a:extLst>
          </a:blip>
          <a:stretch>
            <a:fillRect/>
          </a:stretch>
        </p:blipFill>
        <p:spPr>
          <a:xfrm>
            <a:off x="10901699" y="235050"/>
            <a:ext cx="1040081" cy="443075"/>
          </a:xfrm>
          <a:prstGeom prst="rect">
            <a:avLst/>
          </a:prstGeom>
        </p:spPr>
      </p:pic>
      <p:sp>
        <p:nvSpPr>
          <p:cNvPr id="12" name="Plassholder for tekst 1">
            <a:extLst>
              <a:ext uri="{FF2B5EF4-FFF2-40B4-BE49-F238E27FC236}">
                <a16:creationId xmlns:a16="http://schemas.microsoft.com/office/drawing/2014/main" id="{A37E2918-CF69-A480-76F7-7C61C3C41A97}"/>
              </a:ext>
            </a:extLst>
          </p:cNvPr>
          <p:cNvSpPr txBox="1">
            <a:spLocks/>
          </p:cNvSpPr>
          <p:nvPr/>
        </p:nvSpPr>
        <p:spPr>
          <a:xfrm>
            <a:off x="865185" y="1020032"/>
            <a:ext cx="7826327" cy="74278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FontTx/>
              <a:buNone/>
              <a:defRPr/>
            </a:pPr>
            <a:r>
              <a:rPr lang="nb-NO" sz="3200" b="1" dirty="0" smtClean="0">
                <a:solidFill>
                  <a:schemeClr val="tx1">
                    <a:lumMod val="75000"/>
                    <a:lumOff val="25000"/>
                  </a:schemeClr>
                </a:solidFill>
                <a:latin typeface="Corbel" panose="020B0503020204020204" pitchFamily="34" charset="0"/>
                <a:cs typeface="Arial"/>
              </a:rPr>
              <a:t>Nå ser vi fram til å «utforske» resultater:</a:t>
            </a:r>
            <a:r>
              <a:rPr lang="nb-NO" sz="3200" b="1" dirty="0">
                <a:solidFill>
                  <a:schemeClr val="tx1">
                    <a:lumMod val="75000"/>
                    <a:lumOff val="25000"/>
                  </a:schemeClr>
                </a:solidFill>
                <a:latin typeface="Corbel" panose="020B0503020204020204" pitchFamily="34" charset="0"/>
                <a:cs typeface="Arial"/>
              </a:rPr>
              <a:t/>
            </a:r>
            <a:br>
              <a:rPr lang="nb-NO" sz="3200" b="1" dirty="0">
                <a:solidFill>
                  <a:schemeClr val="tx1">
                    <a:lumMod val="75000"/>
                    <a:lumOff val="25000"/>
                  </a:schemeClr>
                </a:solidFill>
                <a:latin typeface="Corbel" panose="020B0503020204020204" pitchFamily="34" charset="0"/>
                <a:cs typeface="Arial"/>
              </a:rPr>
            </a:br>
            <a:r>
              <a:rPr lang="nb-NO" sz="1600" i="1" dirty="0">
                <a:solidFill>
                  <a:schemeClr val="tx1">
                    <a:lumMod val="75000"/>
                    <a:lumOff val="25000"/>
                  </a:schemeClr>
                </a:solidFill>
                <a:latin typeface="Corbel" panose="020B0503020204020204" pitchFamily="34" charset="0"/>
              </a:rPr>
              <a:t/>
            </a:r>
            <a:br>
              <a:rPr lang="nb-NO" sz="1600" i="1" dirty="0">
                <a:solidFill>
                  <a:schemeClr val="tx1">
                    <a:lumMod val="75000"/>
                    <a:lumOff val="25000"/>
                  </a:schemeClr>
                </a:solidFill>
                <a:latin typeface="Corbel" panose="020B0503020204020204" pitchFamily="34" charset="0"/>
              </a:rPr>
            </a:br>
            <a:endParaRPr lang="nb-NO" sz="1600" i="1" dirty="0">
              <a:solidFill>
                <a:schemeClr val="tx1">
                  <a:lumMod val="75000"/>
                  <a:lumOff val="25000"/>
                </a:schemeClr>
              </a:solidFill>
              <a:latin typeface="Corbel" panose="020B0503020204020204" pitchFamily="34" charset="0"/>
            </a:endParaRPr>
          </a:p>
          <a:p>
            <a:pPr marL="0" indent="0">
              <a:lnSpc>
                <a:spcPct val="100000"/>
              </a:lnSpc>
              <a:spcBef>
                <a:spcPts val="1200"/>
              </a:spcBef>
              <a:buFontTx/>
              <a:buNone/>
              <a:defRPr/>
            </a:pPr>
            <a:endParaRPr lang="nb-NO" sz="2000" b="1" dirty="0">
              <a:solidFill>
                <a:schemeClr val="tx1">
                  <a:lumMod val="75000"/>
                  <a:lumOff val="25000"/>
                </a:schemeClr>
              </a:solidFill>
              <a:latin typeface="Corbel" panose="020B0503020204020204" pitchFamily="34" charset="0"/>
            </a:endParaRPr>
          </a:p>
        </p:txBody>
      </p:sp>
      <p:grpSp>
        <p:nvGrpSpPr>
          <p:cNvPr id="4" name="Gruppe 3"/>
          <p:cNvGrpSpPr>
            <a:grpSpLocks noChangeAspect="1"/>
          </p:cNvGrpSpPr>
          <p:nvPr/>
        </p:nvGrpSpPr>
        <p:grpSpPr>
          <a:xfrm>
            <a:off x="2934649" y="1957385"/>
            <a:ext cx="7967050" cy="4367932"/>
            <a:chOff x="2653348" y="1589740"/>
            <a:chExt cx="9474286" cy="5194286"/>
          </a:xfrm>
        </p:grpSpPr>
        <p:pic>
          <p:nvPicPr>
            <p:cNvPr id="3" name="Bilde 2"/>
            <p:cNvPicPr>
              <a:picLocks noChangeAspect="1"/>
            </p:cNvPicPr>
            <p:nvPr/>
          </p:nvPicPr>
          <p:blipFill>
            <a:blip r:embed="rId3"/>
            <a:stretch>
              <a:fillRect/>
            </a:stretch>
          </p:blipFill>
          <p:spPr>
            <a:xfrm>
              <a:off x="2653348" y="1589740"/>
              <a:ext cx="9474286" cy="5194286"/>
            </a:xfrm>
            <a:prstGeom prst="rect">
              <a:avLst/>
            </a:prstGeom>
          </p:spPr>
        </p:pic>
        <p:sp>
          <p:nvSpPr>
            <p:cNvPr id="2" name="Rektangel 1"/>
            <p:cNvSpPr/>
            <p:nvPr/>
          </p:nvSpPr>
          <p:spPr>
            <a:xfrm>
              <a:off x="5703683" y="5812325"/>
              <a:ext cx="796705" cy="316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p:cNvSpPr/>
            <p:nvPr/>
          </p:nvSpPr>
          <p:spPr>
            <a:xfrm>
              <a:off x="8691512" y="5879884"/>
              <a:ext cx="796705" cy="316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Tree>
    <p:extLst>
      <p:ext uri="{BB962C8B-B14F-4D97-AF65-F5344CB8AC3E}">
        <p14:creationId xmlns:p14="http://schemas.microsoft.com/office/powerpoint/2010/main" val="41594923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1C3752D0-7F78-C4D4-835D-F88535854771}"/>
              </a:ext>
            </a:extLst>
          </p:cNvPr>
          <p:cNvSpPr txBox="1"/>
          <p:nvPr/>
        </p:nvSpPr>
        <p:spPr>
          <a:xfrm>
            <a:off x="1127760" y="2024373"/>
            <a:ext cx="10213340" cy="4401205"/>
          </a:xfrm>
          <a:prstGeom prst="rect">
            <a:avLst/>
          </a:prstGeom>
          <a:noFill/>
        </p:spPr>
        <p:txBody>
          <a:bodyPr wrap="square" rtlCol="0">
            <a:spAutoFit/>
          </a:bodyPr>
          <a:lstStyle/>
          <a:p>
            <a:pPr marL="285750" indent="-285750" hangingPunct="0">
              <a:buFontTx/>
              <a:buChar char="-"/>
            </a:pPr>
            <a:r>
              <a:rPr lang="nb-NO" sz="2800" b="1" u="sng" kern="0" dirty="0">
                <a:solidFill>
                  <a:srgbClr val="535353"/>
                </a:solidFill>
                <a:latin typeface="Corbel" panose="020B0503020204020204" pitchFamily="34" charset="0"/>
                <a:cs typeface="Calibri"/>
                <a:sym typeface="Calibri"/>
              </a:rPr>
              <a:t>Formålsflater</a:t>
            </a:r>
            <a:r>
              <a:rPr lang="nb-NO" sz="2800" kern="0" dirty="0">
                <a:solidFill>
                  <a:srgbClr val="535353"/>
                </a:solidFill>
                <a:latin typeface="Corbel" panose="020B0503020204020204" pitchFamily="34" charset="0"/>
                <a:cs typeface="Calibri"/>
                <a:sym typeface="Calibri"/>
              </a:rPr>
              <a:t> fra KPA, reguleringsplan,</a:t>
            </a:r>
            <a:br>
              <a:rPr lang="nb-NO" sz="2800" kern="0" dirty="0">
                <a:solidFill>
                  <a:srgbClr val="535353"/>
                </a:solidFill>
                <a:latin typeface="Corbel" panose="020B0503020204020204" pitchFamily="34" charset="0"/>
                <a:cs typeface="Calibri"/>
                <a:sym typeface="Calibri"/>
              </a:rPr>
            </a:br>
            <a:r>
              <a:rPr lang="nb-NO" sz="2800" kern="0" dirty="0">
                <a:solidFill>
                  <a:srgbClr val="535353"/>
                </a:solidFill>
                <a:latin typeface="Corbel" panose="020B0503020204020204" pitchFamily="34" charset="0"/>
                <a:cs typeface="Calibri"/>
                <a:sym typeface="Calibri"/>
              </a:rPr>
              <a:t>kapasitet for ny utbygging, bosatte/ansatte/besøk</a:t>
            </a:r>
          </a:p>
          <a:p>
            <a:pPr marL="285750" indent="-285750" hangingPunct="0">
              <a:buFontTx/>
              <a:buChar char="-"/>
            </a:pPr>
            <a:r>
              <a:rPr lang="nb-NO" sz="2800" b="1" u="sng" kern="0" dirty="0">
                <a:solidFill>
                  <a:srgbClr val="535353"/>
                </a:solidFill>
                <a:latin typeface="Corbel" panose="020B0503020204020204" pitchFamily="34" charset="0"/>
                <a:cs typeface="Calibri"/>
                <a:sym typeface="Calibri"/>
              </a:rPr>
              <a:t>Enkelttiltak</a:t>
            </a:r>
            <a:r>
              <a:rPr lang="nb-NO" sz="2800" kern="0" dirty="0">
                <a:solidFill>
                  <a:srgbClr val="535353"/>
                </a:solidFill>
                <a:latin typeface="Corbel" panose="020B0503020204020204" pitchFamily="34" charset="0"/>
                <a:cs typeface="Calibri"/>
                <a:sym typeface="Calibri"/>
              </a:rPr>
              <a:t> større, planlagte, konkrete tiltak,</a:t>
            </a:r>
            <a:br>
              <a:rPr lang="nb-NO" sz="2800" kern="0" dirty="0">
                <a:solidFill>
                  <a:srgbClr val="535353"/>
                </a:solidFill>
                <a:latin typeface="Corbel" panose="020B0503020204020204" pitchFamily="34" charset="0"/>
                <a:cs typeface="Calibri"/>
                <a:sym typeface="Calibri"/>
              </a:rPr>
            </a:br>
            <a:r>
              <a:rPr lang="nb-NO" sz="2800" kern="0" dirty="0" err="1">
                <a:solidFill>
                  <a:srgbClr val="535353"/>
                </a:solidFill>
                <a:latin typeface="Corbel" panose="020B0503020204020204" pitchFamily="34" charset="0"/>
                <a:cs typeface="Calibri"/>
                <a:sym typeface="Calibri"/>
              </a:rPr>
              <a:t>feks</a:t>
            </a:r>
            <a:r>
              <a:rPr lang="nb-NO" sz="2800" kern="0" dirty="0">
                <a:solidFill>
                  <a:srgbClr val="535353"/>
                </a:solidFill>
                <a:latin typeface="Corbel" panose="020B0503020204020204" pitchFamily="34" charset="0"/>
                <a:cs typeface="Calibri"/>
                <a:sym typeface="Calibri"/>
              </a:rPr>
              <a:t> sykehus eller skole, omgjøre formålsflate til enkelttiltak</a:t>
            </a:r>
            <a:endParaRPr lang="nb-NO" sz="2800" kern="0" dirty="0">
              <a:solidFill>
                <a:srgbClr val="FF0000"/>
              </a:solidFill>
              <a:latin typeface="Corbel" panose="020B0503020204020204" pitchFamily="34" charset="0"/>
              <a:cs typeface="Calibri"/>
              <a:sym typeface="Calibri"/>
            </a:endParaRPr>
          </a:p>
          <a:p>
            <a:pPr marL="285750" indent="-285750" hangingPunct="0">
              <a:buFontTx/>
              <a:buChar char="-"/>
            </a:pPr>
            <a:r>
              <a:rPr lang="nb-NO" sz="2800" b="1" u="sng" kern="0" dirty="0">
                <a:solidFill>
                  <a:srgbClr val="535353"/>
                </a:solidFill>
                <a:latin typeface="Corbel" panose="020B0503020204020204" pitchFamily="34" charset="0"/>
                <a:cs typeface="Calibri"/>
                <a:sym typeface="Calibri"/>
              </a:rPr>
              <a:t>Relokalisering</a:t>
            </a:r>
            <a:r>
              <a:rPr lang="nb-NO" sz="2800" kern="0" dirty="0">
                <a:solidFill>
                  <a:srgbClr val="535353"/>
                </a:solidFill>
                <a:latin typeface="Corbel" panose="020B0503020204020204" pitchFamily="34" charset="0"/>
                <a:cs typeface="Calibri"/>
                <a:sym typeface="Calibri"/>
              </a:rPr>
              <a:t> av eksisterende virksomheter,</a:t>
            </a:r>
            <a:br>
              <a:rPr lang="nb-NO" sz="2800" kern="0" dirty="0">
                <a:solidFill>
                  <a:srgbClr val="535353"/>
                </a:solidFill>
                <a:latin typeface="Corbel" panose="020B0503020204020204" pitchFamily="34" charset="0"/>
                <a:cs typeface="Calibri"/>
                <a:sym typeface="Calibri"/>
              </a:rPr>
            </a:br>
            <a:r>
              <a:rPr lang="nb-NO" sz="2800" kern="0" dirty="0" err="1">
                <a:solidFill>
                  <a:srgbClr val="535353"/>
                </a:solidFill>
                <a:latin typeface="Corbel" panose="020B0503020204020204" pitchFamily="34" charset="0"/>
                <a:cs typeface="Calibri"/>
                <a:sym typeface="Calibri"/>
              </a:rPr>
              <a:t>feks</a:t>
            </a:r>
            <a:r>
              <a:rPr lang="nb-NO" sz="2800" kern="0" dirty="0">
                <a:solidFill>
                  <a:srgbClr val="535353"/>
                </a:solidFill>
                <a:latin typeface="Corbel" panose="020B0503020204020204" pitchFamily="34" charset="0"/>
                <a:cs typeface="Calibri"/>
                <a:sym typeface="Calibri"/>
              </a:rPr>
              <a:t> kontorarbeidsplasser inn til sentrum</a:t>
            </a:r>
          </a:p>
          <a:p>
            <a:pPr marL="285750" indent="-285750" hangingPunct="0">
              <a:buFontTx/>
              <a:buChar char="-"/>
            </a:pPr>
            <a:r>
              <a:rPr lang="nb-NO" sz="2800" b="1" u="sng" kern="0" dirty="0">
                <a:solidFill>
                  <a:srgbClr val="535353"/>
                </a:solidFill>
                <a:latin typeface="Corbel" panose="020B0503020204020204" pitchFamily="34" charset="0"/>
                <a:cs typeface="Calibri"/>
                <a:sym typeface="Calibri"/>
              </a:rPr>
              <a:t>Fortettingsprosent</a:t>
            </a:r>
            <a:r>
              <a:rPr lang="nb-NO" sz="2800" kern="0" dirty="0">
                <a:solidFill>
                  <a:srgbClr val="535353"/>
                </a:solidFill>
                <a:latin typeface="Corbel" panose="020B0503020204020204" pitchFamily="34" charset="0"/>
                <a:cs typeface="Calibri"/>
                <a:sym typeface="Calibri"/>
              </a:rPr>
              <a:t> i eksisterende byggeområder,</a:t>
            </a:r>
            <a:br>
              <a:rPr lang="nb-NO" sz="2800" kern="0" dirty="0">
                <a:solidFill>
                  <a:srgbClr val="535353"/>
                </a:solidFill>
                <a:latin typeface="Corbel" panose="020B0503020204020204" pitchFamily="34" charset="0"/>
                <a:cs typeface="Calibri"/>
                <a:sym typeface="Calibri"/>
              </a:rPr>
            </a:br>
            <a:r>
              <a:rPr lang="nb-NO" sz="2800" kern="0" dirty="0">
                <a:solidFill>
                  <a:srgbClr val="535353"/>
                </a:solidFill>
                <a:latin typeface="Corbel" panose="020B0503020204020204" pitchFamily="34" charset="0"/>
                <a:cs typeface="Calibri"/>
                <a:sym typeface="Calibri"/>
              </a:rPr>
              <a:t>justere % fortetting pr grunnkrets, </a:t>
            </a:r>
            <a:r>
              <a:rPr lang="nb-NO" sz="2800" kern="0" dirty="0" err="1">
                <a:solidFill>
                  <a:srgbClr val="535353"/>
                </a:solidFill>
                <a:latin typeface="Corbel" panose="020B0503020204020204" pitchFamily="34" charset="0"/>
                <a:cs typeface="Calibri"/>
                <a:sym typeface="Calibri"/>
              </a:rPr>
              <a:t>feks</a:t>
            </a:r>
            <a:r>
              <a:rPr lang="nb-NO" sz="2800" kern="0" dirty="0">
                <a:solidFill>
                  <a:srgbClr val="535353"/>
                </a:solidFill>
                <a:latin typeface="Corbel" panose="020B0503020204020204" pitchFamily="34" charset="0"/>
                <a:cs typeface="Calibri"/>
                <a:sym typeface="Calibri"/>
              </a:rPr>
              <a:t> mer fortetting i sentrum</a:t>
            </a:r>
          </a:p>
          <a:p>
            <a:pPr marL="285750" indent="-285750" hangingPunct="0">
              <a:buFontTx/>
              <a:buChar char="-"/>
            </a:pPr>
            <a:r>
              <a:rPr lang="nb-NO" sz="2800" b="1" u="sng" kern="0" dirty="0">
                <a:solidFill>
                  <a:srgbClr val="535353"/>
                </a:solidFill>
                <a:latin typeface="Corbel" panose="020B0503020204020204" pitchFamily="34" charset="0"/>
                <a:cs typeface="Calibri"/>
                <a:sym typeface="Calibri"/>
              </a:rPr>
              <a:t>Parkeringstilbud</a:t>
            </a:r>
            <a:r>
              <a:rPr lang="nb-NO" sz="2800" kern="0" dirty="0">
                <a:solidFill>
                  <a:srgbClr val="535353"/>
                </a:solidFill>
                <a:latin typeface="Corbel" panose="020B0503020204020204" pitchFamily="34" charset="0"/>
                <a:cs typeface="Calibri"/>
                <a:sym typeface="Calibri"/>
              </a:rPr>
              <a:t> </a:t>
            </a:r>
            <a:r>
              <a:rPr lang="nb-NO" sz="2800" kern="0" dirty="0" err="1">
                <a:solidFill>
                  <a:srgbClr val="535353"/>
                </a:solidFill>
                <a:latin typeface="Corbel" panose="020B0503020204020204" pitchFamily="34" charset="0"/>
                <a:cs typeface="Calibri"/>
                <a:sym typeface="Calibri"/>
              </a:rPr>
              <a:t>feks</a:t>
            </a:r>
            <a:r>
              <a:rPr lang="nb-NO" sz="2800" kern="0" dirty="0">
                <a:solidFill>
                  <a:srgbClr val="535353"/>
                </a:solidFill>
                <a:latin typeface="Corbel" panose="020B0503020204020204" pitchFamily="34" charset="0"/>
                <a:cs typeface="Calibri"/>
                <a:sym typeface="Calibri"/>
              </a:rPr>
              <a:t> justere pris, antall, lokalisering</a:t>
            </a:r>
          </a:p>
          <a:p>
            <a:pPr marL="285750" indent="-285750" hangingPunct="0">
              <a:buFontTx/>
              <a:buChar char="-"/>
            </a:pPr>
            <a:endParaRPr lang="nb-NO" sz="2800" kern="0" dirty="0">
              <a:solidFill>
                <a:srgbClr val="535353"/>
              </a:solidFill>
              <a:latin typeface="Corbel" panose="020B0503020204020204" pitchFamily="34" charset="0"/>
              <a:cs typeface="Calibri"/>
              <a:sym typeface="Calibri"/>
            </a:endParaRPr>
          </a:p>
        </p:txBody>
      </p:sp>
      <p:sp>
        <p:nvSpPr>
          <p:cNvPr id="5" name="TekstSylinder 4">
            <a:extLst>
              <a:ext uri="{FF2B5EF4-FFF2-40B4-BE49-F238E27FC236}">
                <a16:creationId xmlns:a16="http://schemas.microsoft.com/office/drawing/2014/main" id="{AE807D1B-DE27-CEEF-BC3D-E6AE059B7361}"/>
              </a:ext>
            </a:extLst>
          </p:cNvPr>
          <p:cNvSpPr txBox="1"/>
          <p:nvPr/>
        </p:nvSpPr>
        <p:spPr>
          <a:xfrm>
            <a:off x="2339340" y="946695"/>
            <a:ext cx="7539990" cy="1077218"/>
          </a:xfrm>
          <a:prstGeom prst="rect">
            <a:avLst/>
          </a:prstGeom>
          <a:noFill/>
        </p:spPr>
        <p:txBody>
          <a:bodyPr wrap="square" rtlCol="0">
            <a:spAutoFit/>
          </a:bodyPr>
          <a:lstStyle/>
          <a:p>
            <a:pPr algn="ctr" hangingPunct="0"/>
            <a:r>
              <a:rPr lang="nb-NO" sz="3200" b="1" kern="0" dirty="0">
                <a:solidFill>
                  <a:srgbClr val="535353"/>
                </a:solidFill>
                <a:latin typeface="Corbel" panose="020B0503020204020204" pitchFamily="34" charset="0"/>
                <a:cs typeface="Calibri"/>
                <a:sym typeface="Calibri"/>
              </a:rPr>
              <a:t>Metoder i ADV </a:t>
            </a:r>
          </a:p>
          <a:p>
            <a:pPr marL="285750" indent="-285750" algn="ctr" hangingPunct="0">
              <a:buFontTx/>
              <a:buChar char="-"/>
            </a:pPr>
            <a:endParaRPr lang="nb-NO" sz="3200" kern="0" dirty="0">
              <a:solidFill>
                <a:srgbClr val="535353"/>
              </a:solidFill>
              <a:latin typeface="Corbel" panose="020B0503020204020204" pitchFamily="34" charset="0"/>
              <a:cs typeface="Calibri"/>
              <a:sym typeface="Calibri"/>
            </a:endParaRPr>
          </a:p>
        </p:txBody>
      </p:sp>
      <p:pic>
        <p:nvPicPr>
          <p:cNvPr id="6" name="Bilde 5" descr="Et bilde som inneholder tekst, skilt, utendørs&#10;&#10;Automatisk generert beskrivelse">
            <a:extLst>
              <a:ext uri="{FF2B5EF4-FFF2-40B4-BE49-F238E27FC236}">
                <a16:creationId xmlns:a16="http://schemas.microsoft.com/office/drawing/2014/main" id="{927A1E1B-9849-7855-0781-1FA60F0B61A8}"/>
              </a:ext>
            </a:extLst>
          </p:cNvPr>
          <p:cNvPicPr>
            <a:picLocks noChangeAspect="1"/>
          </p:cNvPicPr>
          <p:nvPr/>
        </p:nvPicPr>
        <p:blipFill>
          <a:blip r:embed="rId2" cstate="print">
            <a:alphaModFix amt="70000"/>
            <a:extLst>
              <a:ext uri="{28A0092B-C50C-407E-A947-70E740481C1C}">
                <a14:useLocalDpi xmlns:a14="http://schemas.microsoft.com/office/drawing/2010/main" val="0"/>
              </a:ext>
            </a:extLst>
          </a:blip>
          <a:stretch>
            <a:fillRect/>
          </a:stretch>
        </p:blipFill>
        <p:spPr>
          <a:xfrm>
            <a:off x="10901699" y="235050"/>
            <a:ext cx="1040081" cy="443075"/>
          </a:xfrm>
          <a:prstGeom prst="rect">
            <a:avLst/>
          </a:prstGeom>
        </p:spPr>
      </p:pic>
    </p:spTree>
    <p:extLst>
      <p:ext uri="{BB962C8B-B14F-4D97-AF65-F5344CB8AC3E}">
        <p14:creationId xmlns:p14="http://schemas.microsoft.com/office/powerpoint/2010/main" val="29289048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tekst, skilt, utendørs&#10;&#10;Automatisk generert beskrivelse">
            <a:extLst>
              <a:ext uri="{FF2B5EF4-FFF2-40B4-BE49-F238E27FC236}">
                <a16:creationId xmlns:a16="http://schemas.microsoft.com/office/drawing/2014/main" id="{25E8D460-3E5A-1C5F-4C56-3506E754C737}"/>
              </a:ext>
            </a:extLst>
          </p:cNvPr>
          <p:cNvPicPr>
            <a:picLocks noChangeAspect="1"/>
          </p:cNvPicPr>
          <p:nvPr/>
        </p:nvPicPr>
        <p:blipFill>
          <a:blip r:embed="rId2" cstate="print">
            <a:alphaModFix amt="70000"/>
            <a:extLst>
              <a:ext uri="{28A0092B-C50C-407E-A947-70E740481C1C}">
                <a14:useLocalDpi xmlns:a14="http://schemas.microsoft.com/office/drawing/2010/main" val="0"/>
              </a:ext>
            </a:extLst>
          </a:blip>
          <a:stretch>
            <a:fillRect/>
          </a:stretch>
        </p:blipFill>
        <p:spPr>
          <a:xfrm>
            <a:off x="10901699" y="235050"/>
            <a:ext cx="1040081" cy="443075"/>
          </a:xfrm>
          <a:prstGeom prst="rect">
            <a:avLst/>
          </a:prstGeom>
        </p:spPr>
      </p:pic>
      <p:sp>
        <p:nvSpPr>
          <p:cNvPr id="6" name="TekstSylinder 5">
            <a:extLst>
              <a:ext uri="{FF2B5EF4-FFF2-40B4-BE49-F238E27FC236}">
                <a16:creationId xmlns:a16="http://schemas.microsoft.com/office/drawing/2014/main" id="{CB6C190E-06C3-FD4C-3C53-0A96758A997B}"/>
              </a:ext>
            </a:extLst>
          </p:cNvPr>
          <p:cNvSpPr txBox="1"/>
          <p:nvPr/>
        </p:nvSpPr>
        <p:spPr>
          <a:xfrm>
            <a:off x="1127760" y="2051764"/>
            <a:ext cx="10645140" cy="3539430"/>
          </a:xfrm>
          <a:prstGeom prst="rect">
            <a:avLst/>
          </a:prstGeom>
          <a:noFill/>
        </p:spPr>
        <p:txBody>
          <a:bodyPr wrap="square">
            <a:spAutoFit/>
          </a:bodyPr>
          <a:lstStyle/>
          <a:p>
            <a:pPr marL="285750" indent="-285750" hangingPunct="0">
              <a:buFontTx/>
              <a:buChar char="-"/>
            </a:pPr>
            <a:r>
              <a:rPr lang="nb-NO" sz="2800" kern="0" dirty="0">
                <a:solidFill>
                  <a:srgbClr val="535353"/>
                </a:solidFill>
                <a:latin typeface="Corbel" panose="020B0503020204020204" pitchFamily="34" charset="0"/>
                <a:ea typeface="Calibri" panose="020F0502020204030204" pitchFamily="34" charset="0"/>
                <a:cs typeface="Calibri"/>
                <a:sym typeface="Calibri"/>
              </a:rPr>
              <a:t>ADV-veiledere med mer på KDD sine nettsider</a:t>
            </a:r>
            <a:br>
              <a:rPr lang="nb-NO" sz="2800" kern="0" dirty="0">
                <a:solidFill>
                  <a:srgbClr val="535353"/>
                </a:solidFill>
                <a:latin typeface="Corbel" panose="020B0503020204020204" pitchFamily="34" charset="0"/>
                <a:ea typeface="Calibri" panose="020F0502020204030204" pitchFamily="34" charset="0"/>
                <a:cs typeface="Calibri"/>
                <a:sym typeface="Calibri"/>
              </a:rPr>
            </a:br>
            <a:r>
              <a:rPr lang="nb-NO" sz="2800" kern="0" dirty="0">
                <a:solidFill>
                  <a:srgbClr val="535353"/>
                </a:solidFill>
                <a:latin typeface="Corbel" panose="020B0503020204020204" pitchFamily="34" charset="0"/>
                <a:cs typeface="Calibri"/>
                <a:sym typeface="Calibri"/>
                <a:hlinkClick r:id="rId3">
                  <a:extLst>
                    <a:ext uri="{A12FA001-AC4F-418D-AE19-62706E023703}">
                      <ahyp:hlinkClr xmlns:ahyp="http://schemas.microsoft.com/office/drawing/2018/hyperlinkcolor" xmlns="" val="tx"/>
                    </a:ext>
                  </a:extLst>
                </a:hlinkClick>
              </a:rPr>
              <a:t>ADV-veileder 1: Innføring i arealdataverktøyet - regjeringen.no</a:t>
            </a:r>
            <a:endParaRPr lang="nb-NO" sz="2800" kern="0" dirty="0">
              <a:solidFill>
                <a:srgbClr val="535353"/>
              </a:solidFill>
              <a:latin typeface="Corbel" panose="020B0503020204020204" pitchFamily="34" charset="0"/>
              <a:ea typeface="Calibri" panose="020F0502020204030204" pitchFamily="34" charset="0"/>
              <a:cs typeface="Calibri"/>
              <a:sym typeface="Calibri"/>
            </a:endParaRPr>
          </a:p>
          <a:p>
            <a:pPr marL="285750" indent="-285750" hangingPunct="0">
              <a:buFontTx/>
              <a:buChar char="-"/>
            </a:pPr>
            <a:r>
              <a:rPr lang="nb-NO" sz="2800" kern="0" dirty="0">
                <a:solidFill>
                  <a:srgbClr val="535353"/>
                </a:solidFill>
                <a:latin typeface="Corbel" panose="020B0503020204020204" pitchFamily="34" charset="0"/>
                <a:ea typeface="Calibri" panose="020F0502020204030204" pitchFamily="34" charset="0"/>
                <a:cs typeface="Calibri"/>
                <a:sym typeface="Calibri"/>
              </a:rPr>
              <a:t>Lese og melde seg på KDD sitt nyhetsbrev for ADV</a:t>
            </a:r>
            <a:br>
              <a:rPr lang="nb-NO" sz="2800" kern="0" dirty="0">
                <a:solidFill>
                  <a:srgbClr val="535353"/>
                </a:solidFill>
                <a:latin typeface="Corbel" panose="020B0503020204020204" pitchFamily="34" charset="0"/>
                <a:ea typeface="Calibri" panose="020F0502020204030204" pitchFamily="34" charset="0"/>
                <a:cs typeface="Calibri"/>
                <a:sym typeface="Calibri"/>
              </a:rPr>
            </a:br>
            <a:r>
              <a:rPr lang="nb-NO" sz="2800" kern="0" dirty="0">
                <a:solidFill>
                  <a:srgbClr val="535353"/>
                </a:solidFill>
                <a:latin typeface="Corbel" panose="020B0503020204020204" pitchFamily="34" charset="0"/>
                <a:cs typeface="Calibri"/>
                <a:sym typeface="Calibri"/>
                <a:hlinkClick r:id="rId4">
                  <a:extLst>
                    <a:ext uri="{A12FA001-AC4F-418D-AE19-62706E023703}">
                      <ahyp:hlinkClr xmlns:ahyp="http://schemas.microsoft.com/office/drawing/2018/hyperlinkcolor" xmlns="" val="tx"/>
                    </a:ext>
                  </a:extLst>
                </a:hlinkClick>
              </a:rPr>
              <a:t>ADV-nyhetsbrev - regjeringen.no</a:t>
            </a:r>
            <a:endParaRPr lang="nb-NO" sz="2800" kern="0" dirty="0">
              <a:solidFill>
                <a:srgbClr val="535353"/>
              </a:solidFill>
              <a:latin typeface="Corbel" panose="020B0503020204020204" pitchFamily="34" charset="0"/>
              <a:ea typeface="Calibri" panose="020F0502020204030204" pitchFamily="34" charset="0"/>
              <a:cs typeface="Calibri"/>
              <a:sym typeface="Calibri"/>
            </a:endParaRPr>
          </a:p>
          <a:p>
            <a:pPr marL="285750" indent="-285750" hangingPunct="0">
              <a:buFontTx/>
              <a:buChar char="-"/>
            </a:pPr>
            <a:r>
              <a:rPr lang="nb-NO" sz="2800" kern="0" dirty="0">
                <a:solidFill>
                  <a:srgbClr val="535353"/>
                </a:solidFill>
                <a:latin typeface="Corbel" panose="020B0503020204020204" pitchFamily="34" charset="0"/>
                <a:ea typeface="Calibri" panose="020F0502020204030204" pitchFamily="34" charset="0"/>
                <a:cs typeface="Calibri"/>
                <a:sym typeface="Calibri"/>
              </a:rPr>
              <a:t>ADV i TØIs forum for byutvikling, oppsummering og presentasjoner</a:t>
            </a:r>
            <a:br>
              <a:rPr lang="nb-NO" sz="2800" kern="0" dirty="0">
                <a:solidFill>
                  <a:srgbClr val="535353"/>
                </a:solidFill>
                <a:latin typeface="Corbel" panose="020B0503020204020204" pitchFamily="34" charset="0"/>
                <a:ea typeface="Calibri" panose="020F0502020204030204" pitchFamily="34" charset="0"/>
                <a:cs typeface="Calibri"/>
                <a:sym typeface="Calibri"/>
              </a:rPr>
            </a:br>
            <a:r>
              <a:rPr lang="nb-NO" sz="2800" kern="0" dirty="0">
                <a:solidFill>
                  <a:srgbClr val="535353"/>
                </a:solidFill>
                <a:latin typeface="Corbel" panose="020B0503020204020204" pitchFamily="34" charset="0"/>
                <a:cs typeface="Calibri"/>
                <a:sym typeface="Calibri"/>
                <a:hlinkClick r:id="rId5">
                  <a:extLst>
                    <a:ext uri="{A12FA001-AC4F-418D-AE19-62706E023703}">
                      <ahyp:hlinkClr xmlns:ahyp="http://schemas.microsoft.com/office/drawing/2018/hyperlinkcolor" xmlns="" val="tx"/>
                    </a:ext>
                  </a:extLst>
                </a:hlinkClick>
              </a:rPr>
              <a:t>ADV-status, erfaringer og utviklingsbehov, TØI</a:t>
            </a:r>
            <a:endParaRPr lang="nb-NO" sz="2800" kern="0" dirty="0">
              <a:solidFill>
                <a:srgbClr val="535353"/>
              </a:solidFill>
              <a:latin typeface="Corbel" panose="020B0503020204020204" pitchFamily="34" charset="0"/>
              <a:ea typeface="Calibri" panose="020F0502020204030204" pitchFamily="34" charset="0"/>
              <a:cs typeface="Calibri"/>
              <a:sym typeface="Calibri"/>
            </a:endParaRPr>
          </a:p>
          <a:p>
            <a:pPr marL="285750" indent="-285750" hangingPunct="0">
              <a:buFontTx/>
              <a:buChar char="-"/>
            </a:pPr>
            <a:r>
              <a:rPr lang="nb-NO" sz="2800" kern="0" dirty="0">
                <a:solidFill>
                  <a:srgbClr val="535353"/>
                </a:solidFill>
                <a:latin typeface="Corbel" panose="020B0503020204020204" pitchFamily="34" charset="0"/>
                <a:cs typeface="Calibri"/>
                <a:sym typeface="Calibri"/>
              </a:rPr>
              <a:t>Presentasjoner fra lansering av ADV hos Vegdirektoratet</a:t>
            </a:r>
            <a:br>
              <a:rPr lang="nb-NO" sz="2800" kern="0" dirty="0">
                <a:solidFill>
                  <a:srgbClr val="535353"/>
                </a:solidFill>
                <a:latin typeface="Corbel" panose="020B0503020204020204" pitchFamily="34" charset="0"/>
                <a:cs typeface="Calibri"/>
                <a:sym typeface="Calibri"/>
              </a:rPr>
            </a:br>
            <a:r>
              <a:rPr lang="nb-NO" sz="2800" kern="0" dirty="0">
                <a:solidFill>
                  <a:srgbClr val="535353"/>
                </a:solidFill>
                <a:latin typeface="Corbel" panose="020B0503020204020204" pitchFamily="34" charset="0"/>
                <a:cs typeface="Calibri"/>
                <a:sym typeface="Calibri"/>
                <a:hlinkClick r:id="rId6">
                  <a:extLst>
                    <a:ext uri="{A12FA001-AC4F-418D-AE19-62706E023703}">
                      <ahyp:hlinkClr xmlns:ahyp="http://schemas.microsoft.com/office/drawing/2018/hyperlinkcolor" xmlns="" val="tx"/>
                    </a:ext>
                  </a:extLst>
                </a:hlinkClick>
              </a:rPr>
              <a:t>ADV-nyhetsbrev 4 - 2022</a:t>
            </a:r>
            <a:endParaRPr lang="nb-NO" sz="2800" kern="0" dirty="0">
              <a:solidFill>
                <a:srgbClr val="535353"/>
              </a:solidFill>
              <a:latin typeface="Corbel" panose="020B0503020204020204" pitchFamily="34" charset="0"/>
              <a:cs typeface="Calibri"/>
              <a:sym typeface="Calibri"/>
            </a:endParaRPr>
          </a:p>
        </p:txBody>
      </p:sp>
      <p:sp>
        <p:nvSpPr>
          <p:cNvPr id="7" name="TekstSylinder 6">
            <a:extLst>
              <a:ext uri="{FF2B5EF4-FFF2-40B4-BE49-F238E27FC236}">
                <a16:creationId xmlns:a16="http://schemas.microsoft.com/office/drawing/2014/main" id="{7418B7ED-73FF-6A7B-0F57-F9949435DDC5}"/>
              </a:ext>
            </a:extLst>
          </p:cNvPr>
          <p:cNvSpPr txBox="1"/>
          <p:nvPr/>
        </p:nvSpPr>
        <p:spPr>
          <a:xfrm>
            <a:off x="2745581" y="939879"/>
            <a:ext cx="6700838" cy="584775"/>
          </a:xfrm>
          <a:prstGeom prst="rect">
            <a:avLst/>
          </a:prstGeom>
          <a:noFill/>
        </p:spPr>
        <p:txBody>
          <a:bodyPr wrap="square" rtlCol="0">
            <a:spAutoFit/>
          </a:bodyPr>
          <a:lstStyle/>
          <a:p>
            <a:pPr algn="ctr" hangingPunct="0"/>
            <a:r>
              <a:rPr lang="nb-NO" sz="3200" b="1" kern="0" dirty="0">
                <a:solidFill>
                  <a:srgbClr val="535353"/>
                </a:solidFill>
                <a:latin typeface="Corbel" panose="020B0503020204020204" pitchFamily="34" charset="0"/>
                <a:cs typeface="Calibri"/>
                <a:sym typeface="Calibri"/>
              </a:rPr>
              <a:t>Lær mer om ADV</a:t>
            </a:r>
            <a:endParaRPr lang="nb-NO" sz="2000" kern="0" dirty="0">
              <a:solidFill>
                <a:srgbClr val="535353"/>
              </a:solidFill>
              <a:latin typeface="Corbel" panose="020B0503020204020204" pitchFamily="34" charset="0"/>
              <a:cs typeface="Calibri"/>
              <a:sym typeface="Calibri"/>
            </a:endParaRPr>
          </a:p>
        </p:txBody>
      </p:sp>
    </p:spTree>
    <p:extLst>
      <p:ext uri="{BB962C8B-B14F-4D97-AF65-F5344CB8AC3E}">
        <p14:creationId xmlns:p14="http://schemas.microsoft.com/office/powerpoint/2010/main" val="11434448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4" descr="Picture 14">
            <a:extLst>
              <a:ext uri="{FF2B5EF4-FFF2-40B4-BE49-F238E27FC236}">
                <a16:creationId xmlns:a16="http://schemas.microsoft.com/office/drawing/2014/main" id="{D0C5883F-A0B0-43DC-B89A-20FC2B78BAB3}"/>
              </a:ext>
            </a:extLst>
          </p:cNvPr>
          <p:cNvPicPr>
            <a:picLocks noChangeAspect="1"/>
          </p:cNvPicPr>
          <p:nvPr/>
        </p:nvPicPr>
        <p:blipFill>
          <a:blip r:embed="rId2"/>
          <a:stretch>
            <a:fillRect/>
          </a:stretch>
        </p:blipFill>
        <p:spPr>
          <a:xfrm>
            <a:off x="2750182" y="700353"/>
            <a:ext cx="6691633" cy="4325663"/>
          </a:xfrm>
          <a:prstGeom prst="rect">
            <a:avLst/>
          </a:prstGeom>
          <a:ln w="12700">
            <a:miter lim="400000"/>
          </a:ln>
        </p:spPr>
      </p:pic>
      <p:sp>
        <p:nvSpPr>
          <p:cNvPr id="6" name="TekstSylinder 5">
            <a:extLst>
              <a:ext uri="{FF2B5EF4-FFF2-40B4-BE49-F238E27FC236}">
                <a16:creationId xmlns:a16="http://schemas.microsoft.com/office/drawing/2014/main" id="{449797E3-B154-B6F9-8CD8-DDD34105EF99}"/>
              </a:ext>
            </a:extLst>
          </p:cNvPr>
          <p:cNvSpPr txBox="1"/>
          <p:nvPr/>
        </p:nvSpPr>
        <p:spPr>
          <a:xfrm>
            <a:off x="2401150" y="5352338"/>
            <a:ext cx="7389696" cy="830997"/>
          </a:xfrm>
          <a:prstGeom prst="rect">
            <a:avLst/>
          </a:prstGeom>
          <a:noFill/>
        </p:spPr>
        <p:txBody>
          <a:bodyPr wrap="square">
            <a:spAutoFit/>
          </a:bodyPr>
          <a:lstStyle/>
          <a:p>
            <a:pPr algn="ctr"/>
            <a:r>
              <a:rPr lang="nb-NO" sz="1600" b="1" i="0" u="none" strike="noStrike" baseline="0" dirty="0">
                <a:solidFill>
                  <a:schemeClr val="tx1">
                    <a:lumMod val="75000"/>
                    <a:lumOff val="25000"/>
                  </a:schemeClr>
                </a:solidFill>
                <a:latin typeface="Corbel" panose="020B0503020204020204" pitchFamily="34" charset="0"/>
              </a:rPr>
              <a:t>Bystrategi Grenland </a:t>
            </a:r>
            <a:r>
              <a:rPr lang="nb-NO" sz="1600" b="0" i="0" u="none" strike="noStrike" baseline="0" dirty="0">
                <a:solidFill>
                  <a:schemeClr val="tx1">
                    <a:lumMod val="75000"/>
                    <a:lumOff val="25000"/>
                  </a:schemeClr>
                </a:solidFill>
                <a:latin typeface="Corbel" panose="020B0503020204020204" pitchFamily="34" charset="0"/>
              </a:rPr>
              <a:t>er et samarbeid mellom Vestfold og Telemark fylkeskommune, Skien kommune, Porsgrunn kommune, Siljan kommune, Bamble kommune, Jernbanedirektoratet, Statens vegvesen og Statsforvalteren i Vestfold og Telemark</a:t>
            </a:r>
            <a:endParaRPr lang="nb-NO" sz="1600" dirty="0">
              <a:solidFill>
                <a:schemeClr val="tx1">
                  <a:lumMod val="75000"/>
                  <a:lumOff val="25000"/>
                </a:schemeClr>
              </a:solidFill>
            </a:endParaRPr>
          </a:p>
        </p:txBody>
      </p:sp>
      <p:pic>
        <p:nvPicPr>
          <p:cNvPr id="8" name="Bilde 7" descr="Et bilde som inneholder tekst, skilt, utendørs&#10;&#10;Automatisk generert beskrivelse">
            <a:extLst>
              <a:ext uri="{FF2B5EF4-FFF2-40B4-BE49-F238E27FC236}">
                <a16:creationId xmlns:a16="http://schemas.microsoft.com/office/drawing/2014/main" id="{F880CE86-0005-1D13-F43A-F940B1AFD841}"/>
              </a:ext>
            </a:extLst>
          </p:cNvPr>
          <p:cNvPicPr>
            <a:picLocks noChangeAspect="1"/>
          </p:cNvPicPr>
          <p:nvPr/>
        </p:nvPicPr>
        <p:blipFill>
          <a:blip r:embed="rId3" cstate="print">
            <a:alphaModFix amt="70000"/>
            <a:extLst>
              <a:ext uri="{28A0092B-C50C-407E-A947-70E740481C1C}">
                <a14:useLocalDpi xmlns:a14="http://schemas.microsoft.com/office/drawing/2010/main" val="0"/>
              </a:ext>
            </a:extLst>
          </a:blip>
          <a:stretch>
            <a:fillRect/>
          </a:stretch>
        </p:blipFill>
        <p:spPr>
          <a:xfrm>
            <a:off x="5169229" y="7157646"/>
            <a:ext cx="1853542" cy="789610"/>
          </a:xfrm>
          <a:prstGeom prst="rect">
            <a:avLst/>
          </a:prstGeom>
        </p:spPr>
      </p:pic>
    </p:spTree>
    <p:extLst>
      <p:ext uri="{BB962C8B-B14F-4D97-AF65-F5344CB8AC3E}">
        <p14:creationId xmlns:p14="http://schemas.microsoft.com/office/powerpoint/2010/main" val="3465229510"/>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EC79E81-9EA0-2600-6D4C-B303E3D5FF2C}"/>
              </a:ext>
            </a:extLst>
          </p:cNvPr>
          <p:cNvSpPr txBox="1">
            <a:spLocks/>
          </p:cNvSpPr>
          <p:nvPr/>
        </p:nvSpPr>
        <p:spPr>
          <a:xfrm>
            <a:off x="643799" y="1616468"/>
            <a:ext cx="7192101" cy="4971214"/>
          </a:xfrm>
          <a:effectLst>
            <a:outerShdw blurRad="50800" dist="38100" dir="13500000" algn="br" rotWithShape="0">
              <a:prstClr val="black">
                <a:alpha val="40000"/>
              </a:prstClr>
            </a:outerShdw>
          </a:effectLst>
        </p:spPr>
        <p:txBody>
          <a:bodyPr lIns="0" tIns="45720" rIns="0" bIns="45720" anchor="t">
            <a:no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2000" b="1" i="0" u="none" strike="noStrike" kern="1200" cap="none" spc="0" normalizeH="0" baseline="0" noProof="0" dirty="0" err="1">
                <a:ln>
                  <a:noFill/>
                </a:ln>
                <a:solidFill>
                  <a:schemeClr val="tx1">
                    <a:lumMod val="75000"/>
                    <a:lumOff val="25000"/>
                  </a:schemeClr>
                </a:solidFill>
                <a:effectLst/>
                <a:uLnTx/>
                <a:uFillTx/>
                <a:latin typeface="Corbel" panose="020B0503020204020204" pitchFamily="34" charset="0"/>
                <a:ea typeface="+mj-lt"/>
                <a:cs typeface="Arial"/>
              </a:rPr>
              <a:t>Regionalt</a:t>
            </a:r>
            <a:r>
              <a:rPr kumimoji="0" lang="en-US" sz="2000" b="1" i="0" u="none" strike="noStrike" kern="1200" cap="none" spc="0" normalizeH="0" baseline="0" noProof="0" dirty="0">
                <a:ln>
                  <a:noFill/>
                </a:ln>
                <a:solidFill>
                  <a:schemeClr val="tx1">
                    <a:lumMod val="75000"/>
                    <a:lumOff val="25000"/>
                  </a:schemeClr>
                </a:solidFill>
                <a:effectLst/>
                <a:uLnTx/>
                <a:uFillTx/>
                <a:latin typeface="Corbel" panose="020B0503020204020204" pitchFamily="34" charset="0"/>
                <a:ea typeface="+mj-lt"/>
                <a:cs typeface="Arial"/>
              </a:rPr>
              <a:t> </a:t>
            </a:r>
            <a:r>
              <a:rPr kumimoji="0" lang="en-US" sz="2000" b="1" i="0" u="none" strike="noStrike" kern="1200" cap="none" spc="0" normalizeH="0" baseline="0" noProof="0" dirty="0" err="1">
                <a:ln>
                  <a:noFill/>
                </a:ln>
                <a:solidFill>
                  <a:schemeClr val="tx1">
                    <a:lumMod val="75000"/>
                    <a:lumOff val="25000"/>
                  </a:schemeClr>
                </a:solidFill>
                <a:effectLst/>
                <a:uLnTx/>
                <a:uFillTx/>
                <a:latin typeface="Corbel" panose="020B0503020204020204" pitchFamily="34" charset="0"/>
                <a:ea typeface="+mj-lt"/>
                <a:cs typeface="Arial"/>
              </a:rPr>
              <a:t>samarbeid</a:t>
            </a:r>
            <a:r>
              <a:rPr kumimoji="0" lang="en-US" sz="2000" b="1" i="0" u="none" strike="noStrike" kern="1200" cap="none" spc="0" normalizeH="0" baseline="0" noProof="0" dirty="0">
                <a:ln>
                  <a:noFill/>
                </a:ln>
                <a:solidFill>
                  <a:schemeClr val="tx1">
                    <a:lumMod val="75000"/>
                    <a:lumOff val="25000"/>
                  </a:schemeClr>
                </a:solidFill>
                <a:effectLst/>
                <a:uLnTx/>
                <a:uFillTx/>
                <a:latin typeface="Corbel" panose="020B0503020204020204" pitchFamily="34" charset="0"/>
                <a:ea typeface="+mj-lt"/>
                <a:cs typeface="Arial"/>
              </a:rPr>
              <a:t> om areal, transport og </a:t>
            </a:r>
            <a:r>
              <a:rPr kumimoji="0" lang="en-US" sz="2000" b="1" i="0" u="none" strike="noStrike" kern="1200" cap="none" spc="0" normalizeH="0" baseline="0" noProof="0" dirty="0" err="1">
                <a:ln>
                  <a:noFill/>
                </a:ln>
                <a:solidFill>
                  <a:schemeClr val="tx1">
                    <a:lumMod val="75000"/>
                    <a:lumOff val="25000"/>
                  </a:schemeClr>
                </a:solidFill>
                <a:effectLst/>
                <a:uLnTx/>
                <a:uFillTx/>
                <a:latin typeface="Corbel" panose="020B0503020204020204" pitchFamily="34" charset="0"/>
                <a:ea typeface="+mj-lt"/>
                <a:cs typeface="Arial"/>
              </a:rPr>
              <a:t>klima</a:t>
            </a:r>
            <a:r>
              <a:rPr kumimoji="0" lang="en-US" sz="2000" b="1" i="0" u="none" strike="noStrike" kern="1200" cap="none" spc="0" normalizeH="0" baseline="0" noProof="0" dirty="0">
                <a:ln>
                  <a:noFill/>
                </a:ln>
                <a:solidFill>
                  <a:schemeClr val="tx1">
                    <a:lumMod val="75000"/>
                    <a:lumOff val="25000"/>
                  </a:schemeClr>
                </a:solidFill>
                <a:effectLst/>
                <a:uLnTx/>
                <a:uFillTx/>
                <a:latin typeface="Corbel" panose="020B0503020204020204" pitchFamily="34" charset="0"/>
                <a:ea typeface="+mj-lt"/>
                <a:cs typeface="Arial"/>
              </a:rPr>
              <a:t> </a:t>
            </a:r>
            <a:r>
              <a:rPr kumimoji="0" lang="en-US" sz="2000" b="1" i="0" u="none" strike="noStrike" kern="1200" cap="none" spc="0" normalizeH="0" baseline="0" noProof="0" dirty="0" err="1">
                <a:ln>
                  <a:noFill/>
                </a:ln>
                <a:solidFill>
                  <a:schemeClr val="tx1">
                    <a:lumMod val="75000"/>
                    <a:lumOff val="25000"/>
                  </a:schemeClr>
                </a:solidFill>
                <a:effectLst/>
                <a:uLnTx/>
                <a:uFillTx/>
                <a:latin typeface="Corbel" panose="020B0503020204020204" pitchFamily="34" charset="0"/>
                <a:ea typeface="+mj-lt"/>
                <a:cs typeface="Arial"/>
              </a:rPr>
              <a:t>siden</a:t>
            </a:r>
            <a:r>
              <a:rPr kumimoji="0" lang="en-US" sz="2000" b="1" i="0" u="none" strike="noStrike" kern="1200" cap="none" spc="0" normalizeH="0" baseline="0" noProof="0" dirty="0">
                <a:ln>
                  <a:noFill/>
                </a:ln>
                <a:solidFill>
                  <a:schemeClr val="tx1">
                    <a:lumMod val="75000"/>
                    <a:lumOff val="25000"/>
                  </a:schemeClr>
                </a:solidFill>
                <a:effectLst/>
                <a:uLnTx/>
                <a:uFillTx/>
                <a:latin typeface="Corbel" panose="020B0503020204020204" pitchFamily="34" charset="0"/>
                <a:ea typeface="+mj-lt"/>
                <a:cs typeface="Arial"/>
              </a:rPr>
              <a:t> 2008</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US" sz="2000" b="1" i="0" u="none" strike="noStrike" kern="1200" cap="none" spc="0" normalizeH="0" baseline="0" noProof="0" dirty="0" err="1">
                <a:ln>
                  <a:noFill/>
                </a:ln>
                <a:solidFill>
                  <a:schemeClr val="tx1">
                    <a:lumMod val="75000"/>
                    <a:lumOff val="25000"/>
                  </a:schemeClr>
                </a:solidFill>
                <a:effectLst/>
                <a:uLnTx/>
                <a:uFillTx/>
                <a:latin typeface="Corbel" panose="020B0503020204020204" pitchFamily="34" charset="0"/>
                <a:ea typeface="+mj-lt"/>
                <a:cs typeface="Arial"/>
              </a:rPr>
              <a:t>Langsiktig</a:t>
            </a:r>
            <a:r>
              <a:rPr kumimoji="0" lang="en-US" sz="2000" b="1" i="0" u="none" strike="noStrike" kern="1200" cap="none" spc="0" normalizeH="0" baseline="0" noProof="0" dirty="0">
                <a:ln>
                  <a:noFill/>
                </a:ln>
                <a:solidFill>
                  <a:schemeClr val="tx1">
                    <a:lumMod val="75000"/>
                    <a:lumOff val="25000"/>
                  </a:schemeClr>
                </a:solidFill>
                <a:effectLst/>
                <a:uLnTx/>
                <a:uFillTx/>
                <a:latin typeface="Corbel" panose="020B0503020204020204" pitchFamily="34" charset="0"/>
                <a:ea typeface="+mj-lt"/>
                <a:cs typeface="Arial"/>
              </a:rPr>
              <a:t> </a:t>
            </a:r>
            <a:r>
              <a:rPr kumimoji="0" lang="en-US" sz="2000" b="1" i="0" u="none" strike="noStrike" kern="1200" cap="none" spc="0" normalizeH="0" baseline="0" noProof="0" dirty="0" err="1">
                <a:ln>
                  <a:noFill/>
                </a:ln>
                <a:solidFill>
                  <a:schemeClr val="tx1">
                    <a:lumMod val="75000"/>
                    <a:lumOff val="25000"/>
                  </a:schemeClr>
                </a:solidFill>
                <a:effectLst/>
                <a:uLnTx/>
                <a:uFillTx/>
                <a:latin typeface="Corbel" panose="020B0503020204020204" pitchFamily="34" charset="0"/>
                <a:ea typeface="+mj-lt"/>
                <a:cs typeface="Arial"/>
              </a:rPr>
              <a:t>strategisk</a:t>
            </a:r>
            <a:r>
              <a:rPr kumimoji="0" lang="en-US" sz="2000" b="1" i="0" u="none" strike="noStrike" kern="1200" cap="none" spc="0" normalizeH="0" baseline="0" noProof="0" dirty="0">
                <a:ln>
                  <a:noFill/>
                </a:ln>
                <a:solidFill>
                  <a:schemeClr val="tx1">
                    <a:lumMod val="75000"/>
                    <a:lumOff val="25000"/>
                  </a:schemeClr>
                </a:solidFill>
                <a:effectLst/>
                <a:uLnTx/>
                <a:uFillTx/>
                <a:latin typeface="Corbel" panose="020B0503020204020204" pitchFamily="34" charset="0"/>
                <a:ea typeface="+mj-lt"/>
                <a:cs typeface="Arial"/>
              </a:rPr>
              <a:t> </a:t>
            </a:r>
            <a:r>
              <a:rPr kumimoji="0" lang="en-US" sz="2000" b="1" i="0" u="none" strike="noStrike" kern="1200" cap="none" spc="0" normalizeH="0" baseline="0" noProof="0" dirty="0" err="1">
                <a:ln>
                  <a:noFill/>
                </a:ln>
                <a:solidFill>
                  <a:schemeClr val="tx1">
                    <a:lumMod val="75000"/>
                    <a:lumOff val="25000"/>
                  </a:schemeClr>
                </a:solidFill>
                <a:effectLst/>
                <a:uLnTx/>
                <a:uFillTx/>
                <a:latin typeface="Corbel" panose="020B0503020204020204" pitchFamily="34" charset="0"/>
                <a:ea typeface="+mj-lt"/>
                <a:cs typeface="Arial"/>
              </a:rPr>
              <a:t>samarbeid</a:t>
            </a:r>
            <a:endParaRPr lang="en-US" sz="2000" b="1" dirty="0">
              <a:solidFill>
                <a:schemeClr val="tx1">
                  <a:lumMod val="75000"/>
                  <a:lumOff val="25000"/>
                </a:schemeClr>
              </a:solidFill>
              <a:latin typeface="Corbel" panose="020B0503020204020204" pitchFamily="34" charset="0"/>
              <a:ea typeface="+mj-lt"/>
              <a:cs typeface="Arial"/>
            </a:endParaRPr>
          </a:p>
          <a:p>
            <a:pPr marL="0" marR="0" lvl="0" indent="0" algn="l" defTabSz="914400" rtl="0" eaLnBrk="1" fontAlgn="auto" latinLnBrk="0" hangingPunct="1">
              <a:lnSpc>
                <a:spcPct val="150000"/>
              </a:lnSpc>
              <a:spcBef>
                <a:spcPct val="0"/>
              </a:spcBef>
              <a:spcAft>
                <a:spcPts val="0"/>
              </a:spcAft>
              <a:buClrTx/>
              <a:buSzTx/>
              <a:buFontTx/>
              <a:buNone/>
              <a:tabLst/>
              <a:defRPr/>
            </a:pPr>
            <a:r>
              <a:rPr lang="en-US" sz="2000" b="1" dirty="0">
                <a:solidFill>
                  <a:schemeClr val="tx1">
                    <a:lumMod val="75000"/>
                    <a:lumOff val="25000"/>
                  </a:schemeClr>
                </a:solidFill>
                <a:latin typeface="Corbel" panose="020B0503020204020204" pitchFamily="34" charset="0"/>
                <a:ea typeface="+mj-lt"/>
                <a:cs typeface="Arial"/>
              </a:rPr>
              <a:t>P</a:t>
            </a:r>
            <a:r>
              <a:rPr kumimoji="0" lang="en-US" sz="2000" b="1" i="0" u="none" strike="noStrike" kern="1200" cap="none" spc="0" normalizeH="0" baseline="0" noProof="0" dirty="0" err="1">
                <a:ln>
                  <a:noFill/>
                </a:ln>
                <a:solidFill>
                  <a:schemeClr val="tx1">
                    <a:lumMod val="75000"/>
                    <a:lumOff val="25000"/>
                  </a:schemeClr>
                </a:solidFill>
                <a:effectLst/>
                <a:uLnTx/>
                <a:uFillTx/>
                <a:latin typeface="Corbel" panose="020B0503020204020204" pitchFamily="34" charset="0"/>
                <a:ea typeface="+mj-lt"/>
                <a:cs typeface="Arial"/>
              </a:rPr>
              <a:t>olitiske</a:t>
            </a:r>
            <a:r>
              <a:rPr kumimoji="0" lang="en-US" sz="2000" b="1" i="0" u="none" strike="noStrike" kern="1200" cap="none" spc="0" normalizeH="0" baseline="0" noProof="0" dirty="0">
                <a:ln>
                  <a:noFill/>
                </a:ln>
                <a:solidFill>
                  <a:schemeClr val="tx1">
                    <a:lumMod val="75000"/>
                    <a:lumOff val="25000"/>
                  </a:schemeClr>
                </a:solidFill>
                <a:effectLst/>
                <a:uLnTx/>
                <a:uFillTx/>
                <a:latin typeface="Corbel" panose="020B0503020204020204" pitchFamily="34" charset="0"/>
                <a:ea typeface="+mj-lt"/>
                <a:cs typeface="Arial"/>
              </a:rPr>
              <a:t> og administrative </a:t>
            </a:r>
            <a:r>
              <a:rPr kumimoji="0" lang="en-US" sz="2000" b="1" i="0" u="none" strike="noStrike" kern="1200" cap="none" spc="0" normalizeH="0" baseline="0" noProof="0" dirty="0" err="1">
                <a:ln>
                  <a:noFill/>
                </a:ln>
                <a:solidFill>
                  <a:schemeClr val="tx1">
                    <a:lumMod val="75000"/>
                    <a:lumOff val="25000"/>
                  </a:schemeClr>
                </a:solidFill>
                <a:effectLst/>
                <a:uLnTx/>
                <a:uFillTx/>
                <a:latin typeface="Corbel" panose="020B0503020204020204" pitchFamily="34" charset="0"/>
                <a:ea typeface="+mj-lt"/>
                <a:cs typeface="Arial"/>
              </a:rPr>
              <a:t>møteplasser</a:t>
            </a:r>
            <a:endParaRPr kumimoji="0" lang="en-US" sz="2000" b="1" i="0" u="none" strike="noStrike" kern="1200" cap="none" spc="0" normalizeH="0" baseline="0" noProof="0" dirty="0">
              <a:ln>
                <a:noFill/>
              </a:ln>
              <a:solidFill>
                <a:schemeClr val="tx1">
                  <a:lumMod val="75000"/>
                  <a:lumOff val="25000"/>
                </a:schemeClr>
              </a:solidFill>
              <a:effectLst/>
              <a:uLnTx/>
              <a:uFillTx/>
              <a:latin typeface="Corbel" panose="020B0503020204020204" pitchFamily="34" charset="0"/>
              <a:ea typeface="+mj-ea"/>
              <a:cs typeface="Arial"/>
            </a:endParaRP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sz="2000" b="1" i="0" u="none" strike="noStrike" kern="1200" cap="none" spc="0" normalizeH="0" baseline="0" noProof="0" dirty="0">
              <a:ln>
                <a:noFill/>
              </a:ln>
              <a:solidFill>
                <a:schemeClr val="tx1">
                  <a:lumMod val="75000"/>
                  <a:lumOff val="25000"/>
                </a:schemeClr>
              </a:solidFill>
              <a:effectLst/>
              <a:uLnTx/>
              <a:uFillTx/>
              <a:latin typeface="Corbel" panose="020B0503020204020204" pitchFamily="34" charset="0"/>
              <a:ea typeface="+mj-lt"/>
              <a:cs typeface="Arial" panose="020B0604020202020204" pitchFamily="34" charset="0"/>
            </a:endParaRPr>
          </a:p>
          <a:p>
            <a:pPr marL="342900" marR="0" lvl="0" indent="-342900" algn="l" defTabSz="914400" rtl="0" eaLnBrk="1" fontAlgn="auto" latinLnBrk="0" hangingPunct="1">
              <a:lnSpc>
                <a:spcPct val="150000"/>
              </a:lnSpc>
              <a:spcBef>
                <a:spcPct val="0"/>
              </a:spcBef>
              <a:spcAft>
                <a:spcPts val="0"/>
              </a:spcAft>
              <a:buClrTx/>
              <a:buSzTx/>
              <a:buFont typeface="Arial"/>
              <a:buChar char="•"/>
              <a:tabLst/>
              <a:defRPr/>
            </a:pPr>
            <a:r>
              <a:rPr kumimoji="0" lang="en-US" sz="2000" b="1" i="0" u="none" strike="noStrike" kern="1200" cap="none" spc="0" normalizeH="0" baseline="0" noProof="0" dirty="0">
                <a:ln>
                  <a:noFill/>
                </a:ln>
                <a:solidFill>
                  <a:schemeClr val="tx1">
                    <a:lumMod val="75000"/>
                    <a:lumOff val="25000"/>
                  </a:schemeClr>
                </a:solidFill>
                <a:effectLst/>
                <a:uLnTx/>
                <a:uFillTx/>
                <a:latin typeface="Corbel" panose="020B0503020204020204" pitchFamily="34" charset="0"/>
                <a:ea typeface="+mj-lt"/>
                <a:cs typeface="Arial"/>
              </a:rPr>
              <a:t>Regional areal- og </a:t>
            </a:r>
            <a:r>
              <a:rPr kumimoji="0" lang="en-US" sz="2000" b="1" i="0" u="none" strike="noStrike" kern="1200" cap="none" spc="0" normalizeH="0" baseline="0" noProof="0" dirty="0" err="1">
                <a:ln>
                  <a:noFill/>
                </a:ln>
                <a:solidFill>
                  <a:schemeClr val="tx1">
                    <a:lumMod val="75000"/>
                    <a:lumOff val="25000"/>
                  </a:schemeClr>
                </a:solidFill>
                <a:effectLst/>
                <a:uLnTx/>
                <a:uFillTx/>
                <a:latin typeface="Corbel" panose="020B0503020204020204" pitchFamily="34" charset="0"/>
                <a:ea typeface="+mj-lt"/>
                <a:cs typeface="Arial"/>
              </a:rPr>
              <a:t>transportplan</a:t>
            </a:r>
            <a:endParaRPr kumimoji="0" lang="en-US" sz="2000" b="1" i="0" u="none" strike="noStrike" kern="1200" cap="none" spc="0" normalizeH="0" baseline="0" noProof="0" dirty="0">
              <a:ln>
                <a:noFill/>
              </a:ln>
              <a:solidFill>
                <a:schemeClr val="tx1">
                  <a:lumMod val="75000"/>
                  <a:lumOff val="25000"/>
                </a:schemeClr>
              </a:solidFill>
              <a:effectLst/>
              <a:uLnTx/>
              <a:uFillTx/>
              <a:latin typeface="Corbel" panose="020B0503020204020204" pitchFamily="34" charset="0"/>
              <a:ea typeface="+mj-lt"/>
              <a:cs typeface="Arial"/>
            </a:endParaRPr>
          </a:p>
          <a:p>
            <a:pPr marL="342900" marR="0" lvl="0" indent="-342900" algn="l" defTabSz="914400" rtl="0" eaLnBrk="1" fontAlgn="auto" latinLnBrk="0" hangingPunct="1">
              <a:lnSpc>
                <a:spcPct val="150000"/>
              </a:lnSpc>
              <a:spcBef>
                <a:spcPct val="0"/>
              </a:spcBef>
              <a:spcAft>
                <a:spcPts val="0"/>
              </a:spcAft>
              <a:buClrTx/>
              <a:buSzTx/>
              <a:buFont typeface="Arial"/>
              <a:buChar char="•"/>
              <a:tabLst/>
              <a:defRPr/>
            </a:pPr>
            <a:r>
              <a:rPr kumimoji="0" lang="en-US" sz="2000" b="1" i="0" u="none" strike="noStrike" kern="1200" cap="none" spc="0" normalizeH="0" baseline="0" noProof="0" dirty="0">
                <a:ln>
                  <a:noFill/>
                </a:ln>
                <a:solidFill>
                  <a:schemeClr val="tx1">
                    <a:lumMod val="75000"/>
                    <a:lumOff val="25000"/>
                  </a:schemeClr>
                </a:solidFill>
                <a:effectLst/>
                <a:uLnTx/>
                <a:uFillTx/>
                <a:latin typeface="Corbel" panose="020B0503020204020204" pitchFamily="34" charset="0"/>
                <a:ea typeface="+mj-lt"/>
                <a:cs typeface="Arial"/>
              </a:rPr>
              <a:t>Bypakke Grenland </a:t>
            </a:r>
            <a:r>
              <a:rPr kumimoji="0" lang="en-US" sz="2000" b="1" i="0" u="none" strike="noStrike" kern="1200" cap="none" spc="0" normalizeH="0" baseline="0" noProof="0" dirty="0" err="1">
                <a:ln>
                  <a:noFill/>
                </a:ln>
                <a:solidFill>
                  <a:schemeClr val="tx1">
                    <a:lumMod val="75000"/>
                    <a:lumOff val="25000"/>
                  </a:schemeClr>
                </a:solidFill>
                <a:effectLst/>
                <a:uLnTx/>
                <a:uFillTx/>
                <a:latin typeface="Corbel" panose="020B0503020204020204" pitchFamily="34" charset="0"/>
                <a:ea typeface="+mj-lt"/>
                <a:cs typeface="Arial"/>
              </a:rPr>
              <a:t>fase</a:t>
            </a:r>
            <a:r>
              <a:rPr kumimoji="0" lang="en-US" sz="2000" b="1" i="0" u="none" strike="noStrike" kern="1200" cap="none" spc="0" normalizeH="0" baseline="0" noProof="0" dirty="0">
                <a:ln>
                  <a:noFill/>
                </a:ln>
                <a:solidFill>
                  <a:schemeClr val="tx1">
                    <a:lumMod val="75000"/>
                    <a:lumOff val="25000"/>
                  </a:schemeClr>
                </a:solidFill>
                <a:effectLst/>
                <a:uLnTx/>
                <a:uFillTx/>
                <a:latin typeface="Corbel" panose="020B0503020204020204" pitchFamily="34" charset="0"/>
                <a:ea typeface="+mj-lt"/>
                <a:cs typeface="Arial"/>
              </a:rPr>
              <a:t> 1 2015-2025</a:t>
            </a:r>
          </a:p>
          <a:p>
            <a:pPr marL="342900" marR="0" lvl="0" indent="-342900" algn="l" defTabSz="914400" rtl="0" eaLnBrk="1" fontAlgn="auto" latinLnBrk="0" hangingPunct="1">
              <a:lnSpc>
                <a:spcPct val="150000"/>
              </a:lnSpc>
              <a:spcBef>
                <a:spcPct val="0"/>
              </a:spcBef>
              <a:spcAft>
                <a:spcPts val="0"/>
              </a:spcAft>
              <a:buClrTx/>
              <a:buSzTx/>
              <a:buFont typeface="Arial"/>
              <a:buChar char="•"/>
              <a:tabLst/>
              <a:defRPr/>
            </a:pPr>
            <a:r>
              <a:rPr kumimoji="0" lang="en-US" sz="2000" b="1" i="0" u="none" strike="noStrike" kern="1200" cap="none" spc="0" normalizeH="0" baseline="0" noProof="0" dirty="0" err="1">
                <a:ln>
                  <a:noFill/>
                </a:ln>
                <a:solidFill>
                  <a:schemeClr val="tx1">
                    <a:lumMod val="75000"/>
                    <a:lumOff val="25000"/>
                  </a:schemeClr>
                </a:solidFill>
                <a:effectLst/>
                <a:uLnTx/>
                <a:uFillTx/>
                <a:latin typeface="Corbel" panose="020B0503020204020204" pitchFamily="34" charset="0"/>
                <a:ea typeface="+mj-lt"/>
                <a:cs typeface="Arial"/>
              </a:rPr>
              <a:t>Belønningsavtale</a:t>
            </a:r>
            <a:r>
              <a:rPr lang="en-US" sz="2000" b="1" dirty="0">
                <a:solidFill>
                  <a:schemeClr val="tx1">
                    <a:lumMod val="75000"/>
                    <a:lumOff val="25000"/>
                  </a:schemeClr>
                </a:solidFill>
                <a:latin typeface="Corbel" panose="020B0503020204020204" pitchFamily="34" charset="0"/>
                <a:ea typeface="+mj-lt"/>
                <a:cs typeface="Arial"/>
              </a:rPr>
              <a:t>r med </a:t>
            </a:r>
            <a:r>
              <a:rPr lang="en-US" sz="2000" b="1" dirty="0" err="1">
                <a:solidFill>
                  <a:schemeClr val="tx1">
                    <a:lumMod val="75000"/>
                    <a:lumOff val="25000"/>
                  </a:schemeClr>
                </a:solidFill>
                <a:latin typeface="Corbel" panose="020B0503020204020204" pitchFamily="34" charset="0"/>
                <a:ea typeface="+mj-lt"/>
                <a:cs typeface="Arial"/>
              </a:rPr>
              <a:t>staten</a:t>
            </a:r>
            <a:endParaRPr kumimoji="0" lang="en-US" sz="2000" b="1" i="0" u="none" strike="noStrike" kern="1200" cap="none" spc="0" normalizeH="0" baseline="0" noProof="0" dirty="0">
              <a:ln>
                <a:noFill/>
              </a:ln>
              <a:solidFill>
                <a:schemeClr val="tx1">
                  <a:lumMod val="75000"/>
                  <a:lumOff val="25000"/>
                </a:schemeClr>
              </a:solidFill>
              <a:effectLst/>
              <a:uLnTx/>
              <a:uFillTx/>
              <a:latin typeface="Corbel" panose="020B0503020204020204" pitchFamily="34" charset="0"/>
              <a:ea typeface="+mj-lt"/>
              <a:cs typeface="Arial"/>
            </a:endParaRPr>
          </a:p>
          <a:p>
            <a:pPr marL="342900" marR="0" lvl="0" indent="-342900" algn="l" defTabSz="914400" rtl="0" eaLnBrk="1" fontAlgn="auto" latinLnBrk="0" hangingPunct="1">
              <a:lnSpc>
                <a:spcPct val="150000"/>
              </a:lnSpc>
              <a:spcBef>
                <a:spcPct val="0"/>
              </a:spcBef>
              <a:spcAft>
                <a:spcPts val="0"/>
              </a:spcAft>
              <a:buClrTx/>
              <a:buSzTx/>
              <a:buFont typeface="Arial"/>
              <a:buChar char="•"/>
              <a:tabLst/>
              <a:defRPr/>
            </a:pPr>
            <a:r>
              <a:rPr kumimoji="0" lang="en-US" sz="2000" b="1" i="0" u="none" strike="noStrike" kern="1200" cap="none" spc="0" normalizeH="0" baseline="0" noProof="0" dirty="0" err="1">
                <a:ln>
                  <a:noFill/>
                </a:ln>
                <a:solidFill>
                  <a:schemeClr val="tx1">
                    <a:lumMod val="75000"/>
                    <a:lumOff val="25000"/>
                  </a:schemeClr>
                </a:solidFill>
                <a:effectLst/>
                <a:uLnTx/>
                <a:uFillTx/>
                <a:latin typeface="Corbel" panose="020B0503020204020204" pitchFamily="34" charset="0"/>
                <a:ea typeface="+mj-lt"/>
                <a:cs typeface="Arial"/>
              </a:rPr>
              <a:t>Videreføring</a:t>
            </a:r>
            <a:r>
              <a:rPr kumimoji="0" lang="en-US" sz="2000" b="1" i="0" u="none" strike="noStrike" kern="1200" cap="none" spc="0" normalizeH="0" baseline="0" noProof="0" dirty="0">
                <a:ln>
                  <a:noFill/>
                </a:ln>
                <a:solidFill>
                  <a:schemeClr val="tx1">
                    <a:lumMod val="75000"/>
                    <a:lumOff val="25000"/>
                  </a:schemeClr>
                </a:solidFill>
                <a:effectLst/>
                <a:uLnTx/>
                <a:uFillTx/>
                <a:latin typeface="Corbel" panose="020B0503020204020204" pitchFamily="34" charset="0"/>
                <a:ea typeface="+mj-lt"/>
                <a:cs typeface="Arial"/>
              </a:rPr>
              <a:t> av Bypakke Grenland – </a:t>
            </a:r>
            <a:r>
              <a:rPr kumimoji="0" lang="en-US" sz="2000" b="1" i="0" u="none" strike="noStrike" kern="1200" cap="none" spc="0" normalizeH="0" baseline="0" noProof="0" dirty="0" err="1">
                <a:ln>
                  <a:noFill/>
                </a:ln>
                <a:solidFill>
                  <a:schemeClr val="tx1">
                    <a:lumMod val="75000"/>
                    <a:lumOff val="25000"/>
                  </a:schemeClr>
                </a:solidFill>
                <a:effectLst/>
                <a:uLnTx/>
                <a:uFillTx/>
                <a:latin typeface="Corbel" panose="020B0503020204020204" pitchFamily="34" charset="0"/>
                <a:ea typeface="+mj-lt"/>
                <a:cs typeface="Arial"/>
              </a:rPr>
              <a:t>fase</a:t>
            </a:r>
            <a:r>
              <a:rPr kumimoji="0" lang="en-US" sz="2000" b="1" i="0" u="none" strike="noStrike" kern="1200" cap="none" spc="0" normalizeH="0" baseline="0" noProof="0" dirty="0">
                <a:ln>
                  <a:noFill/>
                </a:ln>
                <a:solidFill>
                  <a:schemeClr val="tx1">
                    <a:lumMod val="75000"/>
                    <a:lumOff val="25000"/>
                  </a:schemeClr>
                </a:solidFill>
                <a:effectLst/>
                <a:uLnTx/>
                <a:uFillTx/>
                <a:latin typeface="Corbel" panose="020B0503020204020204" pitchFamily="34" charset="0"/>
                <a:ea typeface="+mj-lt"/>
                <a:cs typeface="Arial"/>
              </a:rPr>
              <a:t> 2</a:t>
            </a:r>
            <a:endParaRPr kumimoji="0" lang="en-US" sz="2000" b="0" i="0" u="none" strike="noStrike" kern="1200" cap="none" spc="0" normalizeH="0" baseline="0" noProof="0" dirty="0">
              <a:ln>
                <a:noFill/>
              </a:ln>
              <a:solidFill>
                <a:schemeClr val="tx1">
                  <a:lumMod val="75000"/>
                  <a:lumOff val="25000"/>
                </a:schemeClr>
              </a:solidFill>
              <a:effectLst/>
              <a:uLnTx/>
              <a:uFillTx/>
              <a:latin typeface="Corbel" panose="020B0503020204020204" pitchFamily="34" charset="0"/>
              <a:ea typeface="+mj-lt"/>
              <a:cs typeface="Calibri Light" panose="020F0302020204030204"/>
            </a:endParaRPr>
          </a:p>
          <a:p>
            <a:pPr marL="342900" marR="0" lvl="0" indent="-342900" algn="l" defTabSz="914400" rtl="0" eaLnBrk="1" fontAlgn="auto" latinLnBrk="0" hangingPunct="1">
              <a:lnSpc>
                <a:spcPct val="150000"/>
              </a:lnSpc>
              <a:spcBef>
                <a:spcPct val="0"/>
              </a:spcBef>
              <a:spcAft>
                <a:spcPts val="0"/>
              </a:spcAft>
              <a:buClrTx/>
              <a:buSzTx/>
              <a:buFont typeface="Arial"/>
              <a:buChar char="•"/>
              <a:tabLst/>
              <a:defRPr/>
            </a:pPr>
            <a:r>
              <a:rPr kumimoji="0" lang="en-US" sz="2000" b="1" i="0" u="none" strike="noStrike" kern="1200" cap="none" spc="0" normalizeH="0" baseline="0" noProof="0" dirty="0" err="1">
                <a:ln>
                  <a:noFill/>
                </a:ln>
                <a:solidFill>
                  <a:schemeClr val="tx1">
                    <a:lumMod val="75000"/>
                    <a:lumOff val="25000"/>
                  </a:schemeClr>
                </a:solidFill>
                <a:effectLst/>
                <a:uLnTx/>
                <a:uFillTx/>
                <a:latin typeface="Corbel" panose="020B0503020204020204" pitchFamily="34" charset="0"/>
                <a:ea typeface="+mj-lt"/>
                <a:cs typeface="Arial"/>
              </a:rPr>
              <a:t>Byvekstavtale</a:t>
            </a:r>
            <a:endParaRPr kumimoji="0" lang="en-US" sz="2000" b="1" i="0" u="none" strike="noStrike" kern="1200" cap="none" spc="0" normalizeH="0" baseline="0" noProof="0" dirty="0">
              <a:ln>
                <a:noFill/>
              </a:ln>
              <a:solidFill>
                <a:schemeClr val="tx1">
                  <a:lumMod val="75000"/>
                  <a:lumOff val="25000"/>
                </a:schemeClr>
              </a:solidFill>
              <a:effectLst/>
              <a:uLnTx/>
              <a:uFillTx/>
              <a:latin typeface="Corbel" panose="020B0503020204020204" pitchFamily="34" charset="0"/>
              <a:ea typeface="+mj-lt"/>
              <a:cs typeface="Arial"/>
            </a:endParaRPr>
          </a:p>
          <a:p>
            <a:pPr marL="342900" indent="-342900">
              <a:lnSpc>
                <a:spcPct val="150000"/>
              </a:lnSpc>
              <a:buFont typeface="Arial"/>
              <a:buChar char="•"/>
              <a:defRPr/>
            </a:pPr>
            <a:r>
              <a:rPr kumimoji="0" lang="en-US" sz="2000" b="1" i="0" u="none" strike="noStrike" kern="1200" cap="none" spc="0" normalizeH="0" baseline="0" noProof="0" dirty="0" err="1">
                <a:ln>
                  <a:noFill/>
                </a:ln>
                <a:solidFill>
                  <a:schemeClr val="tx1">
                    <a:lumMod val="75000"/>
                    <a:lumOff val="25000"/>
                  </a:schemeClr>
                </a:solidFill>
                <a:effectLst/>
                <a:uLnTx/>
                <a:uFillTx/>
                <a:latin typeface="Corbel" panose="020B0503020204020204" pitchFamily="34" charset="0"/>
                <a:ea typeface="+mj-lt"/>
                <a:cs typeface="Arial"/>
              </a:rPr>
              <a:t>Utredning</a:t>
            </a:r>
            <a:r>
              <a:rPr kumimoji="0" lang="en-US" sz="2000" b="1" i="0" u="none" strike="noStrike" kern="1200" cap="none" spc="0" normalizeH="0" baseline="0" noProof="0" dirty="0">
                <a:ln>
                  <a:noFill/>
                </a:ln>
                <a:solidFill>
                  <a:schemeClr val="tx1">
                    <a:lumMod val="75000"/>
                    <a:lumOff val="25000"/>
                  </a:schemeClr>
                </a:solidFill>
                <a:effectLst/>
                <a:uLnTx/>
                <a:uFillTx/>
                <a:latin typeface="Corbel" panose="020B0503020204020204" pitchFamily="34" charset="0"/>
                <a:ea typeface="+mj-lt"/>
                <a:cs typeface="Arial"/>
              </a:rPr>
              <a:t> og </a:t>
            </a:r>
            <a:r>
              <a:rPr kumimoji="0" lang="en-US" sz="2000" b="1" i="0" u="none" strike="noStrike" kern="1200" cap="none" spc="0" normalizeH="0" baseline="0" noProof="0" dirty="0" err="1">
                <a:ln>
                  <a:noFill/>
                </a:ln>
                <a:solidFill>
                  <a:schemeClr val="tx1">
                    <a:lumMod val="75000"/>
                    <a:lumOff val="25000"/>
                  </a:schemeClr>
                </a:solidFill>
                <a:effectLst/>
                <a:uLnTx/>
                <a:uFillTx/>
                <a:latin typeface="Corbel" panose="020B0503020204020204" pitchFamily="34" charset="0"/>
                <a:ea typeface="+mj-lt"/>
                <a:cs typeface="Arial"/>
              </a:rPr>
              <a:t>kunnskapsbygging</a:t>
            </a:r>
            <a:r>
              <a:rPr kumimoji="0" lang="en-US" sz="2000" b="1" i="0" u="none" strike="noStrike" kern="1200" cap="none" spc="0" normalizeH="0" baseline="0" noProof="0" dirty="0">
                <a:ln>
                  <a:noFill/>
                </a:ln>
                <a:solidFill>
                  <a:schemeClr val="tx1">
                    <a:lumMod val="75000"/>
                    <a:lumOff val="25000"/>
                  </a:schemeClr>
                </a:solidFill>
                <a:effectLst/>
                <a:uLnTx/>
                <a:uFillTx/>
                <a:latin typeface="Corbel" panose="020B0503020204020204" pitchFamily="34" charset="0"/>
                <a:ea typeface="+mj-lt"/>
                <a:cs typeface="Arial"/>
              </a:rPr>
              <a:t> (ADV)</a:t>
            </a:r>
            <a:endParaRPr kumimoji="0" lang="en-US" sz="2000" i="1" u="none" strike="noStrike" kern="1200" cap="none" spc="0" normalizeH="0" baseline="0" noProof="0" dirty="0">
              <a:ln>
                <a:noFill/>
              </a:ln>
              <a:solidFill>
                <a:schemeClr val="tx1">
                  <a:lumMod val="75000"/>
                  <a:lumOff val="25000"/>
                </a:schemeClr>
              </a:solidFill>
              <a:effectLst/>
              <a:uLnTx/>
              <a:uFillTx/>
              <a:latin typeface="Corbel" panose="020B0503020204020204" pitchFamily="34" charset="0"/>
              <a:ea typeface="+mj-lt"/>
              <a:cs typeface="Arial"/>
            </a:endParaRPr>
          </a:p>
          <a:p>
            <a:pPr marR="0" lvl="0" algn="l" defTabSz="914400" rtl="0" eaLnBrk="1" fontAlgn="auto" latinLnBrk="0" hangingPunct="1">
              <a:lnSpc>
                <a:spcPct val="150000"/>
              </a:lnSpc>
              <a:spcBef>
                <a:spcPct val="0"/>
              </a:spcBef>
              <a:spcAft>
                <a:spcPts val="0"/>
              </a:spcAft>
              <a:buClrTx/>
              <a:buSzTx/>
              <a:tabLst/>
              <a:defRPr/>
            </a:pPr>
            <a:endParaRPr kumimoji="0" lang="en-US" sz="2000" b="1" i="0" u="none" strike="noStrike" kern="1200" cap="none" spc="0" normalizeH="0" baseline="0" noProof="0" dirty="0">
              <a:ln>
                <a:noFill/>
              </a:ln>
              <a:solidFill>
                <a:schemeClr val="tx1">
                  <a:lumMod val="75000"/>
                  <a:lumOff val="25000"/>
                </a:schemeClr>
              </a:solidFill>
              <a:effectLst/>
              <a:uLnTx/>
              <a:uFillTx/>
              <a:latin typeface="Corbel" panose="020B0503020204020204" pitchFamily="34" charset="0"/>
              <a:ea typeface="+mj-lt"/>
              <a:cs typeface="Arial"/>
            </a:endParaRP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sz="2000" b="1" i="0" u="none" strike="noStrike" kern="1200" cap="none" spc="0" normalizeH="0" baseline="0" noProof="0" dirty="0">
              <a:ln>
                <a:noFill/>
              </a:ln>
              <a:solidFill>
                <a:schemeClr val="tx1">
                  <a:lumMod val="75000"/>
                  <a:lumOff val="25000"/>
                </a:schemeClr>
              </a:solidFill>
              <a:effectLst/>
              <a:uLnTx/>
              <a:uFillTx/>
              <a:latin typeface="Corbel" panose="020B0503020204020204" pitchFamily="34" charset="0"/>
              <a:ea typeface="+mj-lt"/>
              <a:cs typeface="Arial" panose="020B0604020202020204" pitchFamily="34" charset="0"/>
            </a:endParaRP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sz="2000" b="1" i="0" u="none" strike="noStrike" kern="1200" cap="none" spc="0" normalizeH="0" baseline="0" noProof="0" dirty="0">
              <a:ln>
                <a:noFill/>
              </a:ln>
              <a:solidFill>
                <a:schemeClr val="tx1">
                  <a:lumMod val="75000"/>
                  <a:lumOff val="25000"/>
                </a:schemeClr>
              </a:solidFill>
              <a:effectLst/>
              <a:uLnTx/>
              <a:uFillTx/>
              <a:latin typeface="Corbel" panose="020B0503020204020204" pitchFamily="34" charset="0"/>
              <a:ea typeface="+mj-lt"/>
              <a:cs typeface="Arial" panose="020B0604020202020204" pitchFamily="34" charset="0"/>
            </a:endParaRP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sz="2000" b="1" i="0" u="none" strike="noStrike" kern="1200" cap="none" spc="0" normalizeH="0" baseline="0" noProof="0" dirty="0">
              <a:ln>
                <a:noFill/>
              </a:ln>
              <a:solidFill>
                <a:schemeClr val="tx1">
                  <a:lumMod val="75000"/>
                  <a:lumOff val="25000"/>
                </a:schemeClr>
              </a:solidFill>
              <a:effectLst/>
              <a:uLnTx/>
              <a:uFillTx/>
              <a:latin typeface="Corbel" panose="020B0503020204020204" pitchFamily="34" charset="0"/>
              <a:ea typeface="+mj-lt"/>
              <a:cs typeface="Arial" panose="020B0604020202020204" pitchFamily="34" charset="0"/>
            </a:endParaRP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sz="2000" b="1" i="0" u="none" strike="noStrike" kern="1200" cap="none" spc="0" normalizeH="0" baseline="0" noProof="0" dirty="0">
              <a:ln>
                <a:noFill/>
              </a:ln>
              <a:solidFill>
                <a:schemeClr val="tx1">
                  <a:lumMod val="75000"/>
                  <a:lumOff val="25000"/>
                </a:schemeClr>
              </a:solidFill>
              <a:effectLst/>
              <a:uLnTx/>
              <a:uFillTx/>
              <a:latin typeface="Corbel" panose="020B0503020204020204" pitchFamily="34" charset="0"/>
              <a:ea typeface="+mj-lt"/>
              <a:cs typeface="Arial" panose="020B0604020202020204" pitchFamily="34" charset="0"/>
            </a:endParaRP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sz="2000" b="1" i="0" u="none" strike="noStrike" kern="1200" cap="none" spc="0" normalizeH="0" baseline="0" noProof="0" dirty="0">
              <a:ln>
                <a:noFill/>
              </a:ln>
              <a:solidFill>
                <a:schemeClr val="tx1">
                  <a:lumMod val="75000"/>
                  <a:lumOff val="25000"/>
                </a:schemeClr>
              </a:solidFill>
              <a:effectLst/>
              <a:uLnTx/>
              <a:uFillTx/>
              <a:latin typeface="Corbel" panose="020B0503020204020204" pitchFamily="34" charset="0"/>
              <a:ea typeface="+mj-lt"/>
              <a:cs typeface="Arial" panose="020B0604020202020204" pitchFamily="34" charset="0"/>
            </a:endParaRP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sz="2000" b="1" i="0" u="none" strike="noStrike" kern="1200" cap="none" spc="0" normalizeH="0" baseline="0" noProof="0" dirty="0">
              <a:ln>
                <a:noFill/>
              </a:ln>
              <a:solidFill>
                <a:schemeClr val="tx1">
                  <a:lumMod val="75000"/>
                  <a:lumOff val="25000"/>
                </a:schemeClr>
              </a:solidFill>
              <a:effectLst/>
              <a:uLnTx/>
              <a:uFillTx/>
              <a:latin typeface="Corbel" panose="020B0503020204020204" pitchFamily="34" charset="0"/>
              <a:ea typeface="+mj-lt"/>
              <a:cs typeface="Arial" panose="020B0604020202020204" pitchFamily="34" charset="0"/>
            </a:endParaRPr>
          </a:p>
        </p:txBody>
      </p:sp>
      <p:sp>
        <p:nvSpPr>
          <p:cNvPr id="6" name="Title 1">
            <a:extLst>
              <a:ext uri="{FF2B5EF4-FFF2-40B4-BE49-F238E27FC236}">
                <a16:creationId xmlns:a16="http://schemas.microsoft.com/office/drawing/2014/main" id="{04F6A4ED-4E11-25F2-C740-D7F51AEA8989}"/>
              </a:ext>
            </a:extLst>
          </p:cNvPr>
          <p:cNvSpPr txBox="1">
            <a:spLocks/>
          </p:cNvSpPr>
          <p:nvPr/>
        </p:nvSpPr>
        <p:spPr>
          <a:xfrm>
            <a:off x="643799" y="701818"/>
            <a:ext cx="6840482" cy="833221"/>
          </a:xfrm>
          <a:effectLst>
            <a:outerShdw blurRad="50800" dist="38100" dir="13500000" algn="br" rotWithShape="0">
              <a:prstClr val="black">
                <a:alpha val="40000"/>
              </a:prstClr>
            </a:outerShdw>
          </a:effectLst>
        </p:spPr>
        <p:txBody>
          <a:bodyPr lIns="0" tIns="45720" rIns="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chemeClr val="tx1">
                    <a:lumMod val="75000"/>
                    <a:lumOff val="25000"/>
                  </a:schemeClr>
                </a:solidFill>
                <a:effectLst/>
                <a:uLnTx/>
                <a:uFillTx/>
                <a:latin typeface="Corbel" panose="020B0503020204020204" pitchFamily="34" charset="0"/>
                <a:ea typeface="Lato Black"/>
                <a:cs typeface="Arial" panose="020B0604020202020204" pitchFamily="34" charset="0"/>
              </a:rPr>
              <a:t>Bystrategi Grenland</a:t>
            </a:r>
            <a:endParaRPr kumimoji="0" lang="en-US" sz="4800" b="1" i="0" u="none" strike="noStrike" kern="1200" cap="none" spc="0" normalizeH="0" baseline="0" noProof="0" dirty="0">
              <a:ln>
                <a:noFill/>
              </a:ln>
              <a:solidFill>
                <a:schemeClr val="tx1">
                  <a:lumMod val="75000"/>
                  <a:lumOff val="25000"/>
                </a:schemeClr>
              </a:solidFill>
              <a:effectLst/>
              <a:uLnTx/>
              <a:uFillTx/>
              <a:latin typeface="Corbel" panose="020B0503020204020204" pitchFamily="34" charset="0"/>
              <a:ea typeface="+mj-lt"/>
              <a:cs typeface="Arial" panose="020B0604020202020204" pitchFamily="34" charset="0"/>
            </a:endParaRPr>
          </a:p>
        </p:txBody>
      </p:sp>
      <p:sp>
        <p:nvSpPr>
          <p:cNvPr id="21" name="TextBox 6">
            <a:extLst>
              <a:ext uri="{FF2B5EF4-FFF2-40B4-BE49-F238E27FC236}">
                <a16:creationId xmlns:a16="http://schemas.microsoft.com/office/drawing/2014/main" id="{F2C469DF-E4AF-F503-2E98-429066C8940E}"/>
              </a:ext>
            </a:extLst>
          </p:cNvPr>
          <p:cNvSpPr txBox="1"/>
          <p:nvPr/>
        </p:nvSpPr>
        <p:spPr>
          <a:xfrm>
            <a:off x="7746905" y="6551502"/>
            <a:ext cx="2464707" cy="256224"/>
          </a:xfrm>
          <a:prstGeom prst="rect">
            <a:avLst/>
          </a:prstGeom>
          <a:noFill/>
        </p:spPr>
        <p:txBody>
          <a:bodyPr wrap="square" lIns="0" r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800" b="0" i="0" u="none" strike="noStrike" kern="1200" cap="none" spc="0" normalizeH="0" baseline="0" noProof="0">
                <a:ln>
                  <a:noFill/>
                </a:ln>
                <a:solidFill>
                  <a:srgbClr val="E7E6E6">
                    <a:lumMod val="75000"/>
                  </a:srgbClr>
                </a:solidFill>
                <a:effectLst/>
                <a:uLnTx/>
                <a:uFillTx/>
                <a:latin typeface="Corbel" panose="020B0503020204020204" pitchFamily="34" charset="0"/>
                <a:ea typeface="Lato Black" panose="020F0502020204030203" pitchFamily="34" charset="0"/>
                <a:cs typeface="Arial" panose="020B0604020202020204" pitchFamily="34" charset="0"/>
              </a:rPr>
              <a:t>Grenlandskart, SSB</a:t>
            </a:r>
          </a:p>
        </p:txBody>
      </p:sp>
      <p:pic>
        <p:nvPicPr>
          <p:cNvPr id="9" name="Bilde 8" descr="Et bilde som inneholder himmel, utendørs, natur, kyst&#10;&#10;Automatisk generert beskrivelse">
            <a:extLst>
              <a:ext uri="{FF2B5EF4-FFF2-40B4-BE49-F238E27FC236}">
                <a16:creationId xmlns:a16="http://schemas.microsoft.com/office/drawing/2014/main" id="{3E53331E-65CF-C421-6486-816B2DCE83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753" t="8258" r="57187" b="8412"/>
          <a:stretch/>
        </p:blipFill>
        <p:spPr>
          <a:xfrm>
            <a:off x="7599979" y="-12637"/>
            <a:ext cx="4592021" cy="6870637"/>
          </a:xfrm>
          <a:prstGeom prst="rect">
            <a:avLst/>
          </a:prstGeom>
        </p:spPr>
      </p:pic>
      <p:grpSp>
        <p:nvGrpSpPr>
          <p:cNvPr id="2" name="Gruppe 1">
            <a:extLst>
              <a:ext uri="{FF2B5EF4-FFF2-40B4-BE49-F238E27FC236}">
                <a16:creationId xmlns:a16="http://schemas.microsoft.com/office/drawing/2014/main" id="{A6E642DD-7B1B-EFBF-4680-0795983F2233}"/>
              </a:ext>
            </a:extLst>
          </p:cNvPr>
          <p:cNvGrpSpPr/>
          <p:nvPr/>
        </p:nvGrpSpPr>
        <p:grpSpPr>
          <a:xfrm>
            <a:off x="6001252" y="2581856"/>
            <a:ext cx="2653318" cy="2585421"/>
            <a:chOff x="9710283" y="3415906"/>
            <a:chExt cx="1633801" cy="1591992"/>
          </a:xfrm>
          <a:solidFill>
            <a:srgbClr val="8FB3A8"/>
          </a:solidFill>
        </p:grpSpPr>
        <p:sp>
          <p:nvSpPr>
            <p:cNvPr id="4" name="Ellipse 3">
              <a:extLst>
                <a:ext uri="{FF2B5EF4-FFF2-40B4-BE49-F238E27FC236}">
                  <a16:creationId xmlns:a16="http://schemas.microsoft.com/office/drawing/2014/main" id="{C5671DC5-7C0E-A942-EC6E-59963816D3DA}"/>
                </a:ext>
              </a:extLst>
            </p:cNvPr>
            <p:cNvSpPr/>
            <p:nvPr/>
          </p:nvSpPr>
          <p:spPr>
            <a:xfrm rot="539028">
              <a:off x="9710283" y="3415906"/>
              <a:ext cx="1633801" cy="1591992"/>
            </a:xfrm>
            <a:prstGeom prst="ellipse">
              <a:avLst/>
            </a:prstGeom>
            <a:solidFill>
              <a:srgbClr val="4D6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5" name="Rectangle 8">
              <a:extLst>
                <a:ext uri="{FF2B5EF4-FFF2-40B4-BE49-F238E27FC236}">
                  <a16:creationId xmlns:a16="http://schemas.microsoft.com/office/drawing/2014/main" id="{A5EEFDC8-F234-5B53-A9CA-51329CEBE482}"/>
                </a:ext>
              </a:extLst>
            </p:cNvPr>
            <p:cNvSpPr/>
            <p:nvPr/>
          </p:nvSpPr>
          <p:spPr>
            <a:xfrm>
              <a:off x="9866650" y="3674075"/>
              <a:ext cx="1367652" cy="1118143"/>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orbel" panose="020B0503020204020204" pitchFamily="34" charset="0"/>
                  <a:ea typeface="Lato Black" panose="020F0502020204030203" pitchFamily="34" charset="0"/>
                  <a:cs typeface="Arial" panose="020B0604020202020204" pitchFamily="34" charset="0"/>
                </a:rPr>
                <a:t>Skien, Porsgrunn, </a:t>
              </a:r>
              <a:r>
                <a:rPr kumimoji="0" lang="en-US" sz="1600" b="1" i="0" u="none" strike="noStrike" kern="1200" cap="none" spc="0" normalizeH="0" baseline="0" noProof="0" dirty="0" err="1">
                  <a:ln>
                    <a:noFill/>
                  </a:ln>
                  <a:solidFill>
                    <a:prstClr val="white"/>
                  </a:solidFill>
                  <a:effectLst/>
                  <a:uLnTx/>
                  <a:uFillTx/>
                  <a:latin typeface="Corbel" panose="020B0503020204020204" pitchFamily="34" charset="0"/>
                  <a:ea typeface="Lato Black" panose="020F0502020204030203" pitchFamily="34" charset="0"/>
                  <a:cs typeface="Arial" panose="020B0604020202020204" pitchFamily="34" charset="0"/>
                </a:rPr>
                <a:t>Siljan</a:t>
              </a:r>
              <a:r>
                <a:rPr kumimoji="0" lang="en-US" sz="1600" b="1" i="0" u="none" strike="noStrike" kern="1200" cap="none" spc="0" normalizeH="0" baseline="0" noProof="0" dirty="0">
                  <a:ln>
                    <a:noFill/>
                  </a:ln>
                  <a:solidFill>
                    <a:prstClr val="white"/>
                  </a:solidFill>
                  <a:effectLst/>
                  <a:uLnTx/>
                  <a:uFillTx/>
                  <a:latin typeface="Corbel" panose="020B0503020204020204" pitchFamily="34" charset="0"/>
                  <a:ea typeface="Lato Black" panose="020F0502020204030203" pitchFamily="34" charset="0"/>
                  <a:cs typeface="Arial" panose="020B0604020202020204" pitchFamily="34" charset="0"/>
                </a:rPr>
                <a:t>, </a:t>
              </a:r>
              <a:r>
                <a:rPr kumimoji="0" lang="en-US" sz="1600" b="1" i="0" u="none" strike="noStrike" kern="1200" cap="none" spc="0" normalizeH="0" baseline="0" noProof="0" dirty="0" err="1">
                  <a:ln>
                    <a:noFill/>
                  </a:ln>
                  <a:solidFill>
                    <a:prstClr val="white"/>
                  </a:solidFill>
                  <a:effectLst/>
                  <a:uLnTx/>
                  <a:uFillTx/>
                  <a:latin typeface="Corbel" panose="020B0503020204020204" pitchFamily="34" charset="0"/>
                  <a:ea typeface="Lato Black" panose="020F0502020204030203" pitchFamily="34" charset="0"/>
                  <a:cs typeface="Arial" panose="020B0604020202020204" pitchFamily="34" charset="0"/>
                </a:rPr>
                <a:t>Bamble</a:t>
              </a:r>
              <a:r>
                <a:rPr kumimoji="0" lang="en-US" sz="1600" b="1" i="0" u="none" strike="noStrike" kern="1200" cap="none" spc="0" normalizeH="0" baseline="0" noProof="0" dirty="0">
                  <a:ln>
                    <a:noFill/>
                  </a:ln>
                  <a:solidFill>
                    <a:prstClr val="white"/>
                  </a:solidFill>
                  <a:effectLst/>
                  <a:uLnTx/>
                  <a:uFillTx/>
                  <a:latin typeface="Corbel" panose="020B0503020204020204" pitchFamily="34" charset="0"/>
                  <a:ea typeface="Lato Black" panose="020F0502020204030203" pitchFamily="34" charset="0"/>
                  <a:cs typeface="Arial" panose="020B0604020202020204" pitchFamily="34" charset="0"/>
                </a:rPr>
                <a:t>, </a:t>
              </a:r>
              <a:r>
                <a:rPr kumimoji="0" lang="en-US" sz="1600" b="1" i="0" u="none" strike="noStrike" kern="1200" cap="none" spc="0" normalizeH="0" baseline="0" noProof="0" dirty="0" err="1">
                  <a:ln>
                    <a:noFill/>
                  </a:ln>
                  <a:solidFill>
                    <a:prstClr val="white"/>
                  </a:solidFill>
                  <a:effectLst/>
                  <a:uLnTx/>
                  <a:uFillTx/>
                  <a:latin typeface="Corbel" panose="020B0503020204020204" pitchFamily="34" charset="0"/>
                  <a:ea typeface="Lato Black" panose="020F0502020204030203" pitchFamily="34" charset="0"/>
                  <a:cs typeface="Arial" panose="020B0604020202020204" pitchFamily="34" charset="0"/>
                </a:rPr>
                <a:t>Statens</a:t>
              </a:r>
              <a:r>
                <a:rPr kumimoji="0" lang="en-US" sz="1600" b="1" i="0" u="none" strike="noStrike" kern="1200" cap="none" spc="0" normalizeH="0" baseline="0" noProof="0" dirty="0">
                  <a:ln>
                    <a:noFill/>
                  </a:ln>
                  <a:solidFill>
                    <a:prstClr val="white"/>
                  </a:solidFill>
                  <a:effectLst/>
                  <a:uLnTx/>
                  <a:uFillTx/>
                  <a:latin typeface="Corbel" panose="020B0503020204020204" pitchFamily="34" charset="0"/>
                  <a:ea typeface="Lato Black" panose="020F0502020204030203" pitchFamily="34" charset="0"/>
                  <a:cs typeface="Arial" panose="020B0604020202020204" pitchFamily="34" charset="0"/>
                </a:rPr>
                <a:t> </a:t>
              </a:r>
              <a:r>
                <a:rPr kumimoji="0" lang="en-US" sz="1600" b="1" i="0" u="none" strike="noStrike" kern="1200" cap="none" spc="0" normalizeH="0" baseline="0" noProof="0" dirty="0" err="1">
                  <a:ln>
                    <a:noFill/>
                  </a:ln>
                  <a:solidFill>
                    <a:prstClr val="white"/>
                  </a:solidFill>
                  <a:effectLst/>
                  <a:uLnTx/>
                  <a:uFillTx/>
                  <a:latin typeface="Corbel" panose="020B0503020204020204" pitchFamily="34" charset="0"/>
                  <a:ea typeface="Lato Black" panose="020F0502020204030203" pitchFamily="34" charset="0"/>
                  <a:cs typeface="Arial" panose="020B0604020202020204" pitchFamily="34" charset="0"/>
                </a:rPr>
                <a:t>vegvesen</a:t>
              </a:r>
              <a:r>
                <a:rPr kumimoji="0" lang="en-US" sz="1600" b="1" i="0" u="none" strike="noStrike" kern="1200" cap="none" spc="0" normalizeH="0" baseline="0" noProof="0" dirty="0">
                  <a:ln>
                    <a:noFill/>
                  </a:ln>
                  <a:solidFill>
                    <a:prstClr val="white"/>
                  </a:solidFill>
                  <a:effectLst/>
                  <a:uLnTx/>
                  <a:uFillTx/>
                  <a:latin typeface="Corbel" panose="020B0503020204020204" pitchFamily="34" charset="0"/>
                  <a:ea typeface="Lato Black" panose="020F0502020204030203" pitchFamily="34" charset="0"/>
                  <a:cs typeface="Arial" panose="020B0604020202020204" pitchFamily="34" charset="0"/>
                </a:rPr>
                <a:t>, </a:t>
              </a:r>
              <a:r>
                <a:rPr lang="en-US" sz="1600" b="1" dirty="0">
                  <a:solidFill>
                    <a:prstClr val="white"/>
                  </a:solidFill>
                  <a:latin typeface="Corbel" panose="020B0503020204020204" pitchFamily="34" charset="0"/>
                  <a:ea typeface="Lato Black" panose="020F0502020204030203" pitchFamily="34" charset="0"/>
                  <a:cs typeface="Arial" panose="020B0604020202020204" pitchFamily="34" charset="0"/>
                </a:rPr>
                <a:t>F</a:t>
              </a:r>
              <a:r>
                <a:rPr kumimoji="0" lang="en-US" sz="1600" b="1" i="0" u="none" strike="noStrike" kern="1200" cap="none" spc="0" normalizeH="0" baseline="0" noProof="0" dirty="0" err="1">
                  <a:ln>
                    <a:noFill/>
                  </a:ln>
                  <a:solidFill>
                    <a:prstClr val="white"/>
                  </a:solidFill>
                  <a:effectLst/>
                  <a:uLnTx/>
                  <a:uFillTx/>
                  <a:latin typeface="Corbel" panose="020B0503020204020204" pitchFamily="34" charset="0"/>
                  <a:ea typeface="Lato Black" panose="020F0502020204030203" pitchFamily="34" charset="0"/>
                  <a:cs typeface="Arial" panose="020B0604020202020204" pitchFamily="34" charset="0"/>
                </a:rPr>
                <a:t>ylkeskommunen</a:t>
              </a:r>
              <a:r>
                <a:rPr kumimoji="0" lang="en-US" sz="1600" b="1" i="0" u="none" strike="noStrike" kern="1200" cap="none" spc="0" normalizeH="0" baseline="0" noProof="0" dirty="0">
                  <a:ln>
                    <a:noFill/>
                  </a:ln>
                  <a:solidFill>
                    <a:prstClr val="white"/>
                  </a:solidFill>
                  <a:effectLst/>
                  <a:uLnTx/>
                  <a:uFillTx/>
                  <a:latin typeface="Corbel" panose="020B0503020204020204" pitchFamily="34" charset="0"/>
                  <a:ea typeface="Lato Black" panose="020F0502020204030203" pitchFamily="34" charset="0"/>
                  <a:cs typeface="Arial" panose="020B0604020202020204" pitchFamily="34" charset="0"/>
                </a:rPr>
                <a:t>, </a:t>
              </a:r>
              <a:r>
                <a:rPr lang="en-US" sz="1600" b="1" dirty="0">
                  <a:solidFill>
                    <a:prstClr val="white"/>
                  </a:solidFill>
                  <a:latin typeface="Corbel" panose="020B0503020204020204" pitchFamily="34" charset="0"/>
                  <a:ea typeface="Lato Black" panose="020F0502020204030203" pitchFamily="34" charset="0"/>
                  <a:cs typeface="Arial" panose="020B0604020202020204" pitchFamily="34" charset="0"/>
                </a:rPr>
                <a:t>S</a:t>
              </a:r>
              <a:r>
                <a:rPr kumimoji="0" lang="en-US" sz="1600" b="1" i="0" u="none" strike="noStrike" kern="1200" cap="none" spc="0" normalizeH="0" baseline="0" noProof="0" dirty="0" err="1">
                  <a:ln>
                    <a:noFill/>
                  </a:ln>
                  <a:solidFill>
                    <a:prstClr val="white"/>
                  </a:solidFill>
                  <a:effectLst/>
                  <a:uLnTx/>
                  <a:uFillTx/>
                  <a:latin typeface="Corbel" panose="020B0503020204020204" pitchFamily="34" charset="0"/>
                  <a:ea typeface="Lato Black" panose="020F0502020204030203" pitchFamily="34" charset="0"/>
                  <a:cs typeface="Arial" panose="020B0604020202020204" pitchFamily="34" charset="0"/>
                </a:rPr>
                <a:t>tatsforvalteren</a:t>
              </a:r>
              <a:r>
                <a:rPr kumimoji="0" lang="en-US" sz="1600" b="1" i="0" u="none" strike="noStrike" kern="1200" cap="none" spc="0" normalizeH="0" baseline="0" noProof="0" dirty="0">
                  <a:ln>
                    <a:noFill/>
                  </a:ln>
                  <a:solidFill>
                    <a:prstClr val="white"/>
                  </a:solidFill>
                  <a:effectLst/>
                  <a:uLnTx/>
                  <a:uFillTx/>
                  <a:latin typeface="Corbel" panose="020B0503020204020204" pitchFamily="34" charset="0"/>
                  <a:ea typeface="Lato Black" panose="020F0502020204030203" pitchFamily="34" charset="0"/>
                  <a:cs typeface="Arial" panose="020B0604020202020204" pitchFamily="34" charset="0"/>
                </a:rPr>
                <a:t>, </a:t>
              </a:r>
              <a:r>
                <a:rPr lang="en-US" sz="1600" b="1" dirty="0">
                  <a:solidFill>
                    <a:prstClr val="white"/>
                  </a:solidFill>
                  <a:latin typeface="Corbel" panose="020B0503020204020204" pitchFamily="34" charset="0"/>
                  <a:ea typeface="Lato Black" panose="020F0502020204030203" pitchFamily="34" charset="0"/>
                  <a:cs typeface="Arial" panose="020B0604020202020204" pitchFamily="34" charset="0"/>
                </a:rPr>
                <a:t>J</a:t>
              </a:r>
              <a:r>
                <a:rPr kumimoji="0" lang="en-US" sz="1600" b="1" i="0" u="none" strike="noStrike" kern="1200" cap="none" spc="0" normalizeH="0" baseline="0" noProof="0" dirty="0" err="1">
                  <a:ln>
                    <a:noFill/>
                  </a:ln>
                  <a:solidFill>
                    <a:prstClr val="white"/>
                  </a:solidFill>
                  <a:effectLst/>
                  <a:uLnTx/>
                  <a:uFillTx/>
                  <a:latin typeface="Corbel" panose="020B0503020204020204" pitchFamily="34" charset="0"/>
                  <a:ea typeface="Lato Black" panose="020F0502020204030203" pitchFamily="34" charset="0"/>
                  <a:cs typeface="Arial" panose="020B0604020202020204" pitchFamily="34" charset="0"/>
                </a:rPr>
                <a:t>ernbanedirektoratet</a:t>
              </a:r>
              <a:endParaRPr kumimoji="0" lang="en-US" sz="1600" b="1" i="0" u="none" strike="noStrike" kern="1200" cap="none" spc="0" normalizeH="0" baseline="0" noProof="0" dirty="0">
                <a:ln>
                  <a:noFill/>
                </a:ln>
                <a:solidFill>
                  <a:prstClr val="white"/>
                </a:solidFill>
                <a:effectLst/>
                <a:uLnTx/>
                <a:uFillTx/>
                <a:latin typeface="Corbel" panose="020B0503020204020204" pitchFamily="34" charset="0"/>
                <a:ea typeface="Lato Black" panose="020F0502020204030203"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8DABE"/>
                </a:solidFill>
                <a:effectLst/>
                <a:uLnTx/>
                <a:uFillTx/>
                <a:latin typeface="Corbel" panose="020B0503020204020204" pitchFamily="34" charset="0"/>
                <a:ea typeface="Lato Black" panose="020F0502020204030203" pitchFamily="34" charset="0"/>
                <a:cs typeface="Arial" panose="020B0604020202020204" pitchFamily="34" charset="0"/>
              </a:endParaRPr>
            </a:p>
          </p:txBody>
        </p:sp>
      </p:grpSp>
      <p:pic>
        <p:nvPicPr>
          <p:cNvPr id="8" name="Bilde 7" descr="Et bilde som inneholder tekst&#10;&#10;Automatisk generert beskrivelse">
            <a:extLst>
              <a:ext uri="{FF2B5EF4-FFF2-40B4-BE49-F238E27FC236}">
                <a16:creationId xmlns:a16="http://schemas.microsoft.com/office/drawing/2014/main" id="{6076B577-EC43-974A-BF30-D0806BC27E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01699" y="229627"/>
            <a:ext cx="1040081" cy="443075"/>
          </a:xfrm>
          <a:prstGeom prst="rect">
            <a:avLst/>
          </a:prstGeom>
        </p:spPr>
      </p:pic>
      <p:grpSp>
        <p:nvGrpSpPr>
          <p:cNvPr id="12" name="Gruppe 11">
            <a:extLst>
              <a:ext uri="{FF2B5EF4-FFF2-40B4-BE49-F238E27FC236}">
                <a16:creationId xmlns:a16="http://schemas.microsoft.com/office/drawing/2014/main" id="{E174D775-4274-3AEB-589F-706258EB764B}"/>
              </a:ext>
            </a:extLst>
          </p:cNvPr>
          <p:cNvGrpSpPr/>
          <p:nvPr/>
        </p:nvGrpSpPr>
        <p:grpSpPr>
          <a:xfrm>
            <a:off x="5652652" y="4740164"/>
            <a:ext cx="2622779" cy="1583243"/>
            <a:chOff x="9038987" y="4612050"/>
            <a:chExt cx="2622779" cy="1583243"/>
          </a:xfrm>
          <a:solidFill>
            <a:srgbClr val="8FB3A8"/>
          </a:solidFill>
        </p:grpSpPr>
        <p:sp>
          <p:nvSpPr>
            <p:cNvPr id="15" name="Ellipse 14">
              <a:extLst>
                <a:ext uri="{FF2B5EF4-FFF2-40B4-BE49-F238E27FC236}">
                  <a16:creationId xmlns:a16="http://schemas.microsoft.com/office/drawing/2014/main" id="{00662BE6-A13D-2A99-E9FA-687DB517890E}"/>
                </a:ext>
              </a:extLst>
            </p:cNvPr>
            <p:cNvSpPr/>
            <p:nvPr/>
          </p:nvSpPr>
          <p:spPr>
            <a:xfrm rot="539028">
              <a:off x="9558755" y="4612050"/>
              <a:ext cx="1583243" cy="1583243"/>
            </a:xfrm>
            <a:prstGeom prst="ellipse">
              <a:avLst/>
            </a:prstGeom>
            <a:solidFill>
              <a:srgbClr val="4D6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16" name="Rectangle 8">
              <a:extLst>
                <a:ext uri="{FF2B5EF4-FFF2-40B4-BE49-F238E27FC236}">
                  <a16:creationId xmlns:a16="http://schemas.microsoft.com/office/drawing/2014/main" id="{C68E58E0-0C96-C283-EBAF-03B84C437152}"/>
                </a:ext>
              </a:extLst>
            </p:cNvPr>
            <p:cNvSpPr/>
            <p:nvPr/>
          </p:nvSpPr>
          <p:spPr>
            <a:xfrm>
              <a:off x="9038987" y="5005507"/>
              <a:ext cx="2622779" cy="92333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orbel" panose="020B0503020204020204" pitchFamily="34" charset="0"/>
                  <a:ea typeface="Lato Black" panose="020F0502020204030203" pitchFamily="34" charset="0"/>
                  <a:cs typeface="Arial" panose="020B0604020202020204" pitchFamily="34" charset="0"/>
                </a:rPr>
                <a:t>109 000</a:t>
              </a:r>
              <a:br>
                <a:rPr kumimoji="0" lang="en-US" sz="1800" b="1" i="0" u="none" strike="noStrike" kern="1200" cap="none" spc="0" normalizeH="0" baseline="0" noProof="0" dirty="0">
                  <a:ln>
                    <a:noFill/>
                  </a:ln>
                  <a:solidFill>
                    <a:prstClr val="white"/>
                  </a:solidFill>
                  <a:effectLst/>
                  <a:uLnTx/>
                  <a:uFillTx/>
                  <a:latin typeface="Corbel" panose="020B0503020204020204" pitchFamily="34" charset="0"/>
                  <a:ea typeface="Lato Black" panose="020F0502020204030203" pitchFamily="34" charset="0"/>
                  <a:cs typeface="Arial" panose="020B0604020202020204" pitchFamily="34" charset="0"/>
                </a:rPr>
              </a:br>
              <a:r>
                <a:rPr kumimoji="0" lang="en-US" sz="1800" b="1" i="0" u="none" strike="noStrike" kern="1200" cap="none" spc="0" normalizeH="0" baseline="0" noProof="0" dirty="0" err="1">
                  <a:ln>
                    <a:noFill/>
                  </a:ln>
                  <a:solidFill>
                    <a:prstClr val="white"/>
                  </a:solidFill>
                  <a:effectLst/>
                  <a:uLnTx/>
                  <a:uFillTx/>
                  <a:latin typeface="Corbel" panose="020B0503020204020204" pitchFamily="34" charset="0"/>
                  <a:ea typeface="Lato Black" panose="020F0502020204030203" pitchFamily="34" charset="0"/>
                  <a:cs typeface="Arial" panose="020B0604020202020204" pitchFamily="34" charset="0"/>
                </a:rPr>
                <a:t>innbyggere</a:t>
              </a:r>
              <a:endParaRPr kumimoji="0" lang="en-US" sz="1800" b="1" i="0" u="none" strike="noStrike" kern="1200" cap="none" spc="0" normalizeH="0" baseline="0" noProof="0" dirty="0">
                <a:ln>
                  <a:noFill/>
                </a:ln>
                <a:solidFill>
                  <a:prstClr val="white"/>
                </a:solidFill>
                <a:effectLst/>
                <a:uLnTx/>
                <a:uFillTx/>
                <a:latin typeface="Corbel" panose="020B0503020204020204" pitchFamily="34" charset="0"/>
                <a:ea typeface="Lato Black" panose="020F0502020204030203"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orbel" panose="020B0503020204020204" pitchFamily="34" charset="0"/>
                <a:ea typeface="Lato Black" panose="020F0502020204030203" pitchFamily="34" charset="0"/>
                <a:cs typeface="Arial" panose="020B0604020202020204" pitchFamily="34" charset="0"/>
              </a:endParaRPr>
            </a:p>
          </p:txBody>
        </p:sp>
      </p:grpSp>
    </p:spTree>
    <p:extLst>
      <p:ext uri="{BB962C8B-B14F-4D97-AF65-F5344CB8AC3E}">
        <p14:creationId xmlns:p14="http://schemas.microsoft.com/office/powerpoint/2010/main" val="28631116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Et bilde som inneholder tekst, skilt, utendørs&#10;&#10;Automatisk generert beskrivelse">
            <a:extLst>
              <a:ext uri="{FF2B5EF4-FFF2-40B4-BE49-F238E27FC236}">
                <a16:creationId xmlns:a16="http://schemas.microsoft.com/office/drawing/2014/main" id="{887836FA-B0CD-6DC5-4607-741E0936A3EF}"/>
              </a:ext>
            </a:extLst>
          </p:cNvPr>
          <p:cNvPicPr>
            <a:picLocks noChangeAspect="1"/>
          </p:cNvPicPr>
          <p:nvPr/>
        </p:nvPicPr>
        <p:blipFill>
          <a:blip r:embed="rId3" cstate="print">
            <a:alphaModFix amt="70000"/>
            <a:extLst>
              <a:ext uri="{28A0092B-C50C-407E-A947-70E740481C1C}">
                <a14:useLocalDpi xmlns:a14="http://schemas.microsoft.com/office/drawing/2010/main" val="0"/>
              </a:ext>
            </a:extLst>
          </a:blip>
          <a:stretch>
            <a:fillRect/>
          </a:stretch>
        </p:blipFill>
        <p:spPr>
          <a:xfrm>
            <a:off x="10901699" y="235050"/>
            <a:ext cx="1040081" cy="443075"/>
          </a:xfrm>
          <a:prstGeom prst="rect">
            <a:avLst/>
          </a:prstGeom>
        </p:spPr>
      </p:pic>
      <p:sp>
        <p:nvSpPr>
          <p:cNvPr id="3" name="Title 1">
            <a:extLst>
              <a:ext uri="{FF2B5EF4-FFF2-40B4-BE49-F238E27FC236}">
                <a16:creationId xmlns:a16="http://schemas.microsoft.com/office/drawing/2014/main" id="{4F8F62A8-D23D-C786-E1BA-52253481ED7F}"/>
              </a:ext>
            </a:extLst>
          </p:cNvPr>
          <p:cNvSpPr txBox="1">
            <a:spLocks/>
          </p:cNvSpPr>
          <p:nvPr/>
        </p:nvSpPr>
        <p:spPr>
          <a:xfrm>
            <a:off x="-738551" y="1400318"/>
            <a:ext cx="13669102" cy="833221"/>
          </a:xfrm>
          <a:effectLst>
            <a:outerShdw blurRad="50800" dist="38100" dir="13500000" algn="br" rotWithShape="0">
              <a:prstClr val="black">
                <a:alpha val="40000"/>
              </a:prstClr>
            </a:outerShdw>
          </a:effectLst>
        </p:spPr>
        <p:txBody>
          <a:bodyPr lIns="0" tIns="45720" rIns="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600" b="1" dirty="0" err="1">
                <a:solidFill>
                  <a:schemeClr val="tx1">
                    <a:lumMod val="75000"/>
                    <a:lumOff val="25000"/>
                  </a:schemeClr>
                </a:solidFill>
                <a:latin typeface="Corbel" panose="020B0503020204020204" pitchFamily="34" charset="0"/>
                <a:ea typeface="Lato Black"/>
                <a:cs typeface="Arial" panose="020B0604020202020204" pitchFamily="34" charset="0"/>
              </a:rPr>
              <a:t>Oppdatering</a:t>
            </a:r>
            <a:r>
              <a:rPr lang="en-US" sz="3600" b="1" dirty="0">
                <a:solidFill>
                  <a:schemeClr val="tx1">
                    <a:lumMod val="75000"/>
                    <a:lumOff val="25000"/>
                  </a:schemeClr>
                </a:solidFill>
                <a:latin typeface="Corbel" panose="020B0503020204020204" pitchFamily="34" charset="0"/>
                <a:ea typeface="Lato Black"/>
                <a:cs typeface="Arial" panose="020B0604020202020204" pitchFamily="34" charset="0"/>
              </a:rPr>
              <a:t> av </a:t>
            </a:r>
            <a:r>
              <a:rPr lang="en-US" sz="3600" b="1" dirty="0" err="1">
                <a:solidFill>
                  <a:schemeClr val="tx1">
                    <a:lumMod val="75000"/>
                    <a:lumOff val="25000"/>
                  </a:schemeClr>
                </a:solidFill>
                <a:latin typeface="Corbel" panose="020B0503020204020204" pitchFamily="34" charset="0"/>
                <a:ea typeface="Lato Black"/>
                <a:cs typeface="Arial" panose="020B0604020202020204" pitchFamily="34" charset="0"/>
              </a:rPr>
              <a:t>referansebanen</a:t>
            </a:r>
            <a:r>
              <a:rPr lang="en-US" sz="3600" b="1" dirty="0">
                <a:solidFill>
                  <a:schemeClr val="tx1">
                    <a:lumMod val="75000"/>
                    <a:lumOff val="25000"/>
                  </a:schemeClr>
                </a:solidFill>
                <a:latin typeface="Corbel" panose="020B0503020204020204" pitchFamily="34" charset="0"/>
                <a:ea typeface="Lato Black"/>
                <a:cs typeface="Arial" panose="020B0604020202020204" pitchFamily="34" charset="0"/>
              </a:rPr>
              <a:t> </a:t>
            </a:r>
            <a:r>
              <a:rPr lang="en-US" sz="3600" b="1" dirty="0" err="1">
                <a:solidFill>
                  <a:schemeClr val="tx1">
                    <a:lumMod val="75000"/>
                    <a:lumOff val="25000"/>
                  </a:schemeClr>
                </a:solidFill>
                <a:latin typeface="Corbel" panose="020B0503020204020204" pitchFamily="34" charset="0"/>
                <a:ea typeface="Lato Black"/>
                <a:cs typeface="Arial" panose="020B0604020202020204" pitchFamily="34" charset="0"/>
              </a:rPr>
              <a:t>i</a:t>
            </a:r>
            <a:r>
              <a:rPr lang="en-US" sz="3600" b="1" dirty="0">
                <a:solidFill>
                  <a:schemeClr val="tx1">
                    <a:lumMod val="75000"/>
                    <a:lumOff val="25000"/>
                  </a:schemeClr>
                </a:solidFill>
                <a:latin typeface="Corbel" panose="020B0503020204020204" pitchFamily="34" charset="0"/>
                <a:ea typeface="Lato Black"/>
                <a:cs typeface="Arial" panose="020B0604020202020204" pitchFamily="34" charset="0"/>
              </a:rPr>
              <a:t> ADV</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tx1">
                    <a:lumMod val="75000"/>
                    <a:lumOff val="25000"/>
                  </a:schemeClr>
                </a:solidFill>
                <a:effectLst/>
                <a:uLnTx/>
                <a:uFillTx/>
                <a:latin typeface="Corbel" panose="020B0503020204020204" pitchFamily="34" charset="0"/>
                <a:ea typeface="+mj-lt"/>
                <a:cs typeface="Arial" panose="020B0604020202020204" pitchFamily="34" charset="0"/>
              </a:rPr>
              <a:t>SSB-</a:t>
            </a:r>
            <a:r>
              <a:rPr kumimoji="0" lang="en-US" sz="3600" b="1" i="0" u="none" strike="noStrike" kern="1200" cap="none" spc="0" normalizeH="0" baseline="0" noProof="0" dirty="0" err="1">
                <a:ln>
                  <a:noFill/>
                </a:ln>
                <a:solidFill>
                  <a:schemeClr val="tx1">
                    <a:lumMod val="75000"/>
                    <a:lumOff val="25000"/>
                  </a:schemeClr>
                </a:solidFill>
                <a:effectLst/>
                <a:uLnTx/>
                <a:uFillTx/>
                <a:latin typeface="Corbel" panose="020B0503020204020204" pitchFamily="34" charset="0"/>
                <a:ea typeface="+mj-lt"/>
                <a:cs typeface="Arial" panose="020B0604020202020204" pitchFamily="34" charset="0"/>
              </a:rPr>
              <a:t>grunnlag</a:t>
            </a:r>
            <a:r>
              <a:rPr kumimoji="0" lang="en-US" sz="3600" b="1" i="0" u="none" strike="noStrike" kern="1200" cap="none" spc="0" normalizeH="0" baseline="0" noProof="0" dirty="0">
                <a:ln>
                  <a:noFill/>
                </a:ln>
                <a:solidFill>
                  <a:schemeClr val="tx1">
                    <a:lumMod val="75000"/>
                    <a:lumOff val="25000"/>
                  </a:schemeClr>
                </a:solidFill>
                <a:effectLst/>
                <a:uLnTx/>
                <a:uFillTx/>
                <a:latin typeface="Corbel" panose="020B0503020204020204" pitchFamily="34" charset="0"/>
                <a:ea typeface="+mj-lt"/>
                <a:cs typeface="Arial" panose="020B0604020202020204" pitchFamily="34" charset="0"/>
              </a:rPr>
              <a:t> 2022</a:t>
            </a:r>
          </a:p>
        </p:txBody>
      </p:sp>
      <p:sp>
        <p:nvSpPr>
          <p:cNvPr id="4" name="Title 1">
            <a:extLst>
              <a:ext uri="{FF2B5EF4-FFF2-40B4-BE49-F238E27FC236}">
                <a16:creationId xmlns:a16="http://schemas.microsoft.com/office/drawing/2014/main" id="{51923E23-AFB7-F775-9AC3-8396E94BBFAC}"/>
              </a:ext>
            </a:extLst>
          </p:cNvPr>
          <p:cNvSpPr txBox="1">
            <a:spLocks/>
          </p:cNvSpPr>
          <p:nvPr/>
        </p:nvSpPr>
        <p:spPr>
          <a:xfrm>
            <a:off x="1128349" y="2831268"/>
            <a:ext cx="9585371" cy="3340931"/>
          </a:xfrm>
          <a:effectLst>
            <a:outerShdw blurRad="50800" dist="38100" dir="13500000" algn="br" rotWithShape="0">
              <a:prstClr val="black">
                <a:alpha val="40000"/>
              </a:prstClr>
            </a:outerShdw>
          </a:effectLst>
        </p:spPr>
        <p:txBody>
          <a:bodyPr lIns="0" tIns="45720" rIns="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lvl="1" indent="-285750">
              <a:buFont typeface="Arial" panose="020B0604020202020204" pitchFamily="34" charset="0"/>
              <a:buChar char="•"/>
            </a:pPr>
            <a:r>
              <a:rPr lang="nb-NO" sz="2000" dirty="0">
                <a:solidFill>
                  <a:schemeClr val="tx1">
                    <a:lumMod val="75000"/>
                    <a:lumOff val="25000"/>
                  </a:schemeClr>
                </a:solidFill>
                <a:latin typeface="Corbel" panose="020B0503020204020204" pitchFamily="34" charset="0"/>
              </a:rPr>
              <a:t>Hva har vi gjort med «Virksomheter»</a:t>
            </a:r>
          </a:p>
          <a:p>
            <a:pPr marL="742950" lvl="1" indent="-285750">
              <a:buFont typeface="Arial" panose="020B0604020202020204" pitchFamily="34" charset="0"/>
              <a:buChar char="•"/>
            </a:pPr>
            <a:r>
              <a:rPr lang="nb-NO" sz="2000" dirty="0">
                <a:solidFill>
                  <a:schemeClr val="tx1">
                    <a:lumMod val="75000"/>
                    <a:lumOff val="25000"/>
                  </a:schemeClr>
                </a:solidFill>
                <a:latin typeface="Corbel" panose="020B0503020204020204" pitchFamily="34" charset="0"/>
              </a:rPr>
              <a:t>Hva har vi gjort med «Parkering»</a:t>
            </a:r>
          </a:p>
          <a:p>
            <a:pPr marL="742950" lvl="1" indent="-285750">
              <a:buFont typeface="Arial" panose="020B0604020202020204" pitchFamily="34" charset="0"/>
              <a:buChar char="•"/>
            </a:pPr>
            <a:r>
              <a:rPr lang="nb-NO" sz="2000" dirty="0">
                <a:solidFill>
                  <a:schemeClr val="tx1">
                    <a:lumMod val="75000"/>
                    <a:lumOff val="25000"/>
                  </a:schemeClr>
                </a:solidFill>
                <a:latin typeface="Corbel" panose="020B0503020204020204" pitchFamily="34" charset="0"/>
              </a:rPr>
              <a:t>Hva har vi gjort med «Bosatte, ansatte, besøk</a:t>
            </a:r>
            <a:r>
              <a:rPr lang="nb-NO" sz="2000" dirty="0" smtClean="0">
                <a:solidFill>
                  <a:schemeClr val="tx1">
                    <a:lumMod val="75000"/>
                    <a:lumOff val="25000"/>
                  </a:schemeClr>
                </a:solidFill>
                <a:latin typeface="Corbel" panose="020B0503020204020204" pitchFamily="34" charset="0"/>
              </a:rPr>
              <a:t>»</a:t>
            </a:r>
            <a:endParaRPr lang="nb-NO" sz="2000" dirty="0">
              <a:solidFill>
                <a:schemeClr val="tx1">
                  <a:lumMod val="75000"/>
                  <a:lumOff val="25000"/>
                </a:schemeClr>
              </a:solidFill>
              <a:latin typeface="Corbel" panose="020B0503020204020204" pitchFamily="34" charset="0"/>
            </a:endParaRPr>
          </a:p>
          <a:p>
            <a:pPr marL="742950" lvl="1" indent="-285750">
              <a:buFont typeface="Arial" panose="020B0604020202020204" pitchFamily="34" charset="0"/>
              <a:buChar char="•"/>
            </a:pPr>
            <a:r>
              <a:rPr lang="nb-NO" sz="2000" dirty="0">
                <a:solidFill>
                  <a:schemeClr val="tx1">
                    <a:lumMod val="75000"/>
                    <a:lumOff val="25000"/>
                  </a:schemeClr>
                </a:solidFill>
                <a:latin typeface="Corbel" panose="020B0503020204020204" pitchFamily="34" charset="0"/>
              </a:rPr>
              <a:t>Hvordan har vi oppdatert ADV med nye KPA-data</a:t>
            </a:r>
          </a:p>
          <a:p>
            <a:pPr marL="1200150" lvl="2" indent="-285750">
              <a:buFont typeface="Arial" panose="020B0604020202020204" pitchFamily="34" charset="0"/>
              <a:buChar char="•"/>
            </a:pPr>
            <a:r>
              <a:rPr lang="nb-NO" sz="2000" dirty="0">
                <a:solidFill>
                  <a:schemeClr val="tx1">
                    <a:lumMod val="75000"/>
                    <a:lumOff val="25000"/>
                  </a:schemeClr>
                </a:solidFill>
                <a:latin typeface="Corbel" panose="020B0503020204020204" pitchFamily="34" charset="0"/>
              </a:rPr>
              <a:t>Bamble</a:t>
            </a:r>
          </a:p>
          <a:p>
            <a:pPr marL="1200150" lvl="2" indent="-285750">
              <a:buFont typeface="Arial" panose="020B0604020202020204" pitchFamily="34" charset="0"/>
              <a:buChar char="•"/>
            </a:pPr>
            <a:r>
              <a:rPr lang="nb-NO" sz="2000" dirty="0">
                <a:solidFill>
                  <a:schemeClr val="tx1">
                    <a:lumMod val="75000"/>
                    <a:lumOff val="25000"/>
                  </a:schemeClr>
                </a:solidFill>
                <a:latin typeface="Corbel" panose="020B0503020204020204" pitchFamily="34" charset="0"/>
              </a:rPr>
              <a:t>Skien</a:t>
            </a:r>
          </a:p>
        </p:txBody>
      </p:sp>
    </p:spTree>
    <p:extLst>
      <p:ext uri="{BB962C8B-B14F-4D97-AF65-F5344CB8AC3E}">
        <p14:creationId xmlns:p14="http://schemas.microsoft.com/office/powerpoint/2010/main" val="15129586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Et bilde som inneholder tekst, skilt, utendørs&#10;&#10;Automatisk generert beskrivelse">
            <a:extLst>
              <a:ext uri="{FF2B5EF4-FFF2-40B4-BE49-F238E27FC236}">
                <a16:creationId xmlns:a16="http://schemas.microsoft.com/office/drawing/2014/main" id="{887836FA-B0CD-6DC5-4607-741E0936A3EF}"/>
              </a:ext>
            </a:extLst>
          </p:cNvPr>
          <p:cNvPicPr>
            <a:picLocks noChangeAspect="1"/>
          </p:cNvPicPr>
          <p:nvPr/>
        </p:nvPicPr>
        <p:blipFill>
          <a:blip r:embed="rId3" cstate="print">
            <a:alphaModFix amt="70000"/>
            <a:extLst>
              <a:ext uri="{28A0092B-C50C-407E-A947-70E740481C1C}">
                <a14:useLocalDpi xmlns:a14="http://schemas.microsoft.com/office/drawing/2010/main" val="0"/>
              </a:ext>
            </a:extLst>
          </a:blip>
          <a:stretch>
            <a:fillRect/>
          </a:stretch>
        </p:blipFill>
        <p:spPr>
          <a:xfrm>
            <a:off x="10901699" y="235050"/>
            <a:ext cx="1040081" cy="443075"/>
          </a:xfrm>
          <a:prstGeom prst="rect">
            <a:avLst/>
          </a:prstGeom>
        </p:spPr>
      </p:pic>
      <p:sp>
        <p:nvSpPr>
          <p:cNvPr id="5" name="TekstSylinder 1">
            <a:extLst>
              <a:ext uri="{FF2B5EF4-FFF2-40B4-BE49-F238E27FC236}">
                <a16:creationId xmlns:a16="http://schemas.microsoft.com/office/drawing/2014/main" id="{E2EA06DE-04C3-BD6F-444F-3EA1ADB50689}"/>
              </a:ext>
            </a:extLst>
          </p:cNvPr>
          <p:cNvSpPr txBox="1"/>
          <p:nvPr/>
        </p:nvSpPr>
        <p:spPr>
          <a:xfrm>
            <a:off x="7673419" y="678125"/>
            <a:ext cx="4518580" cy="249299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b-NO" sz="2400" b="1" dirty="0">
                <a:solidFill>
                  <a:schemeClr val="tx1">
                    <a:lumMod val="75000"/>
                    <a:lumOff val="25000"/>
                  </a:schemeClr>
                </a:solidFill>
                <a:latin typeface="Corbel" panose="020B0503020204020204" pitchFamily="34" charset="0"/>
              </a:rPr>
              <a:t>Referansebane 2022 - virksomheter</a:t>
            </a:r>
          </a:p>
          <a:p>
            <a:pPr marL="285750" indent="-285750">
              <a:buFont typeface="Arial" panose="020B0604020202020204" pitchFamily="34" charset="0"/>
              <a:buChar char="•"/>
            </a:pPr>
            <a:endParaRPr lang="nb-NO" dirty="0">
              <a:solidFill>
                <a:srgbClr val="FF0000"/>
              </a:solidFill>
              <a:latin typeface="Corbel" panose="020B0503020204020204" pitchFamily="34" charset="0"/>
            </a:endParaRPr>
          </a:p>
          <a:p>
            <a:pPr marL="285750" indent="-285750">
              <a:buFont typeface="Arial" panose="020B0604020202020204" pitchFamily="34" charset="0"/>
              <a:buChar char="•"/>
            </a:pPr>
            <a:r>
              <a:rPr lang="nb-NO" dirty="0">
                <a:solidFill>
                  <a:schemeClr val="tx1">
                    <a:lumMod val="75000"/>
                    <a:lumOff val="25000"/>
                  </a:schemeClr>
                </a:solidFill>
                <a:latin typeface="Corbel" panose="020B0503020204020204" pitchFamily="34" charset="0"/>
              </a:rPr>
              <a:t>Gjennomgang av redigerte virksomheter fra 2020-dataene</a:t>
            </a:r>
          </a:p>
          <a:p>
            <a:pPr marL="285750" indent="-285750">
              <a:buFont typeface="Arial" panose="020B0604020202020204" pitchFamily="34" charset="0"/>
              <a:buChar char="•"/>
            </a:pPr>
            <a:r>
              <a:rPr lang="nb-NO" dirty="0">
                <a:solidFill>
                  <a:schemeClr val="tx1">
                    <a:lumMod val="75000"/>
                    <a:lumOff val="25000"/>
                  </a:schemeClr>
                </a:solidFill>
                <a:latin typeface="Corbel" panose="020B0503020204020204" pitchFamily="34" charset="0"/>
              </a:rPr>
              <a:t>ECK 2023-03-30: Importert ok</a:t>
            </a:r>
          </a:p>
          <a:p>
            <a:pPr marL="285750" indent="-285750">
              <a:buFont typeface="Arial" panose="020B0604020202020204" pitchFamily="34" charset="0"/>
              <a:buChar char="•"/>
            </a:pPr>
            <a:r>
              <a:rPr lang="nb-NO" dirty="0">
                <a:solidFill>
                  <a:schemeClr val="tx1">
                    <a:lumMod val="75000"/>
                    <a:lumOff val="25000"/>
                  </a:schemeClr>
                </a:solidFill>
                <a:latin typeface="Corbel" panose="020B0503020204020204" pitchFamily="34" charset="0"/>
              </a:rPr>
              <a:t>Noen få «nye» redigeringer etter import</a:t>
            </a:r>
          </a:p>
          <a:p>
            <a:pPr marL="285750" indent="-285750">
              <a:buFont typeface="Arial" panose="020B0604020202020204" pitchFamily="34" charset="0"/>
              <a:buChar char="•"/>
            </a:pPr>
            <a:endParaRPr lang="nb-NO" dirty="0">
              <a:solidFill>
                <a:srgbClr val="FF0000"/>
              </a:solidFill>
              <a:latin typeface="Corbel" panose="020B0503020204020204" pitchFamily="34" charset="0"/>
            </a:endParaRPr>
          </a:p>
        </p:txBody>
      </p:sp>
      <p:pic>
        <p:nvPicPr>
          <p:cNvPr id="6" name="Bilde 5"/>
          <p:cNvPicPr>
            <a:picLocks noChangeAspect="1"/>
          </p:cNvPicPr>
          <p:nvPr/>
        </p:nvPicPr>
        <p:blipFill>
          <a:blip r:embed="rId4"/>
          <a:stretch>
            <a:fillRect/>
          </a:stretch>
        </p:blipFill>
        <p:spPr>
          <a:xfrm>
            <a:off x="180528" y="235050"/>
            <a:ext cx="3407364" cy="6480000"/>
          </a:xfrm>
          <a:prstGeom prst="rect">
            <a:avLst/>
          </a:prstGeom>
        </p:spPr>
      </p:pic>
      <p:pic>
        <p:nvPicPr>
          <p:cNvPr id="7" name="Bilde 6"/>
          <p:cNvPicPr>
            <a:picLocks noChangeAspect="1"/>
          </p:cNvPicPr>
          <p:nvPr/>
        </p:nvPicPr>
        <p:blipFill>
          <a:blip r:embed="rId5"/>
          <a:stretch>
            <a:fillRect/>
          </a:stretch>
        </p:blipFill>
        <p:spPr>
          <a:xfrm>
            <a:off x="3729822" y="235050"/>
            <a:ext cx="3308571" cy="6480000"/>
          </a:xfrm>
          <a:prstGeom prst="rect">
            <a:avLst/>
          </a:prstGeom>
        </p:spPr>
      </p:pic>
      <p:pic>
        <p:nvPicPr>
          <p:cNvPr id="8" name="Bilde 7"/>
          <p:cNvPicPr>
            <a:picLocks noChangeAspect="1"/>
          </p:cNvPicPr>
          <p:nvPr/>
        </p:nvPicPr>
        <p:blipFill>
          <a:blip r:embed="rId6"/>
          <a:stretch>
            <a:fillRect/>
          </a:stretch>
        </p:blipFill>
        <p:spPr>
          <a:xfrm>
            <a:off x="8668260" y="3891189"/>
            <a:ext cx="3273520" cy="2823861"/>
          </a:xfrm>
          <a:prstGeom prst="rect">
            <a:avLst/>
          </a:prstGeom>
        </p:spPr>
      </p:pic>
    </p:spTree>
    <p:extLst>
      <p:ext uri="{BB962C8B-B14F-4D97-AF65-F5344CB8AC3E}">
        <p14:creationId xmlns:p14="http://schemas.microsoft.com/office/powerpoint/2010/main" val="32798025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Et bilde som inneholder tekst, skilt, utendørs&#10;&#10;Automatisk generert beskrivelse">
            <a:extLst>
              <a:ext uri="{FF2B5EF4-FFF2-40B4-BE49-F238E27FC236}">
                <a16:creationId xmlns:a16="http://schemas.microsoft.com/office/drawing/2014/main" id="{887836FA-B0CD-6DC5-4607-741E0936A3EF}"/>
              </a:ext>
            </a:extLst>
          </p:cNvPr>
          <p:cNvPicPr>
            <a:picLocks noChangeAspect="1"/>
          </p:cNvPicPr>
          <p:nvPr/>
        </p:nvPicPr>
        <p:blipFill>
          <a:blip r:embed="rId3" cstate="print">
            <a:alphaModFix amt="70000"/>
            <a:extLst>
              <a:ext uri="{28A0092B-C50C-407E-A947-70E740481C1C}">
                <a14:useLocalDpi xmlns:a14="http://schemas.microsoft.com/office/drawing/2010/main" val="0"/>
              </a:ext>
            </a:extLst>
          </a:blip>
          <a:stretch>
            <a:fillRect/>
          </a:stretch>
        </p:blipFill>
        <p:spPr>
          <a:xfrm>
            <a:off x="10901699" y="235050"/>
            <a:ext cx="1040081" cy="443075"/>
          </a:xfrm>
          <a:prstGeom prst="rect">
            <a:avLst/>
          </a:prstGeom>
        </p:spPr>
      </p:pic>
      <p:sp>
        <p:nvSpPr>
          <p:cNvPr id="5" name="TekstSylinder 1">
            <a:extLst>
              <a:ext uri="{FF2B5EF4-FFF2-40B4-BE49-F238E27FC236}">
                <a16:creationId xmlns:a16="http://schemas.microsoft.com/office/drawing/2014/main" id="{E2EA06DE-04C3-BD6F-444F-3EA1ADB50689}"/>
              </a:ext>
            </a:extLst>
          </p:cNvPr>
          <p:cNvSpPr txBox="1"/>
          <p:nvPr/>
        </p:nvSpPr>
        <p:spPr>
          <a:xfrm>
            <a:off x="7673424" y="678125"/>
            <a:ext cx="4518580" cy="240065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b-NO" sz="2400" b="1" dirty="0">
                <a:solidFill>
                  <a:schemeClr val="tx1">
                    <a:lumMod val="75000"/>
                    <a:lumOff val="25000"/>
                  </a:schemeClr>
                </a:solidFill>
                <a:latin typeface="Corbel" panose="020B0503020204020204" pitchFamily="34" charset="0"/>
              </a:rPr>
              <a:t>Referansebane 2022 - parkering</a:t>
            </a:r>
          </a:p>
          <a:p>
            <a:pPr marL="285750" indent="-285750">
              <a:buFont typeface="Arial" panose="020B0604020202020204" pitchFamily="34" charset="0"/>
              <a:buChar char="•"/>
            </a:pPr>
            <a:endParaRPr lang="nb-NO" dirty="0">
              <a:solidFill>
                <a:schemeClr val="tx1">
                  <a:lumMod val="75000"/>
                  <a:lumOff val="25000"/>
                </a:schemeClr>
              </a:solidFill>
              <a:latin typeface="Corbel" panose="020B0503020204020204" pitchFamily="34" charset="0"/>
            </a:endParaRPr>
          </a:p>
          <a:p>
            <a:pPr marL="285750" indent="-285750">
              <a:buFont typeface="Arial" panose="020B0604020202020204" pitchFamily="34" charset="0"/>
              <a:buChar char="•"/>
            </a:pPr>
            <a:r>
              <a:rPr lang="nb-NO" dirty="0">
                <a:solidFill>
                  <a:schemeClr val="tx1">
                    <a:lumMod val="75000"/>
                    <a:lumOff val="25000"/>
                  </a:schemeClr>
                </a:solidFill>
                <a:latin typeface="Corbel" panose="020B0503020204020204" pitchFamily="34" charset="0"/>
              </a:rPr>
              <a:t>Motstandskretser og nabokretser</a:t>
            </a:r>
          </a:p>
          <a:p>
            <a:pPr marL="285750" indent="-285750">
              <a:buFont typeface="Arial" panose="020B0604020202020204" pitchFamily="34" charset="0"/>
              <a:buChar char="•"/>
            </a:pPr>
            <a:r>
              <a:rPr lang="nb-NO" dirty="0">
                <a:solidFill>
                  <a:schemeClr val="tx1">
                    <a:lumMod val="75000"/>
                    <a:lumOff val="25000"/>
                  </a:schemeClr>
                </a:solidFill>
                <a:latin typeface="Corbel" panose="020B0503020204020204" pitchFamily="34" charset="0"/>
              </a:rPr>
              <a:t>Små pris-justeringer i Skien</a:t>
            </a:r>
          </a:p>
          <a:p>
            <a:pPr marL="285750" indent="-285750">
              <a:buFont typeface="Arial" panose="020B0604020202020204" pitchFamily="34" charset="0"/>
              <a:buChar char="•"/>
            </a:pPr>
            <a:r>
              <a:rPr lang="nb-NO" dirty="0">
                <a:solidFill>
                  <a:schemeClr val="tx1">
                    <a:lumMod val="75000"/>
                    <a:lumOff val="25000"/>
                  </a:schemeClr>
                </a:solidFill>
                <a:latin typeface="Corbel" panose="020B0503020204020204" pitchFamily="34" charset="0"/>
              </a:rPr>
              <a:t>Nytt prissystem i Porsgrunn</a:t>
            </a:r>
          </a:p>
          <a:p>
            <a:pPr marL="285750" indent="-285750">
              <a:buFont typeface="Arial" panose="020B0604020202020204" pitchFamily="34" charset="0"/>
              <a:buChar char="•"/>
            </a:pPr>
            <a:r>
              <a:rPr lang="nb-NO" dirty="0">
                <a:solidFill>
                  <a:schemeClr val="tx1">
                    <a:lumMod val="75000"/>
                    <a:lumOff val="25000"/>
                  </a:schemeClr>
                </a:solidFill>
                <a:latin typeface="Corbel" panose="020B0503020204020204" pitchFamily="34" charset="0"/>
              </a:rPr>
              <a:t>Lagt inn priser i noen aktuelle grunnkretser i Bamble</a:t>
            </a:r>
          </a:p>
          <a:p>
            <a:pPr marL="285750" indent="-285750">
              <a:buFont typeface="Arial" panose="020B0604020202020204" pitchFamily="34" charset="0"/>
              <a:buChar char="•"/>
            </a:pPr>
            <a:endParaRPr lang="nb-NO" dirty="0">
              <a:solidFill>
                <a:schemeClr val="tx1">
                  <a:lumMod val="75000"/>
                  <a:lumOff val="25000"/>
                </a:schemeClr>
              </a:solidFill>
              <a:latin typeface="Corbel" panose="020B0503020204020204" pitchFamily="34" charset="0"/>
            </a:endParaRPr>
          </a:p>
        </p:txBody>
      </p:sp>
      <p:grpSp>
        <p:nvGrpSpPr>
          <p:cNvPr id="4" name="Gruppe 3"/>
          <p:cNvGrpSpPr/>
          <p:nvPr/>
        </p:nvGrpSpPr>
        <p:grpSpPr>
          <a:xfrm>
            <a:off x="180528" y="235049"/>
            <a:ext cx="4551728" cy="6478419"/>
            <a:chOff x="180528" y="235049"/>
            <a:chExt cx="4551728" cy="6478419"/>
          </a:xfrm>
        </p:grpSpPr>
        <p:pic>
          <p:nvPicPr>
            <p:cNvPr id="12" name="Bilde 11"/>
            <p:cNvPicPr>
              <a:picLocks noChangeAspect="1"/>
            </p:cNvPicPr>
            <p:nvPr/>
          </p:nvPicPr>
          <p:blipFill>
            <a:blip r:embed="rId4"/>
            <a:stretch>
              <a:fillRect/>
            </a:stretch>
          </p:blipFill>
          <p:spPr>
            <a:xfrm>
              <a:off x="180528" y="235049"/>
              <a:ext cx="4551728" cy="6478419"/>
            </a:xfrm>
            <a:prstGeom prst="rect">
              <a:avLst/>
            </a:prstGeom>
          </p:spPr>
        </p:pic>
        <p:pic>
          <p:nvPicPr>
            <p:cNvPr id="3" name="Bilde 2"/>
            <p:cNvPicPr>
              <a:picLocks noChangeAspect="1"/>
            </p:cNvPicPr>
            <p:nvPr/>
          </p:nvPicPr>
          <p:blipFill>
            <a:blip r:embed="rId5"/>
            <a:stretch>
              <a:fillRect/>
            </a:stretch>
          </p:blipFill>
          <p:spPr>
            <a:xfrm>
              <a:off x="2008447" y="240030"/>
              <a:ext cx="2723809" cy="876190"/>
            </a:xfrm>
            <a:prstGeom prst="rect">
              <a:avLst/>
            </a:prstGeom>
          </p:spPr>
        </p:pic>
      </p:grpSp>
      <p:pic>
        <p:nvPicPr>
          <p:cNvPr id="13" name="Bilde 12">
            <a:hlinkClick r:id="rId6" action="ppaction://hlinkpres?slideindex=1&amp;slidetitle="/>
          </p:cNvPr>
          <p:cNvPicPr>
            <a:picLocks noChangeAspect="1"/>
          </p:cNvPicPr>
          <p:nvPr/>
        </p:nvPicPr>
        <p:blipFill>
          <a:blip r:embed="rId7"/>
          <a:stretch>
            <a:fillRect/>
          </a:stretch>
        </p:blipFill>
        <p:spPr>
          <a:xfrm>
            <a:off x="8085095" y="4194420"/>
            <a:ext cx="3695238" cy="2519048"/>
          </a:xfrm>
          <a:prstGeom prst="rect">
            <a:avLst/>
          </a:prstGeom>
        </p:spPr>
      </p:pic>
    </p:spTree>
    <p:extLst>
      <p:ext uri="{BB962C8B-B14F-4D97-AF65-F5344CB8AC3E}">
        <p14:creationId xmlns:p14="http://schemas.microsoft.com/office/powerpoint/2010/main" val="26872236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stretch>
            <a:fillRect/>
          </a:stretch>
        </p:blipFill>
        <p:spPr>
          <a:xfrm>
            <a:off x="180527" y="210231"/>
            <a:ext cx="4724952" cy="6560762"/>
          </a:xfrm>
          <a:prstGeom prst="rect">
            <a:avLst/>
          </a:prstGeom>
        </p:spPr>
      </p:pic>
      <p:pic>
        <p:nvPicPr>
          <p:cNvPr id="2" name="Bilde 1" descr="Et bilde som inneholder tekst, skilt, utendørs&#10;&#10;Automatisk generert beskrivelse">
            <a:extLst>
              <a:ext uri="{FF2B5EF4-FFF2-40B4-BE49-F238E27FC236}">
                <a16:creationId xmlns:a16="http://schemas.microsoft.com/office/drawing/2014/main" id="{887836FA-B0CD-6DC5-4607-741E0936A3EF}"/>
              </a:ext>
            </a:extLst>
          </p:cNvPr>
          <p:cNvPicPr>
            <a:picLocks noChangeAspect="1"/>
          </p:cNvPicPr>
          <p:nvPr/>
        </p:nvPicPr>
        <p:blipFill>
          <a:blip r:embed="rId4" cstate="print">
            <a:alphaModFix amt="70000"/>
            <a:extLst>
              <a:ext uri="{28A0092B-C50C-407E-A947-70E740481C1C}">
                <a14:useLocalDpi xmlns:a14="http://schemas.microsoft.com/office/drawing/2010/main" val="0"/>
              </a:ext>
            </a:extLst>
          </a:blip>
          <a:stretch>
            <a:fillRect/>
          </a:stretch>
        </p:blipFill>
        <p:spPr>
          <a:xfrm>
            <a:off x="10901699" y="235050"/>
            <a:ext cx="1040081" cy="443075"/>
          </a:xfrm>
          <a:prstGeom prst="rect">
            <a:avLst/>
          </a:prstGeom>
        </p:spPr>
      </p:pic>
      <p:sp>
        <p:nvSpPr>
          <p:cNvPr id="5" name="TekstSylinder 1">
            <a:extLst>
              <a:ext uri="{FF2B5EF4-FFF2-40B4-BE49-F238E27FC236}">
                <a16:creationId xmlns:a16="http://schemas.microsoft.com/office/drawing/2014/main" id="{E2EA06DE-04C3-BD6F-444F-3EA1ADB50689}"/>
              </a:ext>
            </a:extLst>
          </p:cNvPr>
          <p:cNvSpPr txBox="1"/>
          <p:nvPr/>
        </p:nvSpPr>
        <p:spPr>
          <a:xfrm>
            <a:off x="7663994" y="678125"/>
            <a:ext cx="4518580" cy="193899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b-NO" sz="2400" b="1" dirty="0">
                <a:solidFill>
                  <a:schemeClr val="tx1">
                    <a:lumMod val="75000"/>
                    <a:lumOff val="25000"/>
                  </a:schemeClr>
                </a:solidFill>
                <a:latin typeface="Corbel" panose="020B0503020204020204" pitchFamily="34" charset="0"/>
              </a:rPr>
              <a:t>Referansebane 2022 – kapasitet for utbygging</a:t>
            </a:r>
          </a:p>
          <a:p>
            <a:pPr marL="285750" indent="-285750">
              <a:buFont typeface="Arial" panose="020B0604020202020204" pitchFamily="34" charset="0"/>
              <a:buChar char="•"/>
            </a:pPr>
            <a:endParaRPr lang="nb-NO" dirty="0">
              <a:solidFill>
                <a:schemeClr val="tx1">
                  <a:lumMod val="75000"/>
                  <a:lumOff val="25000"/>
                </a:schemeClr>
              </a:solidFill>
              <a:latin typeface="Corbel" panose="020B0503020204020204" pitchFamily="34" charset="0"/>
            </a:endParaRPr>
          </a:p>
          <a:p>
            <a:pPr marL="285750" indent="-285750">
              <a:buFont typeface="Arial" panose="020B0604020202020204" pitchFamily="34" charset="0"/>
              <a:buChar char="•"/>
            </a:pPr>
            <a:r>
              <a:rPr lang="nb-NO" dirty="0">
                <a:solidFill>
                  <a:schemeClr val="tx1">
                    <a:lumMod val="75000"/>
                    <a:lumOff val="25000"/>
                  </a:schemeClr>
                </a:solidFill>
                <a:latin typeface="Corbel" panose="020B0503020204020204" pitchFamily="34" charset="0"/>
              </a:rPr>
              <a:t>Ny KPA Skien</a:t>
            </a:r>
          </a:p>
          <a:p>
            <a:pPr marL="285750" indent="-285750">
              <a:buFont typeface="Arial" panose="020B0604020202020204" pitchFamily="34" charset="0"/>
              <a:buChar char="•"/>
            </a:pPr>
            <a:r>
              <a:rPr lang="nb-NO" dirty="0">
                <a:solidFill>
                  <a:schemeClr val="tx1">
                    <a:lumMod val="75000"/>
                    <a:lumOff val="25000"/>
                  </a:schemeClr>
                </a:solidFill>
                <a:latin typeface="Corbel" panose="020B0503020204020204" pitchFamily="34" charset="0"/>
              </a:rPr>
              <a:t>Ny KPA Bamble</a:t>
            </a:r>
          </a:p>
          <a:p>
            <a:pPr marL="285750" indent="-285750">
              <a:buFont typeface="Arial" panose="020B0604020202020204" pitchFamily="34" charset="0"/>
              <a:buChar char="•"/>
            </a:pPr>
            <a:r>
              <a:rPr lang="nb-NO" dirty="0">
                <a:solidFill>
                  <a:schemeClr val="tx1">
                    <a:lumMod val="75000"/>
                    <a:lumOff val="25000"/>
                  </a:schemeClr>
                </a:solidFill>
                <a:latin typeface="Corbel" panose="020B0503020204020204" pitchFamily="34" charset="0"/>
              </a:rPr>
              <a:t>Oppdatering Porsgrunn</a:t>
            </a:r>
          </a:p>
        </p:txBody>
      </p:sp>
      <p:pic>
        <p:nvPicPr>
          <p:cNvPr id="29" name="Bilde 28">
            <a:hlinkClick r:id="rId5" action="ppaction://hlinkpres?slideindex=1&amp;slidetitle="/>
          </p:cNvPr>
          <p:cNvPicPr>
            <a:picLocks noChangeAspect="1"/>
          </p:cNvPicPr>
          <p:nvPr/>
        </p:nvPicPr>
        <p:blipFill>
          <a:blip r:embed="rId6"/>
          <a:stretch>
            <a:fillRect/>
          </a:stretch>
        </p:blipFill>
        <p:spPr>
          <a:xfrm>
            <a:off x="4968239" y="4087516"/>
            <a:ext cx="3249952" cy="2717001"/>
          </a:xfrm>
          <a:prstGeom prst="rect">
            <a:avLst/>
          </a:prstGeom>
        </p:spPr>
      </p:pic>
      <p:pic>
        <p:nvPicPr>
          <p:cNvPr id="4" name="Bilde 3"/>
          <p:cNvPicPr>
            <a:picLocks noChangeAspect="1"/>
          </p:cNvPicPr>
          <p:nvPr/>
        </p:nvPicPr>
        <p:blipFill>
          <a:blip r:embed="rId7"/>
          <a:stretch>
            <a:fillRect/>
          </a:stretch>
        </p:blipFill>
        <p:spPr>
          <a:xfrm>
            <a:off x="8280950" y="4524898"/>
            <a:ext cx="3827428" cy="2279619"/>
          </a:xfrm>
          <a:prstGeom prst="rect">
            <a:avLst/>
          </a:prstGeom>
        </p:spPr>
      </p:pic>
    </p:spTree>
    <p:extLst>
      <p:ext uri="{BB962C8B-B14F-4D97-AF65-F5344CB8AC3E}">
        <p14:creationId xmlns:p14="http://schemas.microsoft.com/office/powerpoint/2010/main" val="191794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Et bilde som inneholder tekst, skilt, utendørs&#10;&#10;Automatisk generert beskrivelse">
            <a:extLst>
              <a:ext uri="{FF2B5EF4-FFF2-40B4-BE49-F238E27FC236}">
                <a16:creationId xmlns:a16="http://schemas.microsoft.com/office/drawing/2014/main" id="{887836FA-B0CD-6DC5-4607-741E0936A3EF}"/>
              </a:ext>
            </a:extLst>
          </p:cNvPr>
          <p:cNvPicPr>
            <a:picLocks noChangeAspect="1"/>
          </p:cNvPicPr>
          <p:nvPr/>
        </p:nvPicPr>
        <p:blipFill>
          <a:blip r:embed="rId3" cstate="print">
            <a:alphaModFix amt="70000"/>
            <a:extLst>
              <a:ext uri="{28A0092B-C50C-407E-A947-70E740481C1C}">
                <a14:useLocalDpi xmlns:a14="http://schemas.microsoft.com/office/drawing/2010/main" val="0"/>
              </a:ext>
            </a:extLst>
          </a:blip>
          <a:stretch>
            <a:fillRect/>
          </a:stretch>
        </p:blipFill>
        <p:spPr>
          <a:xfrm>
            <a:off x="10901699" y="235050"/>
            <a:ext cx="1040081" cy="443075"/>
          </a:xfrm>
          <a:prstGeom prst="rect">
            <a:avLst/>
          </a:prstGeom>
        </p:spPr>
      </p:pic>
      <p:pic>
        <p:nvPicPr>
          <p:cNvPr id="3" name="Bilde 2"/>
          <p:cNvPicPr>
            <a:picLocks noChangeAspect="1"/>
          </p:cNvPicPr>
          <p:nvPr/>
        </p:nvPicPr>
        <p:blipFill>
          <a:blip r:embed="rId4"/>
          <a:stretch>
            <a:fillRect/>
          </a:stretch>
        </p:blipFill>
        <p:spPr>
          <a:xfrm>
            <a:off x="3286476" y="1962333"/>
            <a:ext cx="5619048" cy="2933333"/>
          </a:xfrm>
          <a:prstGeom prst="rect">
            <a:avLst/>
          </a:prstGeom>
        </p:spPr>
      </p:pic>
    </p:spTree>
    <p:extLst>
      <p:ext uri="{BB962C8B-B14F-4D97-AF65-F5344CB8AC3E}">
        <p14:creationId xmlns:p14="http://schemas.microsoft.com/office/powerpoint/2010/main" val="3974548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e 10"/>
          <p:cNvGrpSpPr/>
          <p:nvPr/>
        </p:nvGrpSpPr>
        <p:grpSpPr>
          <a:xfrm>
            <a:off x="274955" y="297172"/>
            <a:ext cx="2625000" cy="4874318"/>
            <a:chOff x="274955" y="297172"/>
            <a:chExt cx="3500000" cy="6499091"/>
          </a:xfrm>
        </p:grpSpPr>
        <p:pic>
          <p:nvPicPr>
            <p:cNvPr id="14" name="Bilde 13"/>
            <p:cNvPicPr>
              <a:picLocks noChangeAspect="1"/>
            </p:cNvPicPr>
            <p:nvPr/>
          </p:nvPicPr>
          <p:blipFill>
            <a:blip r:embed="rId3"/>
            <a:stretch>
              <a:fillRect/>
            </a:stretch>
          </p:blipFill>
          <p:spPr>
            <a:xfrm>
              <a:off x="274955" y="1403406"/>
              <a:ext cx="3500000" cy="5392857"/>
            </a:xfrm>
            <a:prstGeom prst="rect">
              <a:avLst/>
            </a:prstGeom>
          </p:spPr>
        </p:pic>
        <p:pic>
          <p:nvPicPr>
            <p:cNvPr id="15" name="Bilde 14"/>
            <p:cNvPicPr>
              <a:picLocks noChangeAspect="1"/>
            </p:cNvPicPr>
            <p:nvPr/>
          </p:nvPicPr>
          <p:blipFill>
            <a:blip r:embed="rId4"/>
            <a:stretch>
              <a:fillRect/>
            </a:stretch>
          </p:blipFill>
          <p:spPr>
            <a:xfrm>
              <a:off x="274955" y="297172"/>
              <a:ext cx="1757143" cy="1707143"/>
            </a:xfrm>
            <a:prstGeom prst="rect">
              <a:avLst/>
            </a:prstGeom>
          </p:spPr>
        </p:pic>
      </p:grpSp>
      <p:pic>
        <p:nvPicPr>
          <p:cNvPr id="2" name="Bilde 1" descr="Et bilde som inneholder tekst, skilt, utendørs&#10;&#10;Automatisk generert beskrivelse">
            <a:extLst>
              <a:ext uri="{FF2B5EF4-FFF2-40B4-BE49-F238E27FC236}">
                <a16:creationId xmlns:a16="http://schemas.microsoft.com/office/drawing/2014/main" id="{887836FA-B0CD-6DC5-4607-741E0936A3EF}"/>
              </a:ext>
            </a:extLst>
          </p:cNvPr>
          <p:cNvPicPr>
            <a:picLocks noChangeAspect="1"/>
          </p:cNvPicPr>
          <p:nvPr/>
        </p:nvPicPr>
        <p:blipFill>
          <a:blip r:embed="rId5" cstate="print">
            <a:alphaModFix amt="70000"/>
            <a:extLst>
              <a:ext uri="{28A0092B-C50C-407E-A947-70E740481C1C}">
                <a14:useLocalDpi xmlns:a14="http://schemas.microsoft.com/office/drawing/2010/main" val="0"/>
              </a:ext>
            </a:extLst>
          </a:blip>
          <a:stretch>
            <a:fillRect/>
          </a:stretch>
        </p:blipFill>
        <p:spPr>
          <a:xfrm>
            <a:off x="10901699" y="235050"/>
            <a:ext cx="1040081" cy="443075"/>
          </a:xfrm>
          <a:prstGeom prst="rect">
            <a:avLst/>
          </a:prstGeom>
        </p:spPr>
      </p:pic>
      <p:sp>
        <p:nvSpPr>
          <p:cNvPr id="5" name="TekstSylinder 1">
            <a:extLst>
              <a:ext uri="{FF2B5EF4-FFF2-40B4-BE49-F238E27FC236}">
                <a16:creationId xmlns:a16="http://schemas.microsoft.com/office/drawing/2014/main" id="{E2EA06DE-04C3-BD6F-444F-3EA1ADB50689}"/>
              </a:ext>
            </a:extLst>
          </p:cNvPr>
          <p:cNvSpPr txBox="1"/>
          <p:nvPr/>
        </p:nvSpPr>
        <p:spPr>
          <a:xfrm>
            <a:off x="7673419" y="678125"/>
            <a:ext cx="4518580" cy="129266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b-NO" sz="2400" b="1" dirty="0">
                <a:solidFill>
                  <a:schemeClr val="tx1">
                    <a:lumMod val="75000"/>
                    <a:lumOff val="25000"/>
                  </a:schemeClr>
                </a:solidFill>
                <a:latin typeface="Corbel" panose="020B0503020204020204" pitchFamily="34" charset="0"/>
              </a:rPr>
              <a:t>Referansebane 2022 - parkering</a:t>
            </a:r>
          </a:p>
          <a:p>
            <a:pPr marL="285750" indent="-285750">
              <a:buFont typeface="Arial" panose="020B0604020202020204" pitchFamily="34" charset="0"/>
              <a:buChar char="•"/>
            </a:pPr>
            <a:endParaRPr lang="nb-NO" dirty="0">
              <a:solidFill>
                <a:srgbClr val="FF0000"/>
              </a:solidFill>
              <a:latin typeface="Corbel" panose="020B0503020204020204" pitchFamily="34" charset="0"/>
            </a:endParaRPr>
          </a:p>
          <a:p>
            <a:pPr marL="285750" indent="-285750">
              <a:buFont typeface="Arial" panose="020B0604020202020204" pitchFamily="34" charset="0"/>
              <a:buChar char="•"/>
            </a:pPr>
            <a:r>
              <a:rPr lang="nb-NO" dirty="0">
                <a:solidFill>
                  <a:schemeClr val="tx1">
                    <a:lumMod val="75000"/>
                    <a:lumOff val="25000"/>
                  </a:schemeClr>
                </a:solidFill>
                <a:latin typeface="Corbel" panose="020B0503020204020204" pitchFamily="34" charset="0"/>
              </a:rPr>
              <a:t>Temakart parkering</a:t>
            </a:r>
          </a:p>
          <a:p>
            <a:pPr marL="285750" indent="-285750">
              <a:buFont typeface="Arial" panose="020B0604020202020204" pitchFamily="34" charset="0"/>
              <a:buChar char="•"/>
            </a:pPr>
            <a:endParaRPr lang="nb-NO" dirty="0">
              <a:solidFill>
                <a:srgbClr val="FF0000"/>
              </a:solidFill>
              <a:latin typeface="Corbel" panose="020B0503020204020204" pitchFamily="34" charset="0"/>
            </a:endParaRPr>
          </a:p>
        </p:txBody>
      </p:sp>
      <p:grpSp>
        <p:nvGrpSpPr>
          <p:cNvPr id="6" name="Gruppe 5"/>
          <p:cNvGrpSpPr/>
          <p:nvPr/>
        </p:nvGrpSpPr>
        <p:grpSpPr>
          <a:xfrm>
            <a:off x="1443631" y="1126847"/>
            <a:ext cx="2432143" cy="4874318"/>
            <a:chOff x="1443631" y="1126847"/>
            <a:chExt cx="2432143" cy="4874318"/>
          </a:xfrm>
        </p:grpSpPr>
        <p:pic>
          <p:nvPicPr>
            <p:cNvPr id="9" name="Bilde 8"/>
            <p:cNvPicPr>
              <a:picLocks noChangeAspect="1"/>
            </p:cNvPicPr>
            <p:nvPr/>
          </p:nvPicPr>
          <p:blipFill>
            <a:blip r:embed="rId6"/>
            <a:stretch>
              <a:fillRect/>
            </a:stretch>
          </p:blipFill>
          <p:spPr>
            <a:xfrm>
              <a:off x="1443631" y="2004736"/>
              <a:ext cx="2432143" cy="3996429"/>
            </a:xfrm>
            <a:prstGeom prst="rect">
              <a:avLst/>
            </a:prstGeom>
          </p:spPr>
        </p:pic>
        <p:pic>
          <p:nvPicPr>
            <p:cNvPr id="10" name="Bilde 9"/>
            <p:cNvPicPr>
              <a:picLocks noChangeAspect="1"/>
            </p:cNvPicPr>
            <p:nvPr/>
          </p:nvPicPr>
          <p:blipFill>
            <a:blip r:embed="rId7"/>
            <a:stretch>
              <a:fillRect/>
            </a:stretch>
          </p:blipFill>
          <p:spPr>
            <a:xfrm>
              <a:off x="1448079" y="1126847"/>
              <a:ext cx="1532143" cy="1280357"/>
            </a:xfrm>
            <a:prstGeom prst="rect">
              <a:avLst/>
            </a:prstGeom>
          </p:spPr>
        </p:pic>
      </p:grpSp>
      <p:grpSp>
        <p:nvGrpSpPr>
          <p:cNvPr id="16" name="Gruppe 15"/>
          <p:cNvGrpSpPr>
            <a:grpSpLocks noChangeAspect="1"/>
          </p:cNvGrpSpPr>
          <p:nvPr/>
        </p:nvGrpSpPr>
        <p:grpSpPr>
          <a:xfrm>
            <a:off x="2851439" y="1970787"/>
            <a:ext cx="2455196" cy="4793974"/>
            <a:chOff x="6339495" y="87350"/>
            <a:chExt cx="3273594" cy="6391965"/>
          </a:xfrm>
        </p:grpSpPr>
        <p:pic>
          <p:nvPicPr>
            <p:cNvPr id="17" name="Bilde 16"/>
            <p:cNvPicPr>
              <a:picLocks noChangeAspect="1"/>
            </p:cNvPicPr>
            <p:nvPr/>
          </p:nvPicPr>
          <p:blipFill>
            <a:blip r:embed="rId8"/>
            <a:stretch>
              <a:fillRect/>
            </a:stretch>
          </p:blipFill>
          <p:spPr>
            <a:xfrm>
              <a:off x="6384517" y="1150743"/>
              <a:ext cx="3228572" cy="5328572"/>
            </a:xfrm>
            <a:prstGeom prst="rect">
              <a:avLst/>
            </a:prstGeom>
          </p:spPr>
        </p:pic>
        <p:pic>
          <p:nvPicPr>
            <p:cNvPr id="18" name="Bilde 17"/>
            <p:cNvPicPr>
              <a:picLocks noChangeAspect="1"/>
            </p:cNvPicPr>
            <p:nvPr/>
          </p:nvPicPr>
          <p:blipFill>
            <a:blip r:embed="rId9"/>
            <a:stretch>
              <a:fillRect/>
            </a:stretch>
          </p:blipFill>
          <p:spPr>
            <a:xfrm>
              <a:off x="6339495" y="87350"/>
              <a:ext cx="1757143" cy="1700000"/>
            </a:xfrm>
            <a:prstGeom prst="rect">
              <a:avLst/>
            </a:prstGeom>
          </p:spPr>
        </p:pic>
      </p:grpSp>
      <p:grpSp>
        <p:nvGrpSpPr>
          <p:cNvPr id="19" name="Gruppe 18"/>
          <p:cNvGrpSpPr/>
          <p:nvPr/>
        </p:nvGrpSpPr>
        <p:grpSpPr>
          <a:xfrm>
            <a:off x="5487392" y="3420378"/>
            <a:ext cx="3604762" cy="3344383"/>
            <a:chOff x="510039" y="2198230"/>
            <a:chExt cx="3604762" cy="3344383"/>
          </a:xfrm>
        </p:grpSpPr>
        <p:pic>
          <p:nvPicPr>
            <p:cNvPr id="20" name="Bilde 19"/>
            <p:cNvPicPr>
              <a:picLocks noChangeAspect="1"/>
            </p:cNvPicPr>
            <p:nvPr/>
          </p:nvPicPr>
          <p:blipFill>
            <a:blip r:embed="rId10"/>
            <a:stretch>
              <a:fillRect/>
            </a:stretch>
          </p:blipFill>
          <p:spPr>
            <a:xfrm>
              <a:off x="510039" y="2771184"/>
              <a:ext cx="3604762" cy="2771429"/>
            </a:xfrm>
            <a:prstGeom prst="rect">
              <a:avLst/>
            </a:prstGeom>
          </p:spPr>
        </p:pic>
        <p:pic>
          <p:nvPicPr>
            <p:cNvPr id="21" name="Bilde 20"/>
            <p:cNvPicPr>
              <a:picLocks noChangeAspect="1"/>
            </p:cNvPicPr>
            <p:nvPr/>
          </p:nvPicPr>
          <p:blipFill>
            <a:blip r:embed="rId11"/>
            <a:stretch>
              <a:fillRect/>
            </a:stretch>
          </p:blipFill>
          <p:spPr>
            <a:xfrm>
              <a:off x="2507658" y="2198230"/>
              <a:ext cx="1607143" cy="1700000"/>
            </a:xfrm>
            <a:prstGeom prst="rect">
              <a:avLst/>
            </a:prstGeom>
          </p:spPr>
        </p:pic>
      </p:grpSp>
      <p:grpSp>
        <p:nvGrpSpPr>
          <p:cNvPr id="7" name="Gruppe 6"/>
          <p:cNvGrpSpPr/>
          <p:nvPr/>
        </p:nvGrpSpPr>
        <p:grpSpPr>
          <a:xfrm>
            <a:off x="7485011" y="2768332"/>
            <a:ext cx="3595238" cy="3366867"/>
            <a:chOff x="7485011" y="2768332"/>
            <a:chExt cx="3595238" cy="3366867"/>
          </a:xfrm>
        </p:grpSpPr>
        <p:pic>
          <p:nvPicPr>
            <p:cNvPr id="22" name="Bilde 21"/>
            <p:cNvPicPr>
              <a:picLocks noChangeAspect="1"/>
            </p:cNvPicPr>
            <p:nvPr/>
          </p:nvPicPr>
          <p:blipFill>
            <a:blip r:embed="rId12"/>
            <a:stretch>
              <a:fillRect/>
            </a:stretch>
          </p:blipFill>
          <p:spPr>
            <a:xfrm>
              <a:off x="7485011" y="3354246"/>
              <a:ext cx="3595238" cy="2780953"/>
            </a:xfrm>
            <a:prstGeom prst="rect">
              <a:avLst/>
            </a:prstGeom>
          </p:spPr>
        </p:pic>
        <p:pic>
          <p:nvPicPr>
            <p:cNvPr id="23" name="Bilde 22"/>
            <p:cNvPicPr>
              <a:picLocks noChangeAspect="1"/>
            </p:cNvPicPr>
            <p:nvPr/>
          </p:nvPicPr>
          <p:blipFill>
            <a:blip r:embed="rId13"/>
            <a:stretch>
              <a:fillRect/>
            </a:stretch>
          </p:blipFill>
          <p:spPr>
            <a:xfrm>
              <a:off x="9487391" y="2768332"/>
              <a:ext cx="1592858" cy="1700000"/>
            </a:xfrm>
            <a:prstGeom prst="rect">
              <a:avLst/>
            </a:prstGeom>
          </p:spPr>
        </p:pic>
      </p:grpSp>
    </p:spTree>
    <p:extLst>
      <p:ext uri="{BB962C8B-B14F-4D97-AF65-F5344CB8AC3E}">
        <p14:creationId xmlns:p14="http://schemas.microsoft.com/office/powerpoint/2010/main" val="31811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Et bilde som inneholder tekst, skilt, utendørs&#10;&#10;Automatisk generert beskrivelse">
            <a:extLst>
              <a:ext uri="{FF2B5EF4-FFF2-40B4-BE49-F238E27FC236}">
                <a16:creationId xmlns:a16="http://schemas.microsoft.com/office/drawing/2014/main" id="{887836FA-B0CD-6DC5-4607-741E0936A3EF}"/>
              </a:ext>
            </a:extLst>
          </p:cNvPr>
          <p:cNvPicPr>
            <a:picLocks noChangeAspect="1"/>
          </p:cNvPicPr>
          <p:nvPr/>
        </p:nvPicPr>
        <p:blipFill>
          <a:blip r:embed="rId3" cstate="print">
            <a:alphaModFix amt="70000"/>
            <a:extLst>
              <a:ext uri="{28A0092B-C50C-407E-A947-70E740481C1C}">
                <a14:useLocalDpi xmlns:a14="http://schemas.microsoft.com/office/drawing/2010/main" val="0"/>
              </a:ext>
            </a:extLst>
          </a:blip>
          <a:stretch>
            <a:fillRect/>
          </a:stretch>
        </p:blipFill>
        <p:spPr>
          <a:xfrm>
            <a:off x="10901699" y="235050"/>
            <a:ext cx="1040081" cy="443075"/>
          </a:xfrm>
          <a:prstGeom prst="rect">
            <a:avLst/>
          </a:prstGeom>
        </p:spPr>
      </p:pic>
      <p:sp>
        <p:nvSpPr>
          <p:cNvPr id="5" name="TekstSylinder 1">
            <a:extLst>
              <a:ext uri="{FF2B5EF4-FFF2-40B4-BE49-F238E27FC236}">
                <a16:creationId xmlns:a16="http://schemas.microsoft.com/office/drawing/2014/main" id="{E2EA06DE-04C3-BD6F-444F-3EA1ADB50689}"/>
              </a:ext>
            </a:extLst>
          </p:cNvPr>
          <p:cNvSpPr txBox="1"/>
          <p:nvPr/>
        </p:nvSpPr>
        <p:spPr>
          <a:xfrm>
            <a:off x="7673419" y="678125"/>
            <a:ext cx="4518580" cy="101566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b-NO" sz="2400" b="1" dirty="0">
                <a:solidFill>
                  <a:schemeClr val="tx1">
                    <a:lumMod val="75000"/>
                    <a:lumOff val="25000"/>
                  </a:schemeClr>
                </a:solidFill>
                <a:latin typeface="Corbel" panose="020B0503020204020204" pitchFamily="34" charset="0"/>
              </a:rPr>
              <a:t>Referansebane 2022 - bosatte</a:t>
            </a:r>
          </a:p>
          <a:p>
            <a:pPr marL="285750" indent="-285750">
              <a:buFont typeface="Arial" panose="020B0604020202020204" pitchFamily="34" charset="0"/>
              <a:buChar char="•"/>
            </a:pPr>
            <a:endParaRPr lang="nb-NO" dirty="0">
              <a:solidFill>
                <a:schemeClr val="tx1">
                  <a:lumMod val="75000"/>
                  <a:lumOff val="25000"/>
                </a:schemeClr>
              </a:solidFill>
              <a:latin typeface="Corbel" panose="020B0503020204020204" pitchFamily="34" charset="0"/>
            </a:endParaRPr>
          </a:p>
          <a:p>
            <a:pPr marL="285750" indent="-285750">
              <a:buFont typeface="Arial" panose="020B0604020202020204" pitchFamily="34" charset="0"/>
              <a:buChar char="•"/>
            </a:pPr>
            <a:r>
              <a:rPr lang="nb-NO" dirty="0" smtClean="0">
                <a:solidFill>
                  <a:schemeClr val="tx1">
                    <a:lumMod val="75000"/>
                    <a:lumOff val="25000"/>
                  </a:schemeClr>
                </a:solidFill>
                <a:latin typeface="Corbel" panose="020B0503020204020204" pitchFamily="34" charset="0"/>
              </a:rPr>
              <a:t>Temakart bosatte</a:t>
            </a:r>
            <a:endParaRPr lang="nb-NO" dirty="0">
              <a:solidFill>
                <a:schemeClr val="tx1">
                  <a:lumMod val="75000"/>
                  <a:lumOff val="25000"/>
                </a:schemeClr>
              </a:solidFill>
              <a:latin typeface="Corbel" panose="020B0503020204020204" pitchFamily="34" charset="0"/>
            </a:endParaRPr>
          </a:p>
        </p:txBody>
      </p:sp>
      <p:pic>
        <p:nvPicPr>
          <p:cNvPr id="24" name="Bilde 23"/>
          <p:cNvPicPr>
            <a:picLocks noChangeAspect="1"/>
          </p:cNvPicPr>
          <p:nvPr/>
        </p:nvPicPr>
        <p:blipFill>
          <a:blip r:embed="rId4"/>
          <a:stretch>
            <a:fillRect/>
          </a:stretch>
        </p:blipFill>
        <p:spPr>
          <a:xfrm>
            <a:off x="182960" y="221676"/>
            <a:ext cx="5620000" cy="6400000"/>
          </a:xfrm>
          <a:prstGeom prst="rect">
            <a:avLst/>
          </a:prstGeom>
        </p:spPr>
      </p:pic>
      <p:pic>
        <p:nvPicPr>
          <p:cNvPr id="25" name="Bilde 24"/>
          <p:cNvPicPr>
            <a:picLocks noChangeAspect="1"/>
          </p:cNvPicPr>
          <p:nvPr/>
        </p:nvPicPr>
        <p:blipFill>
          <a:blip r:embed="rId5"/>
          <a:stretch>
            <a:fillRect/>
          </a:stretch>
        </p:blipFill>
        <p:spPr>
          <a:xfrm>
            <a:off x="3668279" y="235050"/>
            <a:ext cx="2133333" cy="2266667"/>
          </a:xfrm>
          <a:prstGeom prst="rect">
            <a:avLst/>
          </a:prstGeom>
        </p:spPr>
      </p:pic>
      <p:pic>
        <p:nvPicPr>
          <p:cNvPr id="3" name="Bilde 2"/>
          <p:cNvPicPr>
            <a:picLocks noChangeAspect="1"/>
          </p:cNvPicPr>
          <p:nvPr/>
        </p:nvPicPr>
        <p:blipFill>
          <a:blip r:embed="rId6"/>
          <a:stretch>
            <a:fillRect/>
          </a:stretch>
        </p:blipFill>
        <p:spPr>
          <a:xfrm>
            <a:off x="5900678" y="1862223"/>
            <a:ext cx="4297143" cy="4891429"/>
          </a:xfrm>
          <a:prstGeom prst="rect">
            <a:avLst/>
          </a:prstGeom>
        </p:spPr>
      </p:pic>
      <p:pic>
        <p:nvPicPr>
          <p:cNvPr id="4" name="Bilde 3"/>
          <p:cNvPicPr>
            <a:picLocks noChangeAspect="1"/>
          </p:cNvPicPr>
          <p:nvPr/>
        </p:nvPicPr>
        <p:blipFill>
          <a:blip r:embed="rId7"/>
          <a:stretch>
            <a:fillRect/>
          </a:stretch>
        </p:blipFill>
        <p:spPr>
          <a:xfrm>
            <a:off x="9097645" y="1862233"/>
            <a:ext cx="1106666" cy="1446667"/>
          </a:xfrm>
          <a:prstGeom prst="rect">
            <a:avLst/>
          </a:prstGeom>
        </p:spPr>
      </p:pic>
    </p:spTree>
    <p:extLst>
      <p:ext uri="{BB962C8B-B14F-4D97-AF65-F5344CB8AC3E}">
        <p14:creationId xmlns:p14="http://schemas.microsoft.com/office/powerpoint/2010/main" val="31603705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8507096-4a9d-45de-aa14-1e2aecd5b03b">
      <UserInfo>
        <DisplayName>Marte Bakken Resell</DisplayName>
        <AccountId>15</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8E6486CF210BC40A83D0EE601D82CC9" ma:contentTypeVersion="5" ma:contentTypeDescription="Create a new document." ma:contentTypeScope="" ma:versionID="ffc3694390fe5bbb1c912b1ccbc1721a">
  <xsd:schema xmlns:xsd="http://www.w3.org/2001/XMLSchema" xmlns:xs="http://www.w3.org/2001/XMLSchema" xmlns:p="http://schemas.microsoft.com/office/2006/metadata/properties" xmlns:ns2="4eaa1d11-d060-4c33-a243-f07bd3ef55c3" xmlns:ns3="38507096-4a9d-45de-aa14-1e2aecd5b03b" targetNamespace="http://schemas.microsoft.com/office/2006/metadata/properties" ma:root="true" ma:fieldsID="7fe82ebe4115f0c3de69e246a22f9003" ns2:_="" ns3:_="">
    <xsd:import namespace="4eaa1d11-d060-4c33-a243-f07bd3ef55c3"/>
    <xsd:import namespace="38507096-4a9d-45de-aa14-1e2aecd5b03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aa1d11-d060-4c33-a243-f07bd3ef55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507096-4a9d-45de-aa14-1e2aecd5b03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7C036F-9FE6-41CB-9D9A-4C4B169944D0}">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38507096-4a9d-45de-aa14-1e2aecd5b03b"/>
    <ds:schemaRef ds:uri="4eaa1d11-d060-4c33-a243-f07bd3ef55c3"/>
    <ds:schemaRef ds:uri="http://www.w3.org/XML/1998/namespace"/>
  </ds:schemaRefs>
</ds:datastoreItem>
</file>

<file path=customXml/itemProps2.xml><?xml version="1.0" encoding="utf-8"?>
<ds:datastoreItem xmlns:ds="http://schemas.openxmlformats.org/officeDocument/2006/customXml" ds:itemID="{50965F3D-9BA2-4D8F-8B5D-E29622EE5B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aa1d11-d060-4c33-a243-f07bd3ef55c3"/>
    <ds:schemaRef ds:uri="38507096-4a9d-45de-aa14-1e2aecd5b0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7D25362-A2DD-4C8B-BC40-4939026C9EC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675</TotalTime>
  <Words>1326</Words>
  <Application>Microsoft Office PowerPoint</Application>
  <PresentationFormat>Widescreen</PresentationFormat>
  <Paragraphs>191</Paragraphs>
  <Slides>19</Slides>
  <Notes>12</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19</vt:i4>
      </vt:variant>
    </vt:vector>
  </HeadingPairs>
  <TitlesOfParts>
    <vt:vector size="26" baseType="lpstr">
      <vt:lpstr>Arial</vt:lpstr>
      <vt:lpstr>Calibri</vt:lpstr>
      <vt:lpstr>Calibri Light</vt:lpstr>
      <vt:lpstr>Corbel</vt:lpstr>
      <vt:lpstr>Courier New</vt:lpstr>
      <vt:lpstr>Lato Black</vt:lpstr>
      <vt:lpstr>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Elise Brændaas</dc:creator>
  <cp:lastModifiedBy>Sigurd Jr Laland</cp:lastModifiedBy>
  <cp:revision>66</cp:revision>
  <dcterms:created xsi:type="dcterms:W3CDTF">2023-11-07T19:13:49Z</dcterms:created>
  <dcterms:modified xsi:type="dcterms:W3CDTF">2023-11-13T08:00:17Z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0x01010008E6486CF210BC40A83D0EE601D82CC9</vt:lpwstr>
  </property>
</Properties>
</file>