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19"/>
  </p:notesMasterIdLst>
  <p:sldIdLst>
    <p:sldId id="256" r:id="rId3"/>
    <p:sldId id="283" r:id="rId4"/>
    <p:sldId id="281" r:id="rId5"/>
    <p:sldId id="282" r:id="rId6"/>
    <p:sldId id="261" r:id="rId7"/>
    <p:sldId id="269" r:id="rId8"/>
    <p:sldId id="262" r:id="rId9"/>
    <p:sldId id="263" r:id="rId10"/>
    <p:sldId id="273" r:id="rId11"/>
    <p:sldId id="265" r:id="rId12"/>
    <p:sldId id="268" r:id="rId13"/>
    <p:sldId id="266" r:id="rId14"/>
    <p:sldId id="271" r:id="rId15"/>
    <p:sldId id="278" r:id="rId16"/>
    <p:sldId id="274" r:id="rId17"/>
    <p:sldId id="258" r:id="rId18"/>
  </p:sldIdLst>
  <p:sldSz cx="12192000" cy="6858000"/>
  <p:notesSz cx="6858000" cy="9144000"/>
  <p:defaultTextStyle>
    <a:defPPr>
      <a:defRPr lang="nb-NO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EF3DF3-4A87-48DC-BA15-F97F33A3BA64}">
          <p14:sldIdLst>
            <p14:sldId id="256"/>
          </p14:sldIdLst>
        </p14:section>
        <p14:section name="Sjølve innhaldet" id="{78FF3F4E-038A-4033-AD5B-B5827FC31F01}">
          <p14:sldIdLst/>
        </p14:section>
        <p14:section name="Summary Section" id="{1D46E43D-CD14-4FCD-8037-00C4F0A42B66}">
          <p14:sldIdLst>
            <p14:sldId id="283"/>
          </p14:sldIdLst>
        </p14:section>
        <p14:section name="Intro" id="{D483F627-B009-44FD-A08F-048EA8A5697F}">
          <p14:sldIdLst>
            <p14:sldId id="281"/>
            <p14:sldId id="282"/>
            <p14:sldId id="261"/>
            <p14:sldId id="269"/>
            <p14:sldId id="262"/>
          </p14:sldIdLst>
        </p14:section>
        <p14:section name="Råd og vink" id="{BF729DDA-536A-407E-AF28-2069C99D3798}">
          <p14:sldIdLst>
            <p14:sldId id="263"/>
            <p14:sldId id="273"/>
            <p14:sldId id="265"/>
            <p14:sldId id="268"/>
            <p14:sldId id="266"/>
            <p14:sldId id="271"/>
          </p14:sldIdLst>
        </p14:section>
        <p14:section name="Innsyn" id="{080CD518-6395-4380-81D6-6E5B902DF19C}">
          <p14:sldIdLst>
            <p14:sldId id="278"/>
            <p14:sldId id="274"/>
          </p14:sldIdLst>
        </p14:section>
        <p14:section name="Avslutting" id="{C2F39037-270C-4AB1-8078-48353B8637CF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3C34"/>
    <a:srgbClr val="B7D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E30E6-91AE-4961-A7E8-718ABE4B8B5D}" v="7" dt="2023-01-19T08:34:35.865"/>
    <p1510:client id="{BEE39943-61A7-47EF-BD55-6EF405402731}" v="1360" dt="2023-01-18T08:35:06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103" d="100"/>
          <a:sy n="103" d="100"/>
        </p:scale>
        <p:origin x="114" y="312"/>
      </p:cViewPr>
      <p:guideLst>
        <p:guide orient="horz" pos="2160"/>
        <p:guide pos="3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59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3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7.sv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56A07A-CA3A-49B1-B437-BEB8E374D8A0}" type="doc">
      <dgm:prSet loTypeId="urn:microsoft.com/office/officeart/2005/8/layout/gear1" loCatId="cycle" qsTypeId="urn:microsoft.com/office/officeart/2005/8/quickstyle/simple1" qsCatId="simple" csTypeId="urn:microsoft.com/office/officeart/2005/8/colors/accent2_3" csCatId="accent2" phldr="1"/>
      <dgm:spPr/>
    </dgm:pt>
    <dgm:pt modelId="{A6DCF91C-A9BC-4749-A422-C4F6D963D67E}">
      <dgm:prSet phldrT="[Text]" custT="1"/>
      <dgm:spPr/>
      <dgm:t>
        <a:bodyPr/>
        <a:lstStyle/>
        <a:p>
          <a:r>
            <a:rPr lang="nn-NO" sz="3200" b="1" dirty="0"/>
            <a:t>ADV</a:t>
          </a:r>
          <a:endParaRPr lang="en-BE" sz="3200" b="1" dirty="0"/>
        </a:p>
      </dgm:t>
    </dgm:pt>
    <dgm:pt modelId="{ABB6CDA2-4F15-497E-B050-1F9369AB4B7D}" type="parTrans" cxnId="{0159C074-AD78-4E14-ADD2-91F3B18AED34}">
      <dgm:prSet/>
      <dgm:spPr/>
      <dgm:t>
        <a:bodyPr/>
        <a:lstStyle/>
        <a:p>
          <a:endParaRPr lang="en-BE"/>
        </a:p>
      </dgm:t>
    </dgm:pt>
    <dgm:pt modelId="{B30AEF6D-5B73-4AFF-A187-398852538E56}" type="sibTrans" cxnId="{0159C074-AD78-4E14-ADD2-91F3B18AED34}">
      <dgm:prSet/>
      <dgm:spPr/>
      <dgm:t>
        <a:bodyPr/>
        <a:lstStyle/>
        <a:p>
          <a:endParaRPr lang="en-BE"/>
        </a:p>
      </dgm:t>
    </dgm:pt>
    <dgm:pt modelId="{76470949-E2D3-46D5-BCD7-80F8867B0423}">
      <dgm:prSet phldrT="[Text]"/>
      <dgm:spPr/>
      <dgm:t>
        <a:bodyPr/>
        <a:lstStyle/>
        <a:p>
          <a:r>
            <a:rPr lang="nn-NO" b="1" dirty="0"/>
            <a:t>ADVS</a:t>
          </a:r>
          <a:endParaRPr lang="en-BE" b="1" dirty="0"/>
        </a:p>
      </dgm:t>
    </dgm:pt>
    <dgm:pt modelId="{E64324B2-2D30-4F6B-B954-AC887C868961}" type="parTrans" cxnId="{1551FE36-2DED-4531-8BFA-D842A4A2276A}">
      <dgm:prSet/>
      <dgm:spPr/>
      <dgm:t>
        <a:bodyPr/>
        <a:lstStyle/>
        <a:p>
          <a:endParaRPr lang="en-BE"/>
        </a:p>
      </dgm:t>
    </dgm:pt>
    <dgm:pt modelId="{0F778D80-DC7A-404A-9E89-5D2A26D374A0}" type="sibTrans" cxnId="{1551FE36-2DED-4531-8BFA-D842A4A2276A}">
      <dgm:prSet/>
      <dgm:spPr/>
      <dgm:t>
        <a:bodyPr/>
        <a:lstStyle/>
        <a:p>
          <a:endParaRPr lang="en-BE"/>
        </a:p>
      </dgm:t>
    </dgm:pt>
    <dgm:pt modelId="{EEC04279-BF7B-41A8-89D1-C70618139054}">
      <dgm:prSet phldrT="[Text]" custT="1"/>
      <dgm:spPr/>
      <dgm:t>
        <a:bodyPr/>
        <a:lstStyle/>
        <a:p>
          <a:r>
            <a:rPr lang="nn-NO" sz="4400" b="1" dirty="0"/>
            <a:t>RTM</a:t>
          </a:r>
          <a:endParaRPr lang="en-BE" sz="1600" b="1" dirty="0"/>
        </a:p>
      </dgm:t>
    </dgm:pt>
    <dgm:pt modelId="{4F0EBDFB-39B8-4346-B6C7-AE165BC36C34}" type="parTrans" cxnId="{18967D29-0D27-47B7-BF03-41C9E6794BBD}">
      <dgm:prSet/>
      <dgm:spPr/>
      <dgm:t>
        <a:bodyPr/>
        <a:lstStyle/>
        <a:p>
          <a:endParaRPr lang="en-BE"/>
        </a:p>
      </dgm:t>
    </dgm:pt>
    <dgm:pt modelId="{ACDB40E3-BCBE-4BA8-9E76-3564B509E8EA}" type="sibTrans" cxnId="{18967D29-0D27-47B7-BF03-41C9E6794BBD}">
      <dgm:prSet/>
      <dgm:spPr/>
      <dgm:t>
        <a:bodyPr/>
        <a:lstStyle/>
        <a:p>
          <a:endParaRPr lang="en-BE"/>
        </a:p>
      </dgm:t>
    </dgm:pt>
    <dgm:pt modelId="{8E2F960C-32D6-436D-83FD-C5AD0330A9EB}">
      <dgm:prSet phldrT="[Text]"/>
      <dgm:spPr/>
      <dgm:t>
        <a:bodyPr/>
        <a:lstStyle/>
        <a:p>
          <a:r>
            <a:rPr lang="nn-NO" dirty="0"/>
            <a:t>Arealtiltak</a:t>
          </a:r>
          <a:endParaRPr lang="en-BE" dirty="0"/>
        </a:p>
      </dgm:t>
    </dgm:pt>
    <dgm:pt modelId="{52E699CB-D85D-442F-A481-C1C8B3EC51DA}" type="parTrans" cxnId="{06684ADA-662F-4778-9DA4-D92E780CEC38}">
      <dgm:prSet/>
      <dgm:spPr/>
      <dgm:t>
        <a:bodyPr/>
        <a:lstStyle/>
        <a:p>
          <a:endParaRPr lang="en-BE"/>
        </a:p>
      </dgm:t>
    </dgm:pt>
    <dgm:pt modelId="{9515FBE3-FBC8-4991-864D-EFCE55AE7D8F}" type="sibTrans" cxnId="{06684ADA-662F-4778-9DA4-D92E780CEC38}">
      <dgm:prSet/>
      <dgm:spPr/>
      <dgm:t>
        <a:bodyPr/>
        <a:lstStyle/>
        <a:p>
          <a:endParaRPr lang="en-BE"/>
        </a:p>
      </dgm:t>
    </dgm:pt>
    <dgm:pt modelId="{B87418DF-3CEC-44ED-A52D-36D06482A172}">
      <dgm:prSet phldrT="[Text]"/>
      <dgm:spPr/>
      <dgm:t>
        <a:bodyPr/>
        <a:lstStyle/>
        <a:p>
          <a:r>
            <a:rPr lang="nn-NO" dirty="0"/>
            <a:t>Vegnettverk</a:t>
          </a:r>
          <a:endParaRPr lang="en-BE" dirty="0"/>
        </a:p>
      </dgm:t>
    </dgm:pt>
    <dgm:pt modelId="{324E15A6-EA49-44A3-9B6F-97294477C6F7}" type="parTrans" cxnId="{9D681CDA-E03A-4B64-BDC3-58CBB88DDEF1}">
      <dgm:prSet/>
      <dgm:spPr/>
      <dgm:t>
        <a:bodyPr/>
        <a:lstStyle/>
        <a:p>
          <a:endParaRPr lang="en-BE"/>
        </a:p>
      </dgm:t>
    </dgm:pt>
    <dgm:pt modelId="{8E255818-E3F2-42E4-87E0-B735E651DA2C}" type="sibTrans" cxnId="{9D681CDA-E03A-4B64-BDC3-58CBB88DDEF1}">
      <dgm:prSet/>
      <dgm:spPr/>
      <dgm:t>
        <a:bodyPr/>
        <a:lstStyle/>
        <a:p>
          <a:endParaRPr lang="en-BE"/>
        </a:p>
      </dgm:t>
    </dgm:pt>
    <dgm:pt modelId="{96C362A2-2589-4AA8-838E-8AFEA47DC069}">
      <dgm:prSet phldrT="[Text]"/>
      <dgm:spPr/>
      <dgm:t>
        <a:bodyPr/>
        <a:lstStyle/>
        <a:p>
          <a:r>
            <a:rPr lang="nn-NO" dirty="0"/>
            <a:t>Rådata</a:t>
          </a:r>
          <a:endParaRPr lang="en-BE" dirty="0"/>
        </a:p>
      </dgm:t>
    </dgm:pt>
    <dgm:pt modelId="{84726317-87BE-4513-8791-44A9C5C8B941}" type="parTrans" cxnId="{3674876C-716E-44A4-83DE-0A1B1ED47231}">
      <dgm:prSet/>
      <dgm:spPr/>
      <dgm:t>
        <a:bodyPr/>
        <a:lstStyle/>
        <a:p>
          <a:endParaRPr lang="en-BE"/>
        </a:p>
      </dgm:t>
    </dgm:pt>
    <dgm:pt modelId="{18E52EA9-35EC-43F9-A1BB-50D59444833D}" type="sibTrans" cxnId="{3674876C-716E-44A4-83DE-0A1B1ED47231}">
      <dgm:prSet/>
      <dgm:spPr/>
      <dgm:t>
        <a:bodyPr/>
        <a:lstStyle/>
        <a:p>
          <a:endParaRPr lang="en-BE"/>
        </a:p>
      </dgm:t>
    </dgm:pt>
    <dgm:pt modelId="{3431F415-8165-4F1D-A15D-8868B690B8F3}">
      <dgm:prSet phldrT="[Text]"/>
      <dgm:spPr/>
      <dgm:t>
        <a:bodyPr/>
        <a:lstStyle/>
        <a:p>
          <a:r>
            <a:rPr lang="nn-NO" dirty="0"/>
            <a:t>Planar</a:t>
          </a:r>
          <a:endParaRPr lang="en-BE" dirty="0"/>
        </a:p>
      </dgm:t>
    </dgm:pt>
    <dgm:pt modelId="{A83FB4E0-41E2-41DD-BA83-7CA13EE4FF38}" type="parTrans" cxnId="{85F61D79-22DC-4FD6-91F0-5FFF16EA474D}">
      <dgm:prSet/>
      <dgm:spPr/>
      <dgm:t>
        <a:bodyPr/>
        <a:lstStyle/>
        <a:p>
          <a:endParaRPr lang="en-BE"/>
        </a:p>
      </dgm:t>
    </dgm:pt>
    <dgm:pt modelId="{3D05325A-F71B-48C8-8DD4-196DF21B6C31}" type="sibTrans" cxnId="{85F61D79-22DC-4FD6-91F0-5FFF16EA474D}">
      <dgm:prSet/>
      <dgm:spPr/>
      <dgm:t>
        <a:bodyPr/>
        <a:lstStyle/>
        <a:p>
          <a:endParaRPr lang="en-BE"/>
        </a:p>
      </dgm:t>
    </dgm:pt>
    <dgm:pt modelId="{446B3222-D84E-4543-A1F5-F70F13D98A0E}">
      <dgm:prSet phldrT="[Text]"/>
      <dgm:spPr/>
      <dgm:t>
        <a:bodyPr/>
        <a:lstStyle/>
        <a:p>
          <a:r>
            <a:rPr lang="nn-NO" dirty="0"/>
            <a:t>Parkeringsdata</a:t>
          </a:r>
          <a:endParaRPr lang="en-BE" dirty="0"/>
        </a:p>
      </dgm:t>
    </dgm:pt>
    <dgm:pt modelId="{3B62E6FE-0755-47C2-8D93-B6595F7A2908}" type="parTrans" cxnId="{FAA05095-06BE-4E10-9893-BF7E6F90A8AC}">
      <dgm:prSet/>
      <dgm:spPr/>
      <dgm:t>
        <a:bodyPr/>
        <a:lstStyle/>
        <a:p>
          <a:endParaRPr lang="en-BE"/>
        </a:p>
      </dgm:t>
    </dgm:pt>
    <dgm:pt modelId="{4D126B07-0DD6-476D-A044-394E9634A639}" type="sibTrans" cxnId="{FAA05095-06BE-4E10-9893-BF7E6F90A8AC}">
      <dgm:prSet/>
      <dgm:spPr/>
      <dgm:t>
        <a:bodyPr/>
        <a:lstStyle/>
        <a:p>
          <a:endParaRPr lang="en-BE"/>
        </a:p>
      </dgm:t>
    </dgm:pt>
    <dgm:pt modelId="{4E5662A8-FB75-438B-A8A2-397E3E6E6144}">
      <dgm:prSet phldrT="[Text]"/>
      <dgm:spPr/>
      <dgm:t>
        <a:bodyPr/>
        <a:lstStyle/>
        <a:p>
          <a:r>
            <a:rPr lang="nn-NO" dirty="0"/>
            <a:t>Kartvisualiseringar</a:t>
          </a:r>
          <a:endParaRPr lang="en-BE" dirty="0"/>
        </a:p>
      </dgm:t>
    </dgm:pt>
    <dgm:pt modelId="{85BF5D5E-BF9B-415E-B94D-90EED6AC3890}" type="parTrans" cxnId="{B07E94E4-8629-498B-BC4F-EABC74539A60}">
      <dgm:prSet/>
      <dgm:spPr/>
      <dgm:t>
        <a:bodyPr/>
        <a:lstStyle/>
        <a:p>
          <a:endParaRPr lang="en-BE"/>
        </a:p>
      </dgm:t>
    </dgm:pt>
    <dgm:pt modelId="{4D78221A-589F-4301-ACFA-3983AFEA553D}" type="sibTrans" cxnId="{B07E94E4-8629-498B-BC4F-EABC74539A60}">
      <dgm:prSet/>
      <dgm:spPr/>
      <dgm:t>
        <a:bodyPr/>
        <a:lstStyle/>
        <a:p>
          <a:endParaRPr lang="en-BE"/>
        </a:p>
      </dgm:t>
    </dgm:pt>
    <dgm:pt modelId="{8182F395-9C60-46DE-82F6-F305D32AE008}">
      <dgm:prSet phldrT="[Text]"/>
      <dgm:spPr/>
      <dgm:t>
        <a:bodyPr/>
        <a:lstStyle/>
        <a:p>
          <a:r>
            <a:rPr lang="nn-NO" dirty="0"/>
            <a:t>Orkestrering av system</a:t>
          </a:r>
          <a:endParaRPr lang="en-BE" dirty="0"/>
        </a:p>
      </dgm:t>
    </dgm:pt>
    <dgm:pt modelId="{C68DCA8F-4397-4B7A-AA65-6864588151C5}" type="parTrans" cxnId="{E17AD933-8FB7-4634-A5D8-2069A1A7902A}">
      <dgm:prSet/>
      <dgm:spPr/>
      <dgm:t>
        <a:bodyPr/>
        <a:lstStyle/>
        <a:p>
          <a:endParaRPr lang="en-BE"/>
        </a:p>
      </dgm:t>
    </dgm:pt>
    <dgm:pt modelId="{C2E291D2-3011-433F-B0D2-B62A9AB8E349}" type="sibTrans" cxnId="{E17AD933-8FB7-4634-A5D8-2069A1A7902A}">
      <dgm:prSet/>
      <dgm:spPr/>
      <dgm:t>
        <a:bodyPr/>
        <a:lstStyle/>
        <a:p>
          <a:endParaRPr lang="en-BE"/>
        </a:p>
      </dgm:t>
    </dgm:pt>
    <dgm:pt modelId="{4785DA3D-5633-4A6F-9244-A53C1341AA45}">
      <dgm:prSet phldrT="[Text]"/>
      <dgm:spPr/>
      <dgm:t>
        <a:bodyPr/>
        <a:lstStyle/>
        <a:p>
          <a:r>
            <a:rPr lang="nn-NO" dirty="0"/>
            <a:t>Dashboard</a:t>
          </a:r>
          <a:endParaRPr lang="en-BE" dirty="0"/>
        </a:p>
      </dgm:t>
    </dgm:pt>
    <dgm:pt modelId="{F33031AC-A7DF-403F-9A4F-B56250A16C10}" type="parTrans" cxnId="{B4B0AD04-5C82-451E-BF19-D58894794F5F}">
      <dgm:prSet/>
      <dgm:spPr/>
      <dgm:t>
        <a:bodyPr/>
        <a:lstStyle/>
        <a:p>
          <a:endParaRPr lang="en-BE"/>
        </a:p>
      </dgm:t>
    </dgm:pt>
    <dgm:pt modelId="{9A1D144F-F961-4A29-A73E-5B45817C97F4}" type="sibTrans" cxnId="{B4B0AD04-5C82-451E-BF19-D58894794F5F}">
      <dgm:prSet/>
      <dgm:spPr/>
      <dgm:t>
        <a:bodyPr/>
        <a:lstStyle/>
        <a:p>
          <a:endParaRPr lang="en-BE"/>
        </a:p>
      </dgm:t>
    </dgm:pt>
    <dgm:pt modelId="{4A96870C-0BE8-492D-BF2F-EB61BB97008A}">
      <dgm:prSet phldrT="[Text]"/>
      <dgm:spPr/>
      <dgm:t>
        <a:bodyPr/>
        <a:lstStyle/>
        <a:p>
          <a:r>
            <a:rPr lang="nn-NO" dirty="0"/>
            <a:t>Transporttiltak</a:t>
          </a:r>
          <a:endParaRPr lang="en-BE" dirty="0"/>
        </a:p>
      </dgm:t>
    </dgm:pt>
    <dgm:pt modelId="{8E068295-AE43-4AC1-8918-521C6A3DF305}" type="parTrans" cxnId="{E0AF53BA-D9FD-41AC-B8CB-ECB694C11687}">
      <dgm:prSet/>
      <dgm:spPr/>
      <dgm:t>
        <a:bodyPr/>
        <a:lstStyle/>
        <a:p>
          <a:endParaRPr lang="LID4096"/>
        </a:p>
      </dgm:t>
    </dgm:pt>
    <dgm:pt modelId="{E9216FAB-191E-4053-B84F-095663F06F7B}" type="sibTrans" cxnId="{E0AF53BA-D9FD-41AC-B8CB-ECB694C11687}">
      <dgm:prSet/>
      <dgm:spPr/>
      <dgm:t>
        <a:bodyPr/>
        <a:lstStyle/>
        <a:p>
          <a:endParaRPr lang="LID4096"/>
        </a:p>
      </dgm:t>
    </dgm:pt>
    <dgm:pt modelId="{2D4F5AB3-DD9E-4264-AB6E-AEB464E30F33}">
      <dgm:prSet phldrT="[Text]"/>
      <dgm:spPr/>
      <dgm:t>
        <a:bodyPr/>
        <a:lstStyle/>
        <a:p>
          <a:r>
            <a:rPr lang="nn-NO" dirty="0"/>
            <a:t>Demografiske data (+frå ADV)</a:t>
          </a:r>
          <a:endParaRPr lang="en-BE" dirty="0"/>
        </a:p>
      </dgm:t>
    </dgm:pt>
    <dgm:pt modelId="{A3A21E4A-75C6-458B-B56F-36B95DC44061}" type="parTrans" cxnId="{D11EB653-26A6-4023-A34D-E982057C26C3}">
      <dgm:prSet/>
      <dgm:spPr/>
      <dgm:t>
        <a:bodyPr/>
        <a:lstStyle/>
        <a:p>
          <a:endParaRPr lang="LID4096"/>
        </a:p>
      </dgm:t>
    </dgm:pt>
    <dgm:pt modelId="{CAEC3263-9971-475A-961B-DE55A89ACF85}" type="sibTrans" cxnId="{D11EB653-26A6-4023-A34D-E982057C26C3}">
      <dgm:prSet/>
      <dgm:spPr/>
      <dgm:t>
        <a:bodyPr/>
        <a:lstStyle/>
        <a:p>
          <a:endParaRPr lang="LID4096"/>
        </a:p>
      </dgm:t>
    </dgm:pt>
    <dgm:pt modelId="{E6720651-8984-4DD5-B283-58CDEE6BFC0D}">
      <dgm:prSet phldrT="[Text]"/>
      <dgm:spPr/>
      <dgm:t>
        <a:bodyPr/>
        <a:lstStyle/>
        <a:p>
          <a:r>
            <a:rPr lang="nn-NO" dirty="0"/>
            <a:t>Bilhold etc.</a:t>
          </a:r>
          <a:endParaRPr lang="en-BE" dirty="0"/>
        </a:p>
      </dgm:t>
    </dgm:pt>
    <dgm:pt modelId="{24108EF5-4304-4ABC-96CD-8E9C30CC7C6E}" type="parTrans" cxnId="{4D1840D1-16E3-4AF3-A22D-00F54B3292BE}">
      <dgm:prSet/>
      <dgm:spPr/>
      <dgm:t>
        <a:bodyPr/>
        <a:lstStyle/>
        <a:p>
          <a:endParaRPr lang="LID4096"/>
        </a:p>
      </dgm:t>
    </dgm:pt>
    <dgm:pt modelId="{7B55CF3A-F3C9-42FF-9185-EB907A0A33C7}" type="sibTrans" cxnId="{4D1840D1-16E3-4AF3-A22D-00F54B3292BE}">
      <dgm:prSet/>
      <dgm:spPr/>
      <dgm:t>
        <a:bodyPr/>
        <a:lstStyle/>
        <a:p>
          <a:endParaRPr lang="LID4096"/>
        </a:p>
      </dgm:t>
    </dgm:pt>
    <dgm:pt modelId="{DA7EAE5C-D842-488D-86B2-D8901262744C}">
      <dgm:prSet phldrT="[Text]"/>
      <dgm:spPr/>
      <dgm:t>
        <a:bodyPr/>
        <a:lstStyle/>
        <a:p>
          <a:r>
            <a:rPr lang="nn-NO" dirty="0"/>
            <a:t>Reisevanar</a:t>
          </a:r>
          <a:endParaRPr lang="en-BE" dirty="0"/>
        </a:p>
      </dgm:t>
    </dgm:pt>
    <dgm:pt modelId="{8790B73C-3851-4408-9CBF-576F669ABEB6}" type="parTrans" cxnId="{6AD122B8-9B08-440D-83B3-13E9A3D979F6}">
      <dgm:prSet/>
      <dgm:spPr/>
      <dgm:t>
        <a:bodyPr/>
        <a:lstStyle/>
        <a:p>
          <a:endParaRPr lang="LID4096"/>
        </a:p>
      </dgm:t>
    </dgm:pt>
    <dgm:pt modelId="{179C83D3-3521-43A7-85BD-814938F2BE0E}" type="sibTrans" cxnId="{6AD122B8-9B08-440D-83B3-13E9A3D979F6}">
      <dgm:prSet/>
      <dgm:spPr/>
      <dgm:t>
        <a:bodyPr/>
        <a:lstStyle/>
        <a:p>
          <a:endParaRPr lang="LID4096"/>
        </a:p>
      </dgm:t>
    </dgm:pt>
    <dgm:pt modelId="{FB96C17C-4DF6-4ED6-B062-3B1EFF838F58}">
      <dgm:prSet phldrT="[Text]"/>
      <dgm:spPr/>
      <dgm:t>
        <a:bodyPr/>
        <a:lstStyle/>
        <a:p>
          <a:r>
            <a:rPr lang="nn-NO" dirty="0"/>
            <a:t>Besøksgenerering</a:t>
          </a:r>
          <a:endParaRPr lang="en-BE" dirty="0"/>
        </a:p>
      </dgm:t>
    </dgm:pt>
    <dgm:pt modelId="{C569DC15-5A74-4E56-9A77-7D436EBF747C}" type="sibTrans" cxnId="{2FEE22F1-6182-470A-9B00-455B7088862F}">
      <dgm:prSet/>
      <dgm:spPr/>
      <dgm:t>
        <a:bodyPr/>
        <a:lstStyle/>
        <a:p>
          <a:endParaRPr lang="en-BE"/>
        </a:p>
      </dgm:t>
    </dgm:pt>
    <dgm:pt modelId="{8EA5EB32-1B63-4178-B96E-D4160E2AB077}" type="parTrans" cxnId="{2FEE22F1-6182-470A-9B00-455B7088862F}">
      <dgm:prSet/>
      <dgm:spPr/>
      <dgm:t>
        <a:bodyPr/>
        <a:lstStyle/>
        <a:p>
          <a:endParaRPr lang="en-BE"/>
        </a:p>
      </dgm:t>
    </dgm:pt>
    <dgm:pt modelId="{73E407E2-A4BA-4EA3-B18B-DCEF81000172}">
      <dgm:prSet phldrT="[Text]"/>
      <dgm:spPr/>
      <dgm:t>
        <a:bodyPr/>
        <a:lstStyle/>
        <a:p>
          <a:r>
            <a:rPr lang="nn-NO" dirty="0"/>
            <a:t>Fordeling</a:t>
          </a:r>
          <a:endParaRPr lang="en-BE" dirty="0"/>
        </a:p>
      </dgm:t>
    </dgm:pt>
    <dgm:pt modelId="{A4A692BA-48A1-4DC8-A730-27062CE9B786}" type="sibTrans" cxnId="{38CE0A86-0C42-440B-9A26-9E90F6D543F3}">
      <dgm:prSet/>
      <dgm:spPr/>
      <dgm:t>
        <a:bodyPr/>
        <a:lstStyle/>
        <a:p>
          <a:endParaRPr lang="en-BE"/>
        </a:p>
      </dgm:t>
    </dgm:pt>
    <dgm:pt modelId="{A8D11B85-5EE2-4568-9B1D-AC12982F2309}" type="parTrans" cxnId="{38CE0A86-0C42-440B-9A26-9E90F6D543F3}">
      <dgm:prSet/>
      <dgm:spPr/>
      <dgm:t>
        <a:bodyPr/>
        <a:lstStyle/>
        <a:p>
          <a:endParaRPr lang="en-BE"/>
        </a:p>
      </dgm:t>
    </dgm:pt>
    <dgm:pt modelId="{C503E065-B3BA-43EE-80DB-7C57AAA9B1AB}">
      <dgm:prSet phldrT="[Text]"/>
      <dgm:spPr/>
      <dgm:t>
        <a:bodyPr/>
        <a:lstStyle/>
        <a:p>
          <a:r>
            <a:rPr lang="nn-NO" dirty="0"/>
            <a:t>Omfordeling</a:t>
          </a:r>
          <a:endParaRPr lang="en-BE" dirty="0"/>
        </a:p>
      </dgm:t>
    </dgm:pt>
    <dgm:pt modelId="{EF7421F4-7177-4498-BF05-CD22B60C1E96}" type="sibTrans" cxnId="{8C143AFC-52EA-4FD6-B0DD-7F5E784E80BF}">
      <dgm:prSet/>
      <dgm:spPr/>
      <dgm:t>
        <a:bodyPr/>
        <a:lstStyle/>
        <a:p>
          <a:endParaRPr lang="LID4096"/>
        </a:p>
      </dgm:t>
    </dgm:pt>
    <dgm:pt modelId="{CAA903B3-4C37-4525-92DE-3705413EFC90}" type="parTrans" cxnId="{8C143AFC-52EA-4FD6-B0DD-7F5E784E80BF}">
      <dgm:prSet/>
      <dgm:spPr/>
      <dgm:t>
        <a:bodyPr/>
        <a:lstStyle/>
        <a:p>
          <a:endParaRPr lang="LID4096"/>
        </a:p>
      </dgm:t>
    </dgm:pt>
    <dgm:pt modelId="{F71525A6-859E-44EF-BEFE-F6F03C6B8DAB}">
      <dgm:prSet phldrT="[Text]"/>
      <dgm:spPr/>
      <dgm:t>
        <a:bodyPr/>
        <a:lstStyle/>
        <a:p>
          <a:r>
            <a:rPr lang="nn-NO" dirty="0" err="1"/>
            <a:t>Glidning</a:t>
          </a:r>
          <a:endParaRPr lang="en-BE" dirty="0"/>
        </a:p>
      </dgm:t>
    </dgm:pt>
    <dgm:pt modelId="{C0D0A5FD-FA19-49AB-A39B-FC624D7EA4AD}" type="sibTrans" cxnId="{F7D5A73C-BCBA-4F17-A4CE-AA7C500A94CB}">
      <dgm:prSet/>
      <dgm:spPr/>
      <dgm:t>
        <a:bodyPr/>
        <a:lstStyle/>
        <a:p>
          <a:endParaRPr lang="LID4096"/>
        </a:p>
      </dgm:t>
    </dgm:pt>
    <dgm:pt modelId="{4FB90490-E5DB-49FC-96C5-F9CFDA4B015F}" type="parTrans" cxnId="{F7D5A73C-BCBA-4F17-A4CE-AA7C500A94CB}">
      <dgm:prSet/>
      <dgm:spPr/>
      <dgm:t>
        <a:bodyPr/>
        <a:lstStyle/>
        <a:p>
          <a:endParaRPr lang="LID4096"/>
        </a:p>
      </dgm:t>
    </dgm:pt>
    <dgm:pt modelId="{F40EA5A5-52CF-470A-946F-D79EA99658F2}">
      <dgm:prSet phldrT="[Text]"/>
      <dgm:spPr/>
      <dgm:t>
        <a:bodyPr/>
        <a:lstStyle/>
        <a:p>
          <a:r>
            <a:rPr lang="nn-NO" dirty="0"/>
            <a:t>Magi</a:t>
          </a:r>
          <a:endParaRPr lang="en-BE" dirty="0"/>
        </a:p>
      </dgm:t>
    </dgm:pt>
    <dgm:pt modelId="{02274F5E-D8A1-4262-98D5-38B9FB796750}" type="parTrans" cxnId="{FF763723-384F-4BF1-958E-D9748FBD73FA}">
      <dgm:prSet/>
      <dgm:spPr/>
      <dgm:t>
        <a:bodyPr/>
        <a:lstStyle/>
        <a:p>
          <a:endParaRPr lang="LID4096"/>
        </a:p>
      </dgm:t>
    </dgm:pt>
    <dgm:pt modelId="{ADA2663A-945C-41EE-9FC8-B9C06C329CAB}" type="sibTrans" cxnId="{FF763723-384F-4BF1-958E-D9748FBD73FA}">
      <dgm:prSet/>
      <dgm:spPr/>
      <dgm:t>
        <a:bodyPr/>
        <a:lstStyle/>
        <a:p>
          <a:endParaRPr lang="LID4096"/>
        </a:p>
      </dgm:t>
    </dgm:pt>
    <dgm:pt modelId="{48A67DB3-D8D3-442B-9154-E5A11DFD5D97}" type="pres">
      <dgm:prSet presAssocID="{3056A07A-CA3A-49B1-B437-BEB8E374D8A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88C80E8-D980-470F-B6B9-581FC32A4C9D}" type="pres">
      <dgm:prSet presAssocID="{EEC04279-BF7B-41A8-89D1-C70618139054}" presName="gear1" presStyleLbl="node1" presStyleIdx="0" presStyleCnt="3">
        <dgm:presLayoutVars>
          <dgm:chMax val="1"/>
          <dgm:bulletEnabled val="1"/>
        </dgm:presLayoutVars>
      </dgm:prSet>
      <dgm:spPr/>
    </dgm:pt>
    <dgm:pt modelId="{23C6A689-25BC-4142-B92C-4BAE9DD72B78}" type="pres">
      <dgm:prSet presAssocID="{EEC04279-BF7B-41A8-89D1-C70618139054}" presName="gear1srcNode" presStyleLbl="node1" presStyleIdx="0" presStyleCnt="3"/>
      <dgm:spPr/>
    </dgm:pt>
    <dgm:pt modelId="{3E74C550-915B-40E4-9C8E-AD73398E190C}" type="pres">
      <dgm:prSet presAssocID="{EEC04279-BF7B-41A8-89D1-C70618139054}" presName="gear1dstNode" presStyleLbl="node1" presStyleIdx="0" presStyleCnt="3"/>
      <dgm:spPr/>
    </dgm:pt>
    <dgm:pt modelId="{483BF47D-4ABD-48E5-8AF6-0727D4609433}" type="pres">
      <dgm:prSet presAssocID="{EEC04279-BF7B-41A8-89D1-C70618139054}" presName="gear1ch" presStyleLbl="fgAcc1" presStyleIdx="0" presStyleCnt="3">
        <dgm:presLayoutVars>
          <dgm:chMax val="0"/>
          <dgm:bulletEnabled val="1"/>
        </dgm:presLayoutVars>
      </dgm:prSet>
      <dgm:spPr/>
    </dgm:pt>
    <dgm:pt modelId="{72EE92C1-4F3F-4818-A610-12FB708C81B9}" type="pres">
      <dgm:prSet presAssocID="{A6DCF91C-A9BC-4749-A422-C4F6D963D67E}" presName="gear2" presStyleLbl="node1" presStyleIdx="1" presStyleCnt="3">
        <dgm:presLayoutVars>
          <dgm:chMax val="1"/>
          <dgm:bulletEnabled val="1"/>
        </dgm:presLayoutVars>
      </dgm:prSet>
      <dgm:spPr/>
    </dgm:pt>
    <dgm:pt modelId="{49F98E99-6D00-4E98-9FA4-4072908B0F8F}" type="pres">
      <dgm:prSet presAssocID="{A6DCF91C-A9BC-4749-A422-C4F6D963D67E}" presName="gear2srcNode" presStyleLbl="node1" presStyleIdx="1" presStyleCnt="3"/>
      <dgm:spPr/>
    </dgm:pt>
    <dgm:pt modelId="{E3CC6130-CA1B-42AF-B32C-480EDCCF5F62}" type="pres">
      <dgm:prSet presAssocID="{A6DCF91C-A9BC-4749-A422-C4F6D963D67E}" presName="gear2dstNode" presStyleLbl="node1" presStyleIdx="1" presStyleCnt="3"/>
      <dgm:spPr/>
    </dgm:pt>
    <dgm:pt modelId="{8B61F8A9-B2C7-41A9-A06A-F4F41DD5D2C6}" type="pres">
      <dgm:prSet presAssocID="{A6DCF91C-A9BC-4749-A422-C4F6D963D67E}" presName="gear2ch" presStyleLbl="fgAcc1" presStyleIdx="1" presStyleCnt="3">
        <dgm:presLayoutVars>
          <dgm:chMax val="0"/>
          <dgm:bulletEnabled val="1"/>
        </dgm:presLayoutVars>
      </dgm:prSet>
      <dgm:spPr/>
    </dgm:pt>
    <dgm:pt modelId="{904AD82A-0573-4731-B742-F5952D265A36}" type="pres">
      <dgm:prSet presAssocID="{76470949-E2D3-46D5-BCD7-80F8867B0423}" presName="gear3" presStyleLbl="node1" presStyleIdx="2" presStyleCnt="3"/>
      <dgm:spPr/>
    </dgm:pt>
    <dgm:pt modelId="{0EB7F122-C4BF-4059-81E7-4BE14010BF10}" type="pres">
      <dgm:prSet presAssocID="{76470949-E2D3-46D5-BCD7-80F8867B042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26868B7-CBAD-452A-8093-37B3E893189F}" type="pres">
      <dgm:prSet presAssocID="{76470949-E2D3-46D5-BCD7-80F8867B0423}" presName="gear3srcNode" presStyleLbl="node1" presStyleIdx="2" presStyleCnt="3"/>
      <dgm:spPr/>
    </dgm:pt>
    <dgm:pt modelId="{6D16F5DE-6863-4EF3-A8FF-6B5BD9C44059}" type="pres">
      <dgm:prSet presAssocID="{76470949-E2D3-46D5-BCD7-80F8867B0423}" presName="gear3dstNode" presStyleLbl="node1" presStyleIdx="2" presStyleCnt="3"/>
      <dgm:spPr/>
    </dgm:pt>
    <dgm:pt modelId="{91A3BF06-FD80-4FDA-A909-3B2A5CFC0430}" type="pres">
      <dgm:prSet presAssocID="{76470949-E2D3-46D5-BCD7-80F8867B0423}" presName="gear3ch" presStyleLbl="fgAcc1" presStyleIdx="2" presStyleCnt="3">
        <dgm:presLayoutVars>
          <dgm:chMax val="0"/>
          <dgm:bulletEnabled val="1"/>
        </dgm:presLayoutVars>
      </dgm:prSet>
      <dgm:spPr/>
    </dgm:pt>
    <dgm:pt modelId="{2B3FC75A-C33E-4D08-AAC2-1B8FCE9D60E0}" type="pres">
      <dgm:prSet presAssocID="{ACDB40E3-BCBE-4BA8-9E76-3564B509E8EA}" presName="connector1" presStyleLbl="sibTrans2D1" presStyleIdx="0" presStyleCnt="3"/>
      <dgm:spPr/>
    </dgm:pt>
    <dgm:pt modelId="{B6F74A3F-E1F7-456F-A125-D6FC7A7D0BF1}" type="pres">
      <dgm:prSet presAssocID="{B30AEF6D-5B73-4AFF-A187-398852538E56}" presName="connector2" presStyleLbl="sibTrans2D1" presStyleIdx="1" presStyleCnt="3"/>
      <dgm:spPr/>
    </dgm:pt>
    <dgm:pt modelId="{F1DAD3A6-D8E4-427D-B621-F3783BE766E3}" type="pres">
      <dgm:prSet presAssocID="{0F778D80-DC7A-404A-9E89-5D2A26D374A0}" presName="connector3" presStyleLbl="sibTrans2D1" presStyleIdx="2" presStyleCnt="3"/>
      <dgm:spPr/>
    </dgm:pt>
  </dgm:ptLst>
  <dgm:cxnLst>
    <dgm:cxn modelId="{B4B0AD04-5C82-451E-BF19-D58894794F5F}" srcId="{A6DCF91C-A9BC-4749-A422-C4F6D963D67E}" destId="{4785DA3D-5633-4A6F-9244-A53C1341AA45}" srcOrd="5" destOrd="0" parTransId="{F33031AC-A7DF-403F-9A4F-B56250A16C10}" sibTransId="{9A1D144F-F961-4A29-A73E-5B45817C97F4}"/>
    <dgm:cxn modelId="{5C72B90E-FDF4-4928-AF79-CF97C2A46CA5}" type="presOf" srcId="{3431F415-8165-4F1D-A15D-8868B690B8F3}" destId="{8B61F8A9-B2C7-41A9-A06A-F4F41DD5D2C6}" srcOrd="0" destOrd="1" presId="urn:microsoft.com/office/officeart/2005/8/layout/gear1"/>
    <dgm:cxn modelId="{F6B58510-E22E-4488-8B9C-7EF570FA0FB3}" type="presOf" srcId="{446B3222-D84E-4543-A1F5-F70F13D98A0E}" destId="{8B61F8A9-B2C7-41A9-A06A-F4F41DD5D2C6}" srcOrd="0" destOrd="2" presId="urn:microsoft.com/office/officeart/2005/8/layout/gear1"/>
    <dgm:cxn modelId="{FF763723-384F-4BF1-958E-D9748FBD73FA}" srcId="{EEC04279-BF7B-41A8-89D1-C70618139054}" destId="{F40EA5A5-52CF-470A-946F-D79EA99658F2}" srcOrd="5" destOrd="0" parTransId="{02274F5E-D8A1-4262-98D5-38B9FB796750}" sibTransId="{ADA2663A-945C-41EE-9FC8-B9C06C329CAB}"/>
    <dgm:cxn modelId="{18967D29-0D27-47B7-BF03-41C9E6794BBD}" srcId="{3056A07A-CA3A-49B1-B437-BEB8E374D8A0}" destId="{EEC04279-BF7B-41A8-89D1-C70618139054}" srcOrd="0" destOrd="0" parTransId="{4F0EBDFB-39B8-4346-B6C7-AE165BC36C34}" sibTransId="{ACDB40E3-BCBE-4BA8-9E76-3564B509E8EA}"/>
    <dgm:cxn modelId="{A2CC912B-4F31-476F-9EDF-FDFCC0F7FF6C}" type="presOf" srcId="{A6DCF91C-A9BC-4749-A422-C4F6D963D67E}" destId="{49F98E99-6D00-4E98-9FA4-4072908B0F8F}" srcOrd="1" destOrd="0" presId="urn:microsoft.com/office/officeart/2005/8/layout/gear1"/>
    <dgm:cxn modelId="{E6CB592E-7B30-427F-AC8B-4A3A65E71B7A}" type="presOf" srcId="{DA7EAE5C-D842-488D-86B2-D8901262744C}" destId="{483BF47D-4ABD-48E5-8AF6-0727D4609433}" srcOrd="0" destOrd="0" presId="urn:microsoft.com/office/officeart/2005/8/layout/gear1"/>
    <dgm:cxn modelId="{EF4EA931-2DC3-4945-90C5-D05E64A997CF}" type="presOf" srcId="{B87418DF-3CEC-44ED-A52D-36D06482A172}" destId="{483BF47D-4ABD-48E5-8AF6-0727D4609433}" srcOrd="0" destOrd="1" presId="urn:microsoft.com/office/officeart/2005/8/layout/gear1"/>
    <dgm:cxn modelId="{E17AD933-8FB7-4634-A5D8-2069A1A7902A}" srcId="{A6DCF91C-A9BC-4749-A422-C4F6D963D67E}" destId="{8182F395-9C60-46DE-82F6-F305D32AE008}" srcOrd="4" destOrd="0" parTransId="{C68DCA8F-4397-4B7A-AA65-6864588151C5}" sibTransId="{C2E291D2-3011-433F-B0D2-B62A9AB8E349}"/>
    <dgm:cxn modelId="{5E88B536-9B42-4EC4-82A7-97C53E157B6C}" type="presOf" srcId="{E6720651-8984-4DD5-B283-58CDEE6BFC0D}" destId="{483BF47D-4ABD-48E5-8AF6-0727D4609433}" srcOrd="0" destOrd="4" presId="urn:microsoft.com/office/officeart/2005/8/layout/gear1"/>
    <dgm:cxn modelId="{1551FE36-2DED-4531-8BFA-D842A4A2276A}" srcId="{3056A07A-CA3A-49B1-B437-BEB8E374D8A0}" destId="{76470949-E2D3-46D5-BCD7-80F8867B0423}" srcOrd="2" destOrd="0" parTransId="{E64324B2-2D30-4F6B-B954-AC887C868961}" sibTransId="{0F778D80-DC7A-404A-9E89-5D2A26D374A0}"/>
    <dgm:cxn modelId="{EB897137-4E26-4DF3-89A9-BFF644C9551D}" type="presOf" srcId="{EEC04279-BF7B-41A8-89D1-C70618139054}" destId="{3E74C550-915B-40E4-9C8E-AD73398E190C}" srcOrd="2" destOrd="0" presId="urn:microsoft.com/office/officeart/2005/8/layout/gear1"/>
    <dgm:cxn modelId="{F7D5A73C-BCBA-4F17-A4CE-AA7C500A94CB}" srcId="{76470949-E2D3-46D5-BCD7-80F8867B0423}" destId="{F71525A6-859E-44EF-BEFE-F6F03C6B8DAB}" srcOrd="4" destOrd="0" parTransId="{4FB90490-E5DB-49FC-96C5-F9CFDA4B015F}" sibTransId="{C0D0A5FD-FA19-49AB-A39B-FC624D7EA4AD}"/>
    <dgm:cxn modelId="{DD81F23C-76E1-4370-8B20-C85480B43D51}" type="presOf" srcId="{73E407E2-A4BA-4EA3-B18B-DCEF81000172}" destId="{91A3BF06-FD80-4FDA-A909-3B2A5CFC0430}" srcOrd="0" destOrd="2" presId="urn:microsoft.com/office/officeart/2005/8/layout/gear1"/>
    <dgm:cxn modelId="{9C865F5D-3AC8-4E32-BE1B-77D58A2D91E8}" type="presOf" srcId="{3056A07A-CA3A-49B1-B437-BEB8E374D8A0}" destId="{48A67DB3-D8D3-442B-9154-E5A11DFD5D97}" srcOrd="0" destOrd="0" presId="urn:microsoft.com/office/officeart/2005/8/layout/gear1"/>
    <dgm:cxn modelId="{738EFE5D-1B46-4C02-91DE-E6346DAC2B80}" type="presOf" srcId="{76470949-E2D3-46D5-BCD7-80F8867B0423}" destId="{0EB7F122-C4BF-4059-81E7-4BE14010BF10}" srcOrd="1" destOrd="0" presId="urn:microsoft.com/office/officeart/2005/8/layout/gear1"/>
    <dgm:cxn modelId="{258B4A63-7625-4A07-9821-E79BF1B425FF}" type="presOf" srcId="{C503E065-B3BA-43EE-80DB-7C57AAA9B1AB}" destId="{91A3BF06-FD80-4FDA-A909-3B2A5CFC0430}" srcOrd="0" destOrd="3" presId="urn:microsoft.com/office/officeart/2005/8/layout/gear1"/>
    <dgm:cxn modelId="{4C649169-9660-48AF-9E9D-D0109F489DD4}" type="presOf" srcId="{B30AEF6D-5B73-4AFF-A187-398852538E56}" destId="{B6F74A3F-E1F7-456F-A125-D6FC7A7D0BF1}" srcOrd="0" destOrd="0" presId="urn:microsoft.com/office/officeart/2005/8/layout/gear1"/>
    <dgm:cxn modelId="{00135D6B-A772-47E1-ADE7-FF7C95E469CD}" type="presOf" srcId="{76470949-E2D3-46D5-BCD7-80F8867B0423}" destId="{904AD82A-0573-4731-B742-F5952D265A36}" srcOrd="0" destOrd="0" presId="urn:microsoft.com/office/officeart/2005/8/layout/gear1"/>
    <dgm:cxn modelId="{3674876C-716E-44A4-83DE-0A1B1ED47231}" srcId="{76470949-E2D3-46D5-BCD7-80F8867B0423}" destId="{96C362A2-2589-4AA8-838E-8AFEA47DC069}" srcOrd="0" destOrd="0" parTransId="{84726317-87BE-4513-8791-44A9C5C8B941}" sibTransId="{18E52EA9-35EC-43F9-A1BB-50D59444833D}"/>
    <dgm:cxn modelId="{0DE08671-9622-4848-ADC4-0778CAC0D709}" type="presOf" srcId="{F40EA5A5-52CF-470A-946F-D79EA99658F2}" destId="{483BF47D-4ABD-48E5-8AF6-0727D4609433}" srcOrd="0" destOrd="5" presId="urn:microsoft.com/office/officeart/2005/8/layout/gear1"/>
    <dgm:cxn modelId="{B0A18952-BFF1-4D25-B900-B2F95EECE90B}" type="presOf" srcId="{96C362A2-2589-4AA8-838E-8AFEA47DC069}" destId="{91A3BF06-FD80-4FDA-A909-3B2A5CFC0430}" srcOrd="0" destOrd="0" presId="urn:microsoft.com/office/officeart/2005/8/layout/gear1"/>
    <dgm:cxn modelId="{D11EB653-26A6-4023-A34D-E982057C26C3}" srcId="{EEC04279-BF7B-41A8-89D1-C70618139054}" destId="{2D4F5AB3-DD9E-4264-AB6E-AEB464E30F33}" srcOrd="3" destOrd="0" parTransId="{A3A21E4A-75C6-458B-B56F-36B95DC44061}" sibTransId="{CAEC3263-9971-475A-961B-DE55A89ACF85}"/>
    <dgm:cxn modelId="{D4F38D54-B1D3-4180-9CAA-FE0E18C4847F}" type="presOf" srcId="{8182F395-9C60-46DE-82F6-F305D32AE008}" destId="{8B61F8A9-B2C7-41A9-A06A-F4F41DD5D2C6}" srcOrd="0" destOrd="4" presId="urn:microsoft.com/office/officeart/2005/8/layout/gear1"/>
    <dgm:cxn modelId="{0159C074-AD78-4E14-ADD2-91F3B18AED34}" srcId="{3056A07A-CA3A-49B1-B437-BEB8E374D8A0}" destId="{A6DCF91C-A9BC-4749-A422-C4F6D963D67E}" srcOrd="1" destOrd="0" parTransId="{ABB6CDA2-4F15-497E-B050-1F9369AB4B7D}" sibTransId="{B30AEF6D-5B73-4AFF-A187-398852538E56}"/>
    <dgm:cxn modelId="{A9F72158-5B3C-4DA4-A353-821C14361A03}" type="presOf" srcId="{EEC04279-BF7B-41A8-89D1-C70618139054}" destId="{B88C80E8-D980-470F-B6B9-581FC32A4C9D}" srcOrd="0" destOrd="0" presId="urn:microsoft.com/office/officeart/2005/8/layout/gear1"/>
    <dgm:cxn modelId="{85F61D79-22DC-4FD6-91F0-5FFF16EA474D}" srcId="{A6DCF91C-A9BC-4749-A422-C4F6D963D67E}" destId="{3431F415-8165-4F1D-A15D-8868B690B8F3}" srcOrd="1" destOrd="0" parTransId="{A83FB4E0-41E2-41DD-BA83-7CA13EE4FF38}" sibTransId="{3D05325A-F71B-48C8-8DD4-196DF21B6C31}"/>
    <dgm:cxn modelId="{763BE879-C496-49F6-936A-4AA344A1C02E}" type="presOf" srcId="{76470949-E2D3-46D5-BCD7-80F8867B0423}" destId="{826868B7-CBAD-452A-8093-37B3E893189F}" srcOrd="2" destOrd="0" presId="urn:microsoft.com/office/officeart/2005/8/layout/gear1"/>
    <dgm:cxn modelId="{38CE0A86-0C42-440B-9A26-9E90F6D543F3}" srcId="{76470949-E2D3-46D5-BCD7-80F8867B0423}" destId="{73E407E2-A4BA-4EA3-B18B-DCEF81000172}" srcOrd="2" destOrd="0" parTransId="{A8D11B85-5EE2-4568-9B1D-AC12982F2309}" sibTransId="{A4A692BA-48A1-4DC8-A730-27062CE9B786}"/>
    <dgm:cxn modelId="{FAA05095-06BE-4E10-9893-BF7E6F90A8AC}" srcId="{A6DCF91C-A9BC-4749-A422-C4F6D963D67E}" destId="{446B3222-D84E-4543-A1F5-F70F13D98A0E}" srcOrd="2" destOrd="0" parTransId="{3B62E6FE-0755-47C2-8D93-B6595F7A2908}" sibTransId="{4D126B07-0DD6-476D-A044-394E9634A639}"/>
    <dgm:cxn modelId="{0AB02D96-7149-483C-84B3-75FE77EC8072}" type="presOf" srcId="{76470949-E2D3-46D5-BCD7-80F8867B0423}" destId="{6D16F5DE-6863-4EF3-A8FF-6B5BD9C44059}" srcOrd="3" destOrd="0" presId="urn:microsoft.com/office/officeart/2005/8/layout/gear1"/>
    <dgm:cxn modelId="{B8A617A4-3B28-458E-9B85-48C4D2170EFF}" type="presOf" srcId="{F71525A6-859E-44EF-BEFE-F6F03C6B8DAB}" destId="{91A3BF06-FD80-4FDA-A909-3B2A5CFC0430}" srcOrd="0" destOrd="4" presId="urn:microsoft.com/office/officeart/2005/8/layout/gear1"/>
    <dgm:cxn modelId="{532FE8AB-2E84-4671-8FE2-DA3A2C648F71}" type="presOf" srcId="{4A96870C-0BE8-492D-BF2F-EB61BB97008A}" destId="{483BF47D-4ABD-48E5-8AF6-0727D4609433}" srcOrd="0" destOrd="2" presId="urn:microsoft.com/office/officeart/2005/8/layout/gear1"/>
    <dgm:cxn modelId="{9A382EB2-8EF6-4C38-86C6-6F4ED7B083F7}" type="presOf" srcId="{4E5662A8-FB75-438B-A8A2-397E3E6E6144}" destId="{8B61F8A9-B2C7-41A9-A06A-F4F41DD5D2C6}" srcOrd="0" destOrd="3" presId="urn:microsoft.com/office/officeart/2005/8/layout/gear1"/>
    <dgm:cxn modelId="{6AD122B8-9B08-440D-83B3-13E9A3D979F6}" srcId="{EEC04279-BF7B-41A8-89D1-C70618139054}" destId="{DA7EAE5C-D842-488D-86B2-D8901262744C}" srcOrd="0" destOrd="0" parTransId="{8790B73C-3851-4408-9CBF-576F669ABEB6}" sibTransId="{179C83D3-3521-43A7-85BD-814938F2BE0E}"/>
    <dgm:cxn modelId="{E0AF53BA-D9FD-41AC-B8CB-ECB694C11687}" srcId="{EEC04279-BF7B-41A8-89D1-C70618139054}" destId="{4A96870C-0BE8-492D-BF2F-EB61BB97008A}" srcOrd="2" destOrd="0" parTransId="{8E068295-AE43-4AC1-8918-521C6A3DF305}" sibTransId="{E9216FAB-191E-4053-B84F-095663F06F7B}"/>
    <dgm:cxn modelId="{D80234C3-C88A-4538-A8F5-FDBB77F1975B}" type="presOf" srcId="{FB96C17C-4DF6-4ED6-B062-3B1EFF838F58}" destId="{91A3BF06-FD80-4FDA-A909-3B2A5CFC0430}" srcOrd="0" destOrd="1" presId="urn:microsoft.com/office/officeart/2005/8/layout/gear1"/>
    <dgm:cxn modelId="{5C15FFC7-8D0C-4BBF-8172-C26E020A51A3}" type="presOf" srcId="{EEC04279-BF7B-41A8-89D1-C70618139054}" destId="{23C6A689-25BC-4142-B92C-4BAE9DD72B78}" srcOrd="1" destOrd="0" presId="urn:microsoft.com/office/officeart/2005/8/layout/gear1"/>
    <dgm:cxn modelId="{D2DFA9C9-0A00-4AFF-BA06-79045D44086F}" type="presOf" srcId="{8E2F960C-32D6-436D-83FD-C5AD0330A9EB}" destId="{8B61F8A9-B2C7-41A9-A06A-F4F41DD5D2C6}" srcOrd="0" destOrd="0" presId="urn:microsoft.com/office/officeart/2005/8/layout/gear1"/>
    <dgm:cxn modelId="{4D1840D1-16E3-4AF3-A22D-00F54B3292BE}" srcId="{EEC04279-BF7B-41A8-89D1-C70618139054}" destId="{E6720651-8984-4DD5-B283-58CDEE6BFC0D}" srcOrd="4" destOrd="0" parTransId="{24108EF5-4304-4ABC-96CD-8E9C30CC7C6E}" sibTransId="{7B55CF3A-F3C9-42FF-9185-EB907A0A33C7}"/>
    <dgm:cxn modelId="{9D681CDA-E03A-4B64-BDC3-58CBB88DDEF1}" srcId="{EEC04279-BF7B-41A8-89D1-C70618139054}" destId="{B87418DF-3CEC-44ED-A52D-36D06482A172}" srcOrd="1" destOrd="0" parTransId="{324E15A6-EA49-44A3-9B6F-97294477C6F7}" sibTransId="{8E255818-E3F2-42E4-87E0-B735E651DA2C}"/>
    <dgm:cxn modelId="{06684ADA-662F-4778-9DA4-D92E780CEC38}" srcId="{A6DCF91C-A9BC-4749-A422-C4F6D963D67E}" destId="{8E2F960C-32D6-436D-83FD-C5AD0330A9EB}" srcOrd="0" destOrd="0" parTransId="{52E699CB-D85D-442F-A481-C1C8B3EC51DA}" sibTransId="{9515FBE3-FBC8-4991-864D-EFCE55AE7D8F}"/>
    <dgm:cxn modelId="{B07E94E4-8629-498B-BC4F-EABC74539A60}" srcId="{A6DCF91C-A9BC-4749-A422-C4F6D963D67E}" destId="{4E5662A8-FB75-438B-A8A2-397E3E6E6144}" srcOrd="3" destOrd="0" parTransId="{85BF5D5E-BF9B-415E-B94D-90EED6AC3890}" sibTransId="{4D78221A-589F-4301-ACFA-3983AFEA553D}"/>
    <dgm:cxn modelId="{FDAB20E6-33BE-4A82-96E2-E3411B106809}" type="presOf" srcId="{4785DA3D-5633-4A6F-9244-A53C1341AA45}" destId="{8B61F8A9-B2C7-41A9-A06A-F4F41DD5D2C6}" srcOrd="0" destOrd="5" presId="urn:microsoft.com/office/officeart/2005/8/layout/gear1"/>
    <dgm:cxn modelId="{6444D2E6-093B-4D64-A305-CC52BF69AEDB}" type="presOf" srcId="{2D4F5AB3-DD9E-4264-AB6E-AEB464E30F33}" destId="{483BF47D-4ABD-48E5-8AF6-0727D4609433}" srcOrd="0" destOrd="3" presId="urn:microsoft.com/office/officeart/2005/8/layout/gear1"/>
    <dgm:cxn modelId="{2FEE22F1-6182-470A-9B00-455B7088862F}" srcId="{76470949-E2D3-46D5-BCD7-80F8867B0423}" destId="{FB96C17C-4DF6-4ED6-B062-3B1EFF838F58}" srcOrd="1" destOrd="0" parTransId="{8EA5EB32-1B63-4178-B96E-D4160E2AB077}" sibTransId="{C569DC15-5A74-4E56-9A77-7D436EBF747C}"/>
    <dgm:cxn modelId="{777930F4-6032-43E8-BE75-C340A2002484}" type="presOf" srcId="{0F778D80-DC7A-404A-9E89-5D2A26D374A0}" destId="{F1DAD3A6-D8E4-427D-B621-F3783BE766E3}" srcOrd="0" destOrd="0" presId="urn:microsoft.com/office/officeart/2005/8/layout/gear1"/>
    <dgm:cxn modelId="{427BD3F6-E83A-46B1-B35B-F5BCD78C4C40}" type="presOf" srcId="{A6DCF91C-A9BC-4749-A422-C4F6D963D67E}" destId="{E3CC6130-CA1B-42AF-B32C-480EDCCF5F62}" srcOrd="2" destOrd="0" presId="urn:microsoft.com/office/officeart/2005/8/layout/gear1"/>
    <dgm:cxn modelId="{50EF95F7-D026-411F-B794-12E934E1EBA7}" type="presOf" srcId="{A6DCF91C-A9BC-4749-A422-C4F6D963D67E}" destId="{72EE92C1-4F3F-4818-A610-12FB708C81B9}" srcOrd="0" destOrd="0" presId="urn:microsoft.com/office/officeart/2005/8/layout/gear1"/>
    <dgm:cxn modelId="{01D9AEFB-5CE9-4FFE-A5BB-713E75210BA3}" type="presOf" srcId="{ACDB40E3-BCBE-4BA8-9E76-3564B509E8EA}" destId="{2B3FC75A-C33E-4D08-AAC2-1B8FCE9D60E0}" srcOrd="0" destOrd="0" presId="urn:microsoft.com/office/officeart/2005/8/layout/gear1"/>
    <dgm:cxn modelId="{8C143AFC-52EA-4FD6-B0DD-7F5E784E80BF}" srcId="{76470949-E2D3-46D5-BCD7-80F8867B0423}" destId="{C503E065-B3BA-43EE-80DB-7C57AAA9B1AB}" srcOrd="3" destOrd="0" parTransId="{CAA903B3-4C37-4525-92DE-3705413EFC90}" sibTransId="{EF7421F4-7177-4498-BF05-CD22B60C1E96}"/>
    <dgm:cxn modelId="{4A71F57B-7A63-4E58-B5D6-8352F10FF81D}" type="presParOf" srcId="{48A67DB3-D8D3-442B-9154-E5A11DFD5D97}" destId="{B88C80E8-D980-470F-B6B9-581FC32A4C9D}" srcOrd="0" destOrd="0" presId="urn:microsoft.com/office/officeart/2005/8/layout/gear1"/>
    <dgm:cxn modelId="{29B8B381-F4A3-4565-85F0-628B7CE9B678}" type="presParOf" srcId="{48A67DB3-D8D3-442B-9154-E5A11DFD5D97}" destId="{23C6A689-25BC-4142-B92C-4BAE9DD72B78}" srcOrd="1" destOrd="0" presId="urn:microsoft.com/office/officeart/2005/8/layout/gear1"/>
    <dgm:cxn modelId="{7CFA90A7-D91B-475D-B5EB-A1EBB124CD67}" type="presParOf" srcId="{48A67DB3-D8D3-442B-9154-E5A11DFD5D97}" destId="{3E74C550-915B-40E4-9C8E-AD73398E190C}" srcOrd="2" destOrd="0" presId="urn:microsoft.com/office/officeart/2005/8/layout/gear1"/>
    <dgm:cxn modelId="{AB52D0CB-D778-4A2E-8B78-CA479DDEF7BE}" type="presParOf" srcId="{48A67DB3-D8D3-442B-9154-E5A11DFD5D97}" destId="{483BF47D-4ABD-48E5-8AF6-0727D4609433}" srcOrd="3" destOrd="0" presId="urn:microsoft.com/office/officeart/2005/8/layout/gear1"/>
    <dgm:cxn modelId="{F24F0B6B-5967-48F7-AAF9-854D4DFD60AA}" type="presParOf" srcId="{48A67DB3-D8D3-442B-9154-E5A11DFD5D97}" destId="{72EE92C1-4F3F-4818-A610-12FB708C81B9}" srcOrd="4" destOrd="0" presId="urn:microsoft.com/office/officeart/2005/8/layout/gear1"/>
    <dgm:cxn modelId="{CB1FBEF4-CDAE-485A-BCC4-151EFDA00F02}" type="presParOf" srcId="{48A67DB3-D8D3-442B-9154-E5A11DFD5D97}" destId="{49F98E99-6D00-4E98-9FA4-4072908B0F8F}" srcOrd="5" destOrd="0" presId="urn:microsoft.com/office/officeart/2005/8/layout/gear1"/>
    <dgm:cxn modelId="{F3656C21-FE2C-4B4D-B552-D2728AACCF3B}" type="presParOf" srcId="{48A67DB3-D8D3-442B-9154-E5A11DFD5D97}" destId="{E3CC6130-CA1B-42AF-B32C-480EDCCF5F62}" srcOrd="6" destOrd="0" presId="urn:microsoft.com/office/officeart/2005/8/layout/gear1"/>
    <dgm:cxn modelId="{D891DEAD-B664-490D-87D8-6263638EC0BB}" type="presParOf" srcId="{48A67DB3-D8D3-442B-9154-E5A11DFD5D97}" destId="{8B61F8A9-B2C7-41A9-A06A-F4F41DD5D2C6}" srcOrd="7" destOrd="0" presId="urn:microsoft.com/office/officeart/2005/8/layout/gear1"/>
    <dgm:cxn modelId="{39B1DD1E-746A-497F-B4AB-584597191240}" type="presParOf" srcId="{48A67DB3-D8D3-442B-9154-E5A11DFD5D97}" destId="{904AD82A-0573-4731-B742-F5952D265A36}" srcOrd="8" destOrd="0" presId="urn:microsoft.com/office/officeart/2005/8/layout/gear1"/>
    <dgm:cxn modelId="{F67A8033-40F2-48C3-9AFB-558A5B120B02}" type="presParOf" srcId="{48A67DB3-D8D3-442B-9154-E5A11DFD5D97}" destId="{0EB7F122-C4BF-4059-81E7-4BE14010BF10}" srcOrd="9" destOrd="0" presId="urn:microsoft.com/office/officeart/2005/8/layout/gear1"/>
    <dgm:cxn modelId="{1C74EA14-EA4E-4665-AA10-D1DB3FE1A9C1}" type="presParOf" srcId="{48A67DB3-D8D3-442B-9154-E5A11DFD5D97}" destId="{826868B7-CBAD-452A-8093-37B3E893189F}" srcOrd="10" destOrd="0" presId="urn:microsoft.com/office/officeart/2005/8/layout/gear1"/>
    <dgm:cxn modelId="{0ED4246A-9B80-45A3-9B72-E76262805C56}" type="presParOf" srcId="{48A67DB3-D8D3-442B-9154-E5A11DFD5D97}" destId="{6D16F5DE-6863-4EF3-A8FF-6B5BD9C44059}" srcOrd="11" destOrd="0" presId="urn:microsoft.com/office/officeart/2005/8/layout/gear1"/>
    <dgm:cxn modelId="{8C669713-B62F-49A6-B116-A1F0E9107E87}" type="presParOf" srcId="{48A67DB3-D8D3-442B-9154-E5A11DFD5D97}" destId="{91A3BF06-FD80-4FDA-A909-3B2A5CFC0430}" srcOrd="12" destOrd="0" presId="urn:microsoft.com/office/officeart/2005/8/layout/gear1"/>
    <dgm:cxn modelId="{D7C31D41-0A98-4356-8B52-0A790A730BB7}" type="presParOf" srcId="{48A67DB3-D8D3-442B-9154-E5A11DFD5D97}" destId="{2B3FC75A-C33E-4D08-AAC2-1B8FCE9D60E0}" srcOrd="13" destOrd="0" presId="urn:microsoft.com/office/officeart/2005/8/layout/gear1"/>
    <dgm:cxn modelId="{5B228AC4-6FB0-40EC-9A78-3F8F6E2D965D}" type="presParOf" srcId="{48A67DB3-D8D3-442B-9154-E5A11DFD5D97}" destId="{B6F74A3F-E1F7-456F-A125-D6FC7A7D0BF1}" srcOrd="14" destOrd="0" presId="urn:microsoft.com/office/officeart/2005/8/layout/gear1"/>
    <dgm:cxn modelId="{69FF7739-A719-45A8-9EA0-78A0454AFB58}" type="presParOf" srcId="{48A67DB3-D8D3-442B-9154-E5A11DFD5D97}" destId="{F1DAD3A6-D8E4-427D-B621-F3783BE766E3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9D9CFD-C21E-4EF3-A7BC-FC66B5D55EC5}" type="doc">
      <dgm:prSet loTypeId="urn:microsoft.com/office/officeart/2008/layout/BubblePictureList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BE"/>
        </a:p>
      </dgm:t>
    </dgm:pt>
    <dgm:pt modelId="{B01260E2-8739-4856-97FB-0938893AF41E}">
      <dgm:prSet phldrT="[Text]"/>
      <dgm:spPr/>
      <dgm:t>
        <a:bodyPr/>
        <a:lstStyle/>
        <a:p>
          <a:r>
            <a:rPr lang="nn-NO" dirty="0"/>
            <a:t>Kommunar, konsulentar</a:t>
          </a:r>
          <a:endParaRPr lang="en-BE" dirty="0"/>
        </a:p>
      </dgm:t>
    </dgm:pt>
    <dgm:pt modelId="{392C1714-E03B-40D9-B21D-99BF9073328D}" type="parTrans" cxnId="{AFB80BE8-90DE-4154-84AA-C3E46229D1BB}">
      <dgm:prSet/>
      <dgm:spPr/>
      <dgm:t>
        <a:bodyPr/>
        <a:lstStyle/>
        <a:p>
          <a:endParaRPr lang="en-BE"/>
        </a:p>
      </dgm:t>
    </dgm:pt>
    <dgm:pt modelId="{E2FB6B47-0365-40DD-BFFE-AEEEE3098E5C}" type="sibTrans" cxnId="{AFB80BE8-90DE-4154-84AA-C3E46229D1B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BE"/>
        </a:p>
      </dgm:t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5F72D803-F289-47B0-8A48-435C9FF81976}">
      <dgm:prSet/>
      <dgm:spPr/>
      <dgm:t>
        <a:bodyPr/>
        <a:lstStyle/>
        <a:p>
          <a:r>
            <a:rPr lang="nn-NO" dirty="0"/>
            <a:t>GIS-ansvarlege</a:t>
          </a:r>
        </a:p>
      </dgm:t>
    </dgm:pt>
    <dgm:pt modelId="{611852EC-A733-4DAC-89A8-B0A5DFDF9A80}" type="parTrans" cxnId="{5D30E803-714E-4A40-ADD4-D45FB3D186AC}">
      <dgm:prSet/>
      <dgm:spPr/>
      <dgm:t>
        <a:bodyPr/>
        <a:lstStyle/>
        <a:p>
          <a:endParaRPr lang="en-BE"/>
        </a:p>
      </dgm:t>
    </dgm:pt>
    <dgm:pt modelId="{2ABF1291-6B4E-4493-ACF1-7182F392B721}" type="sibTrans" cxnId="{5D30E803-714E-4A40-ADD4-D45FB3D186A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BE"/>
        </a:p>
      </dgm:t>
      <dgm:extLst>
        <a:ext uri="{E40237B7-FDA0-4F09-8148-C483321AD2D9}">
          <dgm14:cNvPr xmlns:dgm14="http://schemas.microsoft.com/office/drawing/2010/diagram" id="0" name="" descr="Map compass with solid fill"/>
        </a:ext>
      </dgm:extLst>
    </dgm:pt>
    <dgm:pt modelId="{98A9B3B6-C3A7-4F24-8628-24395A81C457}">
      <dgm:prSet/>
      <dgm:spPr/>
      <dgm:t>
        <a:bodyPr/>
        <a:lstStyle/>
        <a:p>
          <a:r>
            <a:rPr lang="nn-NO" dirty="0"/>
            <a:t>Byområdeansvarlege</a:t>
          </a:r>
        </a:p>
      </dgm:t>
    </dgm:pt>
    <dgm:pt modelId="{6F85B787-35DB-4531-ACBC-E6D1B93541A3}" type="parTrans" cxnId="{FB10820F-603F-4CCD-B54E-01C74C485094}">
      <dgm:prSet/>
      <dgm:spPr/>
      <dgm:t>
        <a:bodyPr/>
        <a:lstStyle/>
        <a:p>
          <a:endParaRPr lang="en-BE"/>
        </a:p>
      </dgm:t>
    </dgm:pt>
    <dgm:pt modelId="{A781E242-4E28-4C36-9C3E-FED9F00B52DE}" type="sibTrans" cxnId="{FB10820F-603F-4CCD-B54E-01C74C485094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BE"/>
        </a:p>
      </dgm:t>
      <dgm:extLst>
        <a:ext uri="{E40237B7-FDA0-4F09-8148-C483321AD2D9}">
          <dgm14:cNvPr xmlns:dgm14="http://schemas.microsoft.com/office/drawing/2010/diagram" id="0" name="" descr="Person eating with solid fill"/>
        </a:ext>
      </dgm:extLst>
    </dgm:pt>
    <dgm:pt modelId="{F83672BA-540D-4B18-9816-E5480612A825}">
      <dgm:prSet/>
      <dgm:spPr/>
      <dgm:t>
        <a:bodyPr/>
        <a:lstStyle/>
        <a:p>
          <a:r>
            <a:rPr lang="nn-NO"/>
            <a:t>RTM-operatørar</a:t>
          </a:r>
          <a:endParaRPr lang="nn-NO" dirty="0"/>
        </a:p>
      </dgm:t>
    </dgm:pt>
    <dgm:pt modelId="{4B535D32-F2FE-4FF0-8572-B76C09261EBA}" type="parTrans" cxnId="{ADBE6B37-9523-4BB0-9953-2ABB9024351F}">
      <dgm:prSet/>
      <dgm:spPr/>
      <dgm:t>
        <a:bodyPr/>
        <a:lstStyle/>
        <a:p>
          <a:endParaRPr lang="en-BE"/>
        </a:p>
      </dgm:t>
    </dgm:pt>
    <dgm:pt modelId="{AC58EEBC-4407-40E3-8FCA-CBB1C2B0EE77}" type="sibTrans" cxnId="{ADBE6B37-9523-4BB0-9953-2ABB9024351F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BE"/>
        </a:p>
      </dgm:t>
      <dgm:extLst>
        <a:ext uri="{E40237B7-FDA0-4F09-8148-C483321AD2D9}">
          <dgm14:cNvPr xmlns:dgm14="http://schemas.microsoft.com/office/drawing/2010/diagram" id="0" name="" descr="Fork In Road with solid fill"/>
        </a:ext>
      </dgm:extLst>
    </dgm:pt>
    <dgm:pt modelId="{FA34E39E-75A8-402D-A20A-6D45358D4F3C}">
      <dgm:prSet/>
      <dgm:spPr/>
      <dgm:t>
        <a:bodyPr/>
        <a:lstStyle/>
        <a:p>
          <a:r>
            <a:rPr lang="nn-NO"/>
            <a:t>Rettleiarar</a:t>
          </a:r>
          <a:endParaRPr lang="nn-NO" dirty="0"/>
        </a:p>
      </dgm:t>
    </dgm:pt>
    <dgm:pt modelId="{508C50B2-8BE0-4C80-9B8A-5290E8B27911}" type="parTrans" cxnId="{9C7718F2-F45C-432E-A4DA-24CB0C542C82}">
      <dgm:prSet/>
      <dgm:spPr/>
      <dgm:t>
        <a:bodyPr/>
        <a:lstStyle/>
        <a:p>
          <a:endParaRPr lang="en-BE"/>
        </a:p>
      </dgm:t>
    </dgm:pt>
    <dgm:pt modelId="{B923C6A3-6245-4906-A961-A60F7156D665}" type="sibTrans" cxnId="{9C7718F2-F45C-432E-A4DA-24CB0C542C82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BE"/>
        </a:p>
      </dgm:t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21784E09-327C-4AD1-A94D-BE740C2D75CB}">
      <dgm:prSet/>
      <dgm:spPr/>
      <dgm:t>
        <a:bodyPr/>
        <a:lstStyle/>
        <a:p>
          <a:r>
            <a:rPr lang="nn-NO"/>
            <a:t>Utviklarar</a:t>
          </a:r>
          <a:endParaRPr lang="nn-NO" dirty="0"/>
        </a:p>
      </dgm:t>
    </dgm:pt>
    <dgm:pt modelId="{2BFABCFB-0F1B-4CAA-943C-70D9F1024E5A}" type="parTrans" cxnId="{B93DB6DF-9A8C-4AB4-AF19-2585CABDF97F}">
      <dgm:prSet/>
      <dgm:spPr/>
      <dgm:t>
        <a:bodyPr/>
        <a:lstStyle/>
        <a:p>
          <a:endParaRPr lang="en-BE"/>
        </a:p>
      </dgm:t>
    </dgm:pt>
    <dgm:pt modelId="{8FC40ACB-5C5D-4B7B-B025-BA57539FE25B}" type="sibTrans" cxnId="{B93DB6DF-9A8C-4AB4-AF19-2585CABDF97F}">
      <dgm:prSet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BE"/>
        </a:p>
      </dgm:t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EADCB8DC-A8C6-4ADF-857C-8F45C214AA03}" type="pres">
      <dgm:prSet presAssocID="{E59D9CFD-C21E-4EF3-A7BC-FC66B5D55EC5}" presName="Name0" presStyleCnt="0">
        <dgm:presLayoutVars>
          <dgm:chMax val="8"/>
          <dgm:chPref val="8"/>
          <dgm:dir/>
        </dgm:presLayoutVars>
      </dgm:prSet>
      <dgm:spPr/>
    </dgm:pt>
    <dgm:pt modelId="{59DA6EE4-7985-4790-8CAA-8E50034E414B}" type="pres">
      <dgm:prSet presAssocID="{B01260E2-8739-4856-97FB-0938893AF41E}" presName="parent_text_1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3896F932-BEC8-4F3D-8045-1129046A4612}" type="pres">
      <dgm:prSet presAssocID="{B01260E2-8739-4856-97FB-0938893AF41E}" presName="image_accent_1" presStyleCnt="0"/>
      <dgm:spPr/>
    </dgm:pt>
    <dgm:pt modelId="{25FB0CD9-9612-42CA-8AB1-7E5E015A52AE}" type="pres">
      <dgm:prSet presAssocID="{B01260E2-8739-4856-97FB-0938893AF41E}" presName="imageAccentRepeatNode" presStyleLbl="alignNode1" presStyleIdx="0" presStyleCnt="11"/>
      <dgm:spPr/>
    </dgm:pt>
    <dgm:pt modelId="{EF20006A-59CE-4113-9FF1-D643F0330CBE}" type="pres">
      <dgm:prSet presAssocID="{B01260E2-8739-4856-97FB-0938893AF41E}" presName="accent_1" presStyleLbl="alignNode1" presStyleIdx="1" presStyleCnt="11"/>
      <dgm:spPr/>
    </dgm:pt>
    <dgm:pt modelId="{068C0D75-1A4B-450F-87BF-E630023B5933}" type="pres">
      <dgm:prSet presAssocID="{E2FB6B47-0365-40DD-BFFE-AEEEE3098E5C}" presName="image_1" presStyleCnt="0"/>
      <dgm:spPr/>
    </dgm:pt>
    <dgm:pt modelId="{6D2F64E0-4657-4319-9092-27D3FA77BC12}" type="pres">
      <dgm:prSet presAssocID="{E2FB6B47-0365-40DD-BFFE-AEEEE3098E5C}" presName="imageRepeatNode" presStyleLbl="fgImgPlace1" presStyleIdx="0" presStyleCnt="6"/>
      <dgm:spPr/>
    </dgm:pt>
    <dgm:pt modelId="{6407EAF7-E985-40B7-B055-D733CDD9C96B}" type="pres">
      <dgm:prSet presAssocID="{98A9B3B6-C3A7-4F24-8628-24395A81C457}" presName="parent_text_2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D2BDE12D-27AA-4873-9EC6-D4BEDE676E7E}" type="pres">
      <dgm:prSet presAssocID="{98A9B3B6-C3A7-4F24-8628-24395A81C457}" presName="image_accent_2" presStyleCnt="0"/>
      <dgm:spPr/>
    </dgm:pt>
    <dgm:pt modelId="{CF20A881-3C8C-4BF9-9D16-B84F5779427A}" type="pres">
      <dgm:prSet presAssocID="{98A9B3B6-C3A7-4F24-8628-24395A81C457}" presName="imageAccentRepeatNode" presStyleLbl="alignNode1" presStyleIdx="2" presStyleCnt="11"/>
      <dgm:spPr/>
    </dgm:pt>
    <dgm:pt modelId="{F213125A-5850-41E6-B8D8-86AED23055BF}" type="pres">
      <dgm:prSet presAssocID="{A781E242-4E28-4C36-9C3E-FED9F00B52DE}" presName="image_2" presStyleCnt="0"/>
      <dgm:spPr/>
    </dgm:pt>
    <dgm:pt modelId="{4EAA13CD-3903-429A-8C84-45369B2E6BAB}" type="pres">
      <dgm:prSet presAssocID="{A781E242-4E28-4C36-9C3E-FED9F00B52DE}" presName="imageRepeatNode" presStyleLbl="fgImgPlace1" presStyleIdx="1" presStyleCnt="6"/>
      <dgm:spPr/>
    </dgm:pt>
    <dgm:pt modelId="{FD68C6BB-BAF1-49CB-B9A6-1C0DED75B28B}" type="pres">
      <dgm:prSet presAssocID="{F83672BA-540D-4B18-9816-E5480612A825}" presName="image_accent_3" presStyleCnt="0"/>
      <dgm:spPr/>
    </dgm:pt>
    <dgm:pt modelId="{92E8B941-D587-4EB6-8FC5-0887C9E00354}" type="pres">
      <dgm:prSet presAssocID="{F83672BA-540D-4B18-9816-E5480612A825}" presName="imageAccentRepeatNode" presStyleLbl="alignNode1" presStyleIdx="3" presStyleCnt="11"/>
      <dgm:spPr/>
    </dgm:pt>
    <dgm:pt modelId="{0DFF72AC-5D80-493E-99CE-E0F34E7B9F0B}" type="pres">
      <dgm:prSet presAssocID="{F83672BA-540D-4B18-9816-E5480612A825}" presName="parent_text_3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B19D3C73-F234-450A-8DD2-87D7BF042F61}" type="pres">
      <dgm:prSet presAssocID="{F83672BA-540D-4B18-9816-E5480612A825}" presName="accent_2" presStyleLbl="alignNode1" presStyleIdx="4" presStyleCnt="11"/>
      <dgm:spPr/>
    </dgm:pt>
    <dgm:pt modelId="{678711E5-9948-4A37-B39E-F4F00CA565A4}" type="pres">
      <dgm:prSet presAssocID="{F83672BA-540D-4B18-9816-E5480612A825}" presName="accent_3" presStyleLbl="alignNode1" presStyleIdx="5" presStyleCnt="11"/>
      <dgm:spPr/>
    </dgm:pt>
    <dgm:pt modelId="{1915FE6E-CA82-4693-BA19-C3148EF7D2A3}" type="pres">
      <dgm:prSet presAssocID="{AC58EEBC-4407-40E3-8FCA-CBB1C2B0EE77}" presName="image_3" presStyleCnt="0"/>
      <dgm:spPr/>
    </dgm:pt>
    <dgm:pt modelId="{AB4A38F5-2F4F-495D-80C0-E5D32F0B21A0}" type="pres">
      <dgm:prSet presAssocID="{AC58EEBC-4407-40E3-8FCA-CBB1C2B0EE77}" presName="imageRepeatNode" presStyleLbl="fgImgPlace1" presStyleIdx="2" presStyleCnt="6"/>
      <dgm:spPr/>
    </dgm:pt>
    <dgm:pt modelId="{44FDB3E3-0252-4482-8D81-62EFB64A0EB1}" type="pres">
      <dgm:prSet presAssocID="{FA34E39E-75A8-402D-A20A-6D45358D4F3C}" presName="image_accent_4" presStyleCnt="0"/>
      <dgm:spPr/>
    </dgm:pt>
    <dgm:pt modelId="{7B4B5C51-6810-4286-8C99-94E2E03E7808}" type="pres">
      <dgm:prSet presAssocID="{FA34E39E-75A8-402D-A20A-6D45358D4F3C}" presName="imageAccentRepeatNode" presStyleLbl="alignNode1" presStyleIdx="6" presStyleCnt="11"/>
      <dgm:spPr/>
    </dgm:pt>
    <dgm:pt modelId="{776C286D-C49D-42C7-A7E1-17C3196E44D1}" type="pres">
      <dgm:prSet presAssocID="{FA34E39E-75A8-402D-A20A-6D45358D4F3C}" presName="parent_text_4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8EB6BBEE-BBAC-40A0-8AC6-20CC26AEFCD6}" type="pres">
      <dgm:prSet presAssocID="{FA34E39E-75A8-402D-A20A-6D45358D4F3C}" presName="accent_4" presStyleLbl="alignNode1" presStyleIdx="7" presStyleCnt="11"/>
      <dgm:spPr/>
    </dgm:pt>
    <dgm:pt modelId="{95FDD2A8-9876-4405-91E2-77ED719CBA60}" type="pres">
      <dgm:prSet presAssocID="{B923C6A3-6245-4906-A961-A60F7156D665}" presName="image_4" presStyleCnt="0"/>
      <dgm:spPr/>
    </dgm:pt>
    <dgm:pt modelId="{13DBD13D-F71C-49BC-9BE5-47BC7B14F330}" type="pres">
      <dgm:prSet presAssocID="{B923C6A3-6245-4906-A961-A60F7156D665}" presName="imageRepeatNode" presStyleLbl="fgImgPlace1" presStyleIdx="3" presStyleCnt="6"/>
      <dgm:spPr/>
    </dgm:pt>
    <dgm:pt modelId="{B656FD2C-4AEF-408E-98E3-A6F1F1968BE9}" type="pres">
      <dgm:prSet presAssocID="{21784E09-327C-4AD1-A94D-BE740C2D75CB}" presName="image_accent_5" presStyleCnt="0"/>
      <dgm:spPr/>
    </dgm:pt>
    <dgm:pt modelId="{E22E7FD9-223C-48D3-9188-9488B926ADDA}" type="pres">
      <dgm:prSet presAssocID="{21784E09-327C-4AD1-A94D-BE740C2D75CB}" presName="imageAccentRepeatNode" presStyleLbl="alignNode1" presStyleIdx="8" presStyleCnt="11"/>
      <dgm:spPr/>
    </dgm:pt>
    <dgm:pt modelId="{B0006F0D-0AC3-4688-92EF-B6C08CBFD126}" type="pres">
      <dgm:prSet presAssocID="{21784E09-327C-4AD1-A94D-BE740C2D75CB}" presName="parent_text_5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F2A9C1F-7B3C-446C-B7C2-8EE727F73BF7}" type="pres">
      <dgm:prSet presAssocID="{8FC40ACB-5C5D-4B7B-B025-BA57539FE25B}" presName="image_5" presStyleCnt="0"/>
      <dgm:spPr/>
    </dgm:pt>
    <dgm:pt modelId="{A58D070B-F6D4-4FE3-BA2B-7FA37439C2B8}" type="pres">
      <dgm:prSet presAssocID="{8FC40ACB-5C5D-4B7B-B025-BA57539FE25B}" presName="imageRepeatNode" presStyleLbl="fgImgPlace1" presStyleIdx="4" presStyleCnt="6"/>
      <dgm:spPr/>
    </dgm:pt>
    <dgm:pt modelId="{D50BC759-66B3-4B8D-9500-845DBA57B942}" type="pres">
      <dgm:prSet presAssocID="{5F72D803-F289-47B0-8A48-435C9FF81976}" presName="parent_text_6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ABC4B029-F692-4D9B-87A8-6074DA73BC23}" type="pres">
      <dgm:prSet presAssocID="{5F72D803-F289-47B0-8A48-435C9FF81976}" presName="image_accent_6" presStyleCnt="0"/>
      <dgm:spPr/>
    </dgm:pt>
    <dgm:pt modelId="{A2832476-C9E8-4A33-BAEF-C37F2E20E31B}" type="pres">
      <dgm:prSet presAssocID="{5F72D803-F289-47B0-8A48-435C9FF81976}" presName="imageAccentRepeatNode" presStyleLbl="alignNode1" presStyleIdx="9" presStyleCnt="11"/>
      <dgm:spPr/>
    </dgm:pt>
    <dgm:pt modelId="{C155D72D-6BF3-4A78-82C8-F981904D1B7D}" type="pres">
      <dgm:prSet presAssocID="{5F72D803-F289-47B0-8A48-435C9FF81976}" presName="accent_5" presStyleLbl="alignNode1" presStyleIdx="10" presStyleCnt="11"/>
      <dgm:spPr/>
    </dgm:pt>
    <dgm:pt modelId="{C5403038-D100-41B3-BCE0-C1DBF34B043D}" type="pres">
      <dgm:prSet presAssocID="{2ABF1291-6B4E-4493-ACF1-7182F392B721}" presName="image_6" presStyleCnt="0"/>
      <dgm:spPr/>
    </dgm:pt>
    <dgm:pt modelId="{A7B5F61C-C224-4536-BD73-7B1EE3FB1836}" type="pres">
      <dgm:prSet presAssocID="{2ABF1291-6B4E-4493-ACF1-7182F392B721}" presName="imageRepeatNode" presStyleLbl="fgImgPlace1" presStyleIdx="5" presStyleCnt="6"/>
      <dgm:spPr/>
    </dgm:pt>
  </dgm:ptLst>
  <dgm:cxnLst>
    <dgm:cxn modelId="{47788D00-93F6-4AC3-8B86-201B5D428F13}" type="presOf" srcId="{AC58EEBC-4407-40E3-8FCA-CBB1C2B0EE77}" destId="{AB4A38F5-2F4F-495D-80C0-E5D32F0B21A0}" srcOrd="0" destOrd="0" presId="urn:microsoft.com/office/officeart/2008/layout/BubblePictureList"/>
    <dgm:cxn modelId="{5D30E803-714E-4A40-ADD4-D45FB3D186AC}" srcId="{E59D9CFD-C21E-4EF3-A7BC-FC66B5D55EC5}" destId="{5F72D803-F289-47B0-8A48-435C9FF81976}" srcOrd="5" destOrd="0" parTransId="{611852EC-A733-4DAC-89A8-B0A5DFDF9A80}" sibTransId="{2ABF1291-6B4E-4493-ACF1-7182F392B721}"/>
    <dgm:cxn modelId="{FB10820F-603F-4CCD-B54E-01C74C485094}" srcId="{E59D9CFD-C21E-4EF3-A7BC-FC66B5D55EC5}" destId="{98A9B3B6-C3A7-4F24-8628-24395A81C457}" srcOrd="1" destOrd="0" parTransId="{6F85B787-35DB-4531-ACBC-E6D1B93541A3}" sibTransId="{A781E242-4E28-4C36-9C3E-FED9F00B52DE}"/>
    <dgm:cxn modelId="{DD7A7834-B74B-4198-9AF7-CE3BF076F24C}" type="presOf" srcId="{E2FB6B47-0365-40DD-BFFE-AEEEE3098E5C}" destId="{6D2F64E0-4657-4319-9092-27D3FA77BC12}" srcOrd="0" destOrd="0" presId="urn:microsoft.com/office/officeart/2008/layout/BubblePictureList"/>
    <dgm:cxn modelId="{ADBE6B37-9523-4BB0-9953-2ABB9024351F}" srcId="{E59D9CFD-C21E-4EF3-A7BC-FC66B5D55EC5}" destId="{F83672BA-540D-4B18-9816-E5480612A825}" srcOrd="2" destOrd="0" parTransId="{4B535D32-F2FE-4FF0-8572-B76C09261EBA}" sibTransId="{AC58EEBC-4407-40E3-8FCA-CBB1C2B0EE77}"/>
    <dgm:cxn modelId="{827CE14E-5F2C-4B86-BD37-0103BEDF9EA8}" type="presOf" srcId="{A781E242-4E28-4C36-9C3E-FED9F00B52DE}" destId="{4EAA13CD-3903-429A-8C84-45369B2E6BAB}" srcOrd="0" destOrd="0" presId="urn:microsoft.com/office/officeart/2008/layout/BubblePictureList"/>
    <dgm:cxn modelId="{72075A56-A50D-40C9-B8DF-359EC1E10B44}" type="presOf" srcId="{B923C6A3-6245-4906-A961-A60F7156D665}" destId="{13DBD13D-F71C-49BC-9BE5-47BC7B14F330}" srcOrd="0" destOrd="0" presId="urn:microsoft.com/office/officeart/2008/layout/BubblePictureList"/>
    <dgm:cxn modelId="{6B15E857-435A-46BB-ABA9-4B906BCF4797}" type="presOf" srcId="{B01260E2-8739-4856-97FB-0938893AF41E}" destId="{59DA6EE4-7985-4790-8CAA-8E50034E414B}" srcOrd="0" destOrd="0" presId="urn:microsoft.com/office/officeart/2008/layout/BubblePictureList"/>
    <dgm:cxn modelId="{E86EA958-1DD2-4BAC-BC49-2520BEE988BD}" type="presOf" srcId="{98A9B3B6-C3A7-4F24-8628-24395A81C457}" destId="{6407EAF7-E985-40B7-B055-D733CDD9C96B}" srcOrd="0" destOrd="0" presId="urn:microsoft.com/office/officeart/2008/layout/BubblePictureList"/>
    <dgm:cxn modelId="{A85A177D-1FCD-4AD4-8E7A-8FDBE39FDC56}" type="presOf" srcId="{21784E09-327C-4AD1-A94D-BE740C2D75CB}" destId="{B0006F0D-0AC3-4688-92EF-B6C08CBFD126}" srcOrd="0" destOrd="0" presId="urn:microsoft.com/office/officeart/2008/layout/BubblePictureList"/>
    <dgm:cxn modelId="{0B6E7296-26BB-48B8-A6D0-6BE5030BE386}" type="presOf" srcId="{2ABF1291-6B4E-4493-ACF1-7182F392B721}" destId="{A7B5F61C-C224-4536-BD73-7B1EE3FB1836}" srcOrd="0" destOrd="0" presId="urn:microsoft.com/office/officeart/2008/layout/BubblePictureList"/>
    <dgm:cxn modelId="{DB7BB0B1-9570-409C-87B3-2FBD591D01B9}" type="presOf" srcId="{5F72D803-F289-47B0-8A48-435C9FF81976}" destId="{D50BC759-66B3-4B8D-9500-845DBA57B942}" srcOrd="0" destOrd="0" presId="urn:microsoft.com/office/officeart/2008/layout/BubblePictureList"/>
    <dgm:cxn modelId="{43292ACD-5207-42EF-A09A-78245FE68996}" type="presOf" srcId="{FA34E39E-75A8-402D-A20A-6D45358D4F3C}" destId="{776C286D-C49D-42C7-A7E1-17C3196E44D1}" srcOrd="0" destOrd="0" presId="urn:microsoft.com/office/officeart/2008/layout/BubblePictureList"/>
    <dgm:cxn modelId="{E926F9CF-B390-4927-8076-D7FFF861848E}" type="presOf" srcId="{E59D9CFD-C21E-4EF3-A7BC-FC66B5D55EC5}" destId="{EADCB8DC-A8C6-4ADF-857C-8F45C214AA03}" srcOrd="0" destOrd="0" presId="urn:microsoft.com/office/officeart/2008/layout/BubblePictureList"/>
    <dgm:cxn modelId="{E27E1CD9-FA35-494E-967B-73AA77967315}" type="presOf" srcId="{F83672BA-540D-4B18-9816-E5480612A825}" destId="{0DFF72AC-5D80-493E-99CE-E0F34E7B9F0B}" srcOrd="0" destOrd="0" presId="urn:microsoft.com/office/officeart/2008/layout/BubblePictureList"/>
    <dgm:cxn modelId="{B93DB6DF-9A8C-4AB4-AF19-2585CABDF97F}" srcId="{E59D9CFD-C21E-4EF3-A7BC-FC66B5D55EC5}" destId="{21784E09-327C-4AD1-A94D-BE740C2D75CB}" srcOrd="4" destOrd="0" parTransId="{2BFABCFB-0F1B-4CAA-943C-70D9F1024E5A}" sibTransId="{8FC40ACB-5C5D-4B7B-B025-BA57539FE25B}"/>
    <dgm:cxn modelId="{AFB80BE8-90DE-4154-84AA-C3E46229D1BB}" srcId="{E59D9CFD-C21E-4EF3-A7BC-FC66B5D55EC5}" destId="{B01260E2-8739-4856-97FB-0938893AF41E}" srcOrd="0" destOrd="0" parTransId="{392C1714-E03B-40D9-B21D-99BF9073328D}" sibTransId="{E2FB6B47-0365-40DD-BFFE-AEEEE3098E5C}"/>
    <dgm:cxn modelId="{9C7718F2-F45C-432E-A4DA-24CB0C542C82}" srcId="{E59D9CFD-C21E-4EF3-A7BC-FC66B5D55EC5}" destId="{FA34E39E-75A8-402D-A20A-6D45358D4F3C}" srcOrd="3" destOrd="0" parTransId="{508C50B2-8BE0-4C80-9B8A-5290E8B27911}" sibTransId="{B923C6A3-6245-4906-A961-A60F7156D665}"/>
    <dgm:cxn modelId="{306C0DFA-C5C2-421D-BA6C-0B9B807A44B4}" type="presOf" srcId="{8FC40ACB-5C5D-4B7B-B025-BA57539FE25B}" destId="{A58D070B-F6D4-4FE3-BA2B-7FA37439C2B8}" srcOrd="0" destOrd="0" presId="urn:microsoft.com/office/officeart/2008/layout/BubblePictureList"/>
    <dgm:cxn modelId="{3C74F2A8-C34A-4CCD-854E-33645A13D9E1}" type="presParOf" srcId="{EADCB8DC-A8C6-4ADF-857C-8F45C214AA03}" destId="{59DA6EE4-7985-4790-8CAA-8E50034E414B}" srcOrd="0" destOrd="0" presId="urn:microsoft.com/office/officeart/2008/layout/BubblePictureList"/>
    <dgm:cxn modelId="{1858E72D-4E77-43C2-B825-7686705C0B45}" type="presParOf" srcId="{EADCB8DC-A8C6-4ADF-857C-8F45C214AA03}" destId="{3896F932-BEC8-4F3D-8045-1129046A4612}" srcOrd="1" destOrd="0" presId="urn:microsoft.com/office/officeart/2008/layout/BubblePictureList"/>
    <dgm:cxn modelId="{F7263965-4C2E-48E0-B811-110E6240C3EC}" type="presParOf" srcId="{3896F932-BEC8-4F3D-8045-1129046A4612}" destId="{25FB0CD9-9612-42CA-8AB1-7E5E015A52AE}" srcOrd="0" destOrd="0" presId="urn:microsoft.com/office/officeart/2008/layout/BubblePictureList"/>
    <dgm:cxn modelId="{FA320743-C5D2-4792-B59E-92F76492A3C8}" type="presParOf" srcId="{EADCB8DC-A8C6-4ADF-857C-8F45C214AA03}" destId="{EF20006A-59CE-4113-9FF1-D643F0330CBE}" srcOrd="2" destOrd="0" presId="urn:microsoft.com/office/officeart/2008/layout/BubblePictureList"/>
    <dgm:cxn modelId="{F3EAD25B-17DE-4367-B5BC-FCED4CE3CCB5}" type="presParOf" srcId="{EADCB8DC-A8C6-4ADF-857C-8F45C214AA03}" destId="{068C0D75-1A4B-450F-87BF-E630023B5933}" srcOrd="3" destOrd="0" presId="urn:microsoft.com/office/officeart/2008/layout/BubblePictureList"/>
    <dgm:cxn modelId="{9237FC91-9D4B-461A-ACD1-982990B4254D}" type="presParOf" srcId="{068C0D75-1A4B-450F-87BF-E630023B5933}" destId="{6D2F64E0-4657-4319-9092-27D3FA77BC12}" srcOrd="0" destOrd="0" presId="urn:microsoft.com/office/officeart/2008/layout/BubblePictureList"/>
    <dgm:cxn modelId="{259C5E76-B5D3-4348-B3BA-083DDC5F1DD9}" type="presParOf" srcId="{EADCB8DC-A8C6-4ADF-857C-8F45C214AA03}" destId="{6407EAF7-E985-40B7-B055-D733CDD9C96B}" srcOrd="4" destOrd="0" presId="urn:microsoft.com/office/officeart/2008/layout/BubblePictureList"/>
    <dgm:cxn modelId="{4A780879-3F3B-49A5-9500-3376E7F6A80E}" type="presParOf" srcId="{EADCB8DC-A8C6-4ADF-857C-8F45C214AA03}" destId="{D2BDE12D-27AA-4873-9EC6-D4BEDE676E7E}" srcOrd="5" destOrd="0" presId="urn:microsoft.com/office/officeart/2008/layout/BubblePictureList"/>
    <dgm:cxn modelId="{240D91CE-C8AD-41C4-83FB-1329D01334D6}" type="presParOf" srcId="{D2BDE12D-27AA-4873-9EC6-D4BEDE676E7E}" destId="{CF20A881-3C8C-4BF9-9D16-B84F5779427A}" srcOrd="0" destOrd="0" presId="urn:microsoft.com/office/officeart/2008/layout/BubblePictureList"/>
    <dgm:cxn modelId="{6CD0421A-54D4-4DC3-ABC3-D9C198FF40AE}" type="presParOf" srcId="{EADCB8DC-A8C6-4ADF-857C-8F45C214AA03}" destId="{F213125A-5850-41E6-B8D8-86AED23055BF}" srcOrd="6" destOrd="0" presId="urn:microsoft.com/office/officeart/2008/layout/BubblePictureList"/>
    <dgm:cxn modelId="{D8601AB8-D776-4A73-8D37-72549C195275}" type="presParOf" srcId="{F213125A-5850-41E6-B8D8-86AED23055BF}" destId="{4EAA13CD-3903-429A-8C84-45369B2E6BAB}" srcOrd="0" destOrd="0" presId="urn:microsoft.com/office/officeart/2008/layout/BubblePictureList"/>
    <dgm:cxn modelId="{1C3AA21A-CAA0-4736-AC7D-E8C652F04783}" type="presParOf" srcId="{EADCB8DC-A8C6-4ADF-857C-8F45C214AA03}" destId="{FD68C6BB-BAF1-49CB-B9A6-1C0DED75B28B}" srcOrd="7" destOrd="0" presId="urn:microsoft.com/office/officeart/2008/layout/BubblePictureList"/>
    <dgm:cxn modelId="{79CFB4A1-4222-4511-B6B8-819D542A7264}" type="presParOf" srcId="{FD68C6BB-BAF1-49CB-B9A6-1C0DED75B28B}" destId="{92E8B941-D587-4EB6-8FC5-0887C9E00354}" srcOrd="0" destOrd="0" presId="urn:microsoft.com/office/officeart/2008/layout/BubblePictureList"/>
    <dgm:cxn modelId="{EFE7BEE9-2A4A-4606-8E9E-A8D34DEA6D49}" type="presParOf" srcId="{EADCB8DC-A8C6-4ADF-857C-8F45C214AA03}" destId="{0DFF72AC-5D80-493E-99CE-E0F34E7B9F0B}" srcOrd="8" destOrd="0" presId="urn:microsoft.com/office/officeart/2008/layout/BubblePictureList"/>
    <dgm:cxn modelId="{6F041D7A-740A-43F0-ADC5-C1D08C9409B0}" type="presParOf" srcId="{EADCB8DC-A8C6-4ADF-857C-8F45C214AA03}" destId="{B19D3C73-F234-450A-8DD2-87D7BF042F61}" srcOrd="9" destOrd="0" presId="urn:microsoft.com/office/officeart/2008/layout/BubblePictureList"/>
    <dgm:cxn modelId="{0EF1401C-EB9D-400F-A456-CF3F9D088861}" type="presParOf" srcId="{EADCB8DC-A8C6-4ADF-857C-8F45C214AA03}" destId="{678711E5-9948-4A37-B39E-F4F00CA565A4}" srcOrd="10" destOrd="0" presId="urn:microsoft.com/office/officeart/2008/layout/BubblePictureList"/>
    <dgm:cxn modelId="{E84797BA-1739-46AC-A1F4-95AAB87A4167}" type="presParOf" srcId="{EADCB8DC-A8C6-4ADF-857C-8F45C214AA03}" destId="{1915FE6E-CA82-4693-BA19-C3148EF7D2A3}" srcOrd="11" destOrd="0" presId="urn:microsoft.com/office/officeart/2008/layout/BubblePictureList"/>
    <dgm:cxn modelId="{00F48AF3-3ADC-4D3F-9C3C-DCE953FA8908}" type="presParOf" srcId="{1915FE6E-CA82-4693-BA19-C3148EF7D2A3}" destId="{AB4A38F5-2F4F-495D-80C0-E5D32F0B21A0}" srcOrd="0" destOrd="0" presId="urn:microsoft.com/office/officeart/2008/layout/BubblePictureList"/>
    <dgm:cxn modelId="{069FFA9D-99C1-4D97-88D5-40E2F33114E8}" type="presParOf" srcId="{EADCB8DC-A8C6-4ADF-857C-8F45C214AA03}" destId="{44FDB3E3-0252-4482-8D81-62EFB64A0EB1}" srcOrd="12" destOrd="0" presId="urn:microsoft.com/office/officeart/2008/layout/BubblePictureList"/>
    <dgm:cxn modelId="{0068FC3B-AD0E-470A-8A8A-F2E8E5878439}" type="presParOf" srcId="{44FDB3E3-0252-4482-8D81-62EFB64A0EB1}" destId="{7B4B5C51-6810-4286-8C99-94E2E03E7808}" srcOrd="0" destOrd="0" presId="urn:microsoft.com/office/officeart/2008/layout/BubblePictureList"/>
    <dgm:cxn modelId="{88FA1B2D-4DA2-49A1-87FB-ADD2CE94DB7F}" type="presParOf" srcId="{EADCB8DC-A8C6-4ADF-857C-8F45C214AA03}" destId="{776C286D-C49D-42C7-A7E1-17C3196E44D1}" srcOrd="13" destOrd="0" presId="urn:microsoft.com/office/officeart/2008/layout/BubblePictureList"/>
    <dgm:cxn modelId="{394CB2EC-B8D9-43E7-95D9-A34A19C6BD3E}" type="presParOf" srcId="{EADCB8DC-A8C6-4ADF-857C-8F45C214AA03}" destId="{8EB6BBEE-BBAC-40A0-8AC6-20CC26AEFCD6}" srcOrd="14" destOrd="0" presId="urn:microsoft.com/office/officeart/2008/layout/BubblePictureList"/>
    <dgm:cxn modelId="{A46A86E3-52CE-4DA3-ACB1-2565CEB384F8}" type="presParOf" srcId="{EADCB8DC-A8C6-4ADF-857C-8F45C214AA03}" destId="{95FDD2A8-9876-4405-91E2-77ED719CBA60}" srcOrd="15" destOrd="0" presId="urn:microsoft.com/office/officeart/2008/layout/BubblePictureList"/>
    <dgm:cxn modelId="{A3A43B4A-8D0D-4194-8D2A-D20EC97AD4A1}" type="presParOf" srcId="{95FDD2A8-9876-4405-91E2-77ED719CBA60}" destId="{13DBD13D-F71C-49BC-9BE5-47BC7B14F330}" srcOrd="0" destOrd="0" presId="urn:microsoft.com/office/officeart/2008/layout/BubblePictureList"/>
    <dgm:cxn modelId="{2E0F01F4-5F1E-4518-B3E7-DC7215C66A62}" type="presParOf" srcId="{EADCB8DC-A8C6-4ADF-857C-8F45C214AA03}" destId="{B656FD2C-4AEF-408E-98E3-A6F1F1968BE9}" srcOrd="16" destOrd="0" presId="urn:microsoft.com/office/officeart/2008/layout/BubblePictureList"/>
    <dgm:cxn modelId="{4A6CAC19-5E5A-4DEC-BDDB-D4897D3EECB2}" type="presParOf" srcId="{B656FD2C-4AEF-408E-98E3-A6F1F1968BE9}" destId="{E22E7FD9-223C-48D3-9188-9488B926ADDA}" srcOrd="0" destOrd="0" presId="urn:microsoft.com/office/officeart/2008/layout/BubblePictureList"/>
    <dgm:cxn modelId="{DA72BAA2-6E10-489A-A884-11175C7A2C8B}" type="presParOf" srcId="{EADCB8DC-A8C6-4ADF-857C-8F45C214AA03}" destId="{B0006F0D-0AC3-4688-92EF-B6C08CBFD126}" srcOrd="17" destOrd="0" presId="urn:microsoft.com/office/officeart/2008/layout/BubblePictureList"/>
    <dgm:cxn modelId="{86C4B858-1A72-40A5-947F-0BBF2663DAD2}" type="presParOf" srcId="{EADCB8DC-A8C6-4ADF-857C-8F45C214AA03}" destId="{5F2A9C1F-7B3C-446C-B7C2-8EE727F73BF7}" srcOrd="18" destOrd="0" presId="urn:microsoft.com/office/officeart/2008/layout/BubblePictureList"/>
    <dgm:cxn modelId="{27AFE08E-F3EA-43C9-AAEC-A691D1D4DA73}" type="presParOf" srcId="{5F2A9C1F-7B3C-446C-B7C2-8EE727F73BF7}" destId="{A58D070B-F6D4-4FE3-BA2B-7FA37439C2B8}" srcOrd="0" destOrd="0" presId="urn:microsoft.com/office/officeart/2008/layout/BubblePictureList"/>
    <dgm:cxn modelId="{87EB0FA6-F072-4B3F-BD4D-E32D0844DABA}" type="presParOf" srcId="{EADCB8DC-A8C6-4ADF-857C-8F45C214AA03}" destId="{D50BC759-66B3-4B8D-9500-845DBA57B942}" srcOrd="19" destOrd="0" presId="urn:microsoft.com/office/officeart/2008/layout/BubblePictureList"/>
    <dgm:cxn modelId="{CE9546F9-6319-4A24-8928-F15AB000AFE7}" type="presParOf" srcId="{EADCB8DC-A8C6-4ADF-857C-8F45C214AA03}" destId="{ABC4B029-F692-4D9B-87A8-6074DA73BC23}" srcOrd="20" destOrd="0" presId="urn:microsoft.com/office/officeart/2008/layout/BubblePictureList"/>
    <dgm:cxn modelId="{507A37A7-93A3-4A7B-A775-608C440AD548}" type="presParOf" srcId="{ABC4B029-F692-4D9B-87A8-6074DA73BC23}" destId="{A2832476-C9E8-4A33-BAEF-C37F2E20E31B}" srcOrd="0" destOrd="0" presId="urn:microsoft.com/office/officeart/2008/layout/BubblePictureList"/>
    <dgm:cxn modelId="{49D2E495-A10B-4A7E-B4A7-D2EC0BB9BF98}" type="presParOf" srcId="{EADCB8DC-A8C6-4ADF-857C-8F45C214AA03}" destId="{C155D72D-6BF3-4A78-82C8-F981904D1B7D}" srcOrd="21" destOrd="0" presId="urn:microsoft.com/office/officeart/2008/layout/BubblePictureList"/>
    <dgm:cxn modelId="{601F453E-283E-41DC-ACA5-26544AEDB508}" type="presParOf" srcId="{EADCB8DC-A8C6-4ADF-857C-8F45C214AA03}" destId="{C5403038-D100-41B3-BCE0-C1DBF34B043D}" srcOrd="22" destOrd="0" presId="urn:microsoft.com/office/officeart/2008/layout/BubblePictureList"/>
    <dgm:cxn modelId="{619E0838-94D6-4689-88EC-E37F6067792A}" type="presParOf" srcId="{C5403038-D100-41B3-BCE0-C1DBF34B043D}" destId="{A7B5F61C-C224-4536-BD73-7B1EE3FB1836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EB3545-61BA-4608-83C8-98FEA0C110B2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</dgm:pt>
    <dgm:pt modelId="{3B8709D3-03FA-418B-9F4F-432B5FC0899D}">
      <dgm:prSet phldrT="[Text]"/>
      <dgm:spPr/>
      <dgm:t>
        <a:bodyPr/>
        <a:lstStyle/>
        <a:p>
          <a:r>
            <a:rPr lang="nn-NO" dirty="0"/>
            <a:t>Legge inn endringar i </a:t>
          </a:r>
          <a:r>
            <a:rPr lang="nn-NO" dirty="0" err="1"/>
            <a:t>analyseår</a:t>
          </a:r>
          <a:endParaRPr lang="en-BE" dirty="0"/>
        </a:p>
      </dgm:t>
    </dgm:pt>
    <dgm:pt modelId="{68217E74-0B6A-4CF8-814A-82ADA9B94092}" type="parTrans" cxnId="{5266F630-FA04-4C47-9F1F-5F6CA6444C2D}">
      <dgm:prSet/>
      <dgm:spPr/>
      <dgm:t>
        <a:bodyPr/>
        <a:lstStyle/>
        <a:p>
          <a:endParaRPr lang="en-BE"/>
        </a:p>
      </dgm:t>
    </dgm:pt>
    <dgm:pt modelId="{AD3AC8DF-99D7-4F03-A9BE-782415881104}" type="sibTrans" cxnId="{5266F630-FA04-4C47-9F1F-5F6CA6444C2D}">
      <dgm:prSet/>
      <dgm:spPr/>
      <dgm:t>
        <a:bodyPr/>
        <a:lstStyle/>
        <a:p>
          <a:endParaRPr lang="en-BE"/>
        </a:p>
      </dgm:t>
    </dgm:pt>
    <dgm:pt modelId="{924F6069-9480-4F0C-9A81-C9CD0522A5A2}">
      <dgm:prSet phldrT="[Text]"/>
      <dgm:spPr/>
      <dgm:t>
        <a:bodyPr/>
        <a:lstStyle/>
        <a:p>
          <a:r>
            <a:rPr lang="nn-NO" dirty="0"/>
            <a:t>Sjekke data for basisår</a:t>
          </a:r>
          <a:endParaRPr lang="en-BE" dirty="0"/>
        </a:p>
      </dgm:t>
    </dgm:pt>
    <dgm:pt modelId="{03AADC41-459D-4EE7-B6A8-FD4E96FB7919}" type="parTrans" cxnId="{70436915-051B-4A97-A51B-7D982949B31E}">
      <dgm:prSet/>
      <dgm:spPr/>
      <dgm:t>
        <a:bodyPr/>
        <a:lstStyle/>
        <a:p>
          <a:endParaRPr lang="en-BE"/>
        </a:p>
      </dgm:t>
    </dgm:pt>
    <dgm:pt modelId="{0BD31AEF-F004-4ED4-BC8B-B704735EA9DF}" type="sibTrans" cxnId="{70436915-051B-4A97-A51B-7D982949B31E}">
      <dgm:prSet/>
      <dgm:spPr/>
      <dgm:t>
        <a:bodyPr/>
        <a:lstStyle/>
        <a:p>
          <a:endParaRPr lang="en-BE"/>
        </a:p>
      </dgm:t>
    </dgm:pt>
    <dgm:pt modelId="{A55FF2F4-3289-468F-B596-91290906013D}">
      <dgm:prSet phldrT="[Text]"/>
      <dgm:spPr/>
      <dgm:t>
        <a:bodyPr/>
        <a:lstStyle/>
        <a:p>
          <a:r>
            <a:rPr lang="nn-NO" dirty="0"/>
            <a:t>Verksemder</a:t>
          </a:r>
          <a:endParaRPr lang="en-BE" dirty="0"/>
        </a:p>
      </dgm:t>
    </dgm:pt>
    <dgm:pt modelId="{991A269A-4F12-4DFB-BE54-8FCEB09C6685}" type="parTrans" cxnId="{1C0DDA10-11EF-46A2-A68D-80D5CDC2B97A}">
      <dgm:prSet/>
      <dgm:spPr/>
      <dgm:t>
        <a:bodyPr/>
        <a:lstStyle/>
        <a:p>
          <a:endParaRPr lang="en-BE"/>
        </a:p>
      </dgm:t>
    </dgm:pt>
    <dgm:pt modelId="{99DBE6D8-BC16-4BA5-9C6D-B269DD617CAD}" type="sibTrans" cxnId="{1C0DDA10-11EF-46A2-A68D-80D5CDC2B97A}">
      <dgm:prSet/>
      <dgm:spPr/>
      <dgm:t>
        <a:bodyPr/>
        <a:lstStyle/>
        <a:p>
          <a:endParaRPr lang="en-BE"/>
        </a:p>
      </dgm:t>
    </dgm:pt>
    <dgm:pt modelId="{391F603A-5EC5-4D0C-940F-DF42BE5696BD}">
      <dgm:prSet phldrT="[Text]"/>
      <dgm:spPr/>
      <dgm:t>
        <a:bodyPr/>
        <a:lstStyle/>
        <a:p>
          <a:r>
            <a:rPr lang="nn-NO" dirty="0"/>
            <a:t>Parkering</a:t>
          </a:r>
          <a:endParaRPr lang="en-BE" dirty="0"/>
        </a:p>
      </dgm:t>
    </dgm:pt>
    <dgm:pt modelId="{2BDE8F5E-0BD2-489E-876A-E545748361ED}" type="parTrans" cxnId="{6860BDAC-FCC2-4168-8BB8-E7EA509A395E}">
      <dgm:prSet/>
      <dgm:spPr/>
      <dgm:t>
        <a:bodyPr/>
        <a:lstStyle/>
        <a:p>
          <a:endParaRPr lang="en-BE"/>
        </a:p>
      </dgm:t>
    </dgm:pt>
    <dgm:pt modelId="{0A9DB4A4-A4BF-4AB7-93D3-D4E8AD21EEC6}" type="sibTrans" cxnId="{6860BDAC-FCC2-4168-8BB8-E7EA509A395E}">
      <dgm:prSet/>
      <dgm:spPr/>
      <dgm:t>
        <a:bodyPr/>
        <a:lstStyle/>
        <a:p>
          <a:endParaRPr lang="en-BE"/>
        </a:p>
      </dgm:t>
    </dgm:pt>
    <dgm:pt modelId="{8D12875A-897E-4C30-A19E-B500520946F9}">
      <dgm:prSet phldrT="[Text]"/>
      <dgm:spPr/>
      <dgm:t>
        <a:bodyPr/>
        <a:lstStyle/>
        <a:p>
          <a:r>
            <a:rPr lang="nn-NO" dirty="0"/>
            <a:t>Endringar i verksemder / store enkelttiltak</a:t>
          </a:r>
          <a:endParaRPr lang="en-BE" dirty="0"/>
        </a:p>
      </dgm:t>
    </dgm:pt>
    <dgm:pt modelId="{E9933C0A-5055-41B0-9E54-496129FCC0FC}" type="parTrans" cxnId="{85FE3E32-457A-47B9-94DD-17E394104421}">
      <dgm:prSet/>
      <dgm:spPr/>
      <dgm:t>
        <a:bodyPr/>
        <a:lstStyle/>
        <a:p>
          <a:endParaRPr lang="en-BE"/>
        </a:p>
      </dgm:t>
    </dgm:pt>
    <dgm:pt modelId="{ABEB4515-4279-464F-BC72-250EC3C523B1}" type="sibTrans" cxnId="{85FE3E32-457A-47B9-94DD-17E394104421}">
      <dgm:prSet/>
      <dgm:spPr/>
      <dgm:t>
        <a:bodyPr/>
        <a:lstStyle/>
        <a:p>
          <a:endParaRPr lang="en-BE"/>
        </a:p>
      </dgm:t>
    </dgm:pt>
    <dgm:pt modelId="{9EB696E7-7194-4178-9DF8-275029F2DE75}">
      <dgm:prSet phldrT="[Text]"/>
      <dgm:spPr/>
      <dgm:t>
        <a:bodyPr/>
        <a:lstStyle/>
        <a:p>
          <a:r>
            <a:rPr lang="nn-NO" dirty="0"/>
            <a:t>Endringar i parkering</a:t>
          </a:r>
          <a:endParaRPr lang="en-BE" dirty="0"/>
        </a:p>
      </dgm:t>
    </dgm:pt>
    <dgm:pt modelId="{77CD7A92-F5EF-42FB-859B-91F16EFF1CED}" type="parTrans" cxnId="{5310FAF8-CC71-40EB-A198-99E8187A250A}">
      <dgm:prSet/>
      <dgm:spPr/>
      <dgm:t>
        <a:bodyPr/>
        <a:lstStyle/>
        <a:p>
          <a:endParaRPr lang="en-BE"/>
        </a:p>
      </dgm:t>
    </dgm:pt>
    <dgm:pt modelId="{8AAC21EA-1931-4C86-8F7A-E7BCF7BE91B6}" type="sibTrans" cxnId="{5310FAF8-CC71-40EB-A198-99E8187A250A}">
      <dgm:prSet/>
      <dgm:spPr/>
      <dgm:t>
        <a:bodyPr/>
        <a:lstStyle/>
        <a:p>
          <a:endParaRPr lang="en-BE"/>
        </a:p>
      </dgm:t>
    </dgm:pt>
    <dgm:pt modelId="{063875BC-47E2-480D-9BE4-2062B25B97B1}">
      <dgm:prSet phldrT="[Text]"/>
      <dgm:spPr/>
      <dgm:t>
        <a:bodyPr/>
        <a:lstStyle/>
        <a:p>
          <a:r>
            <a:rPr lang="nn-NO" dirty="0"/>
            <a:t>Opprette nytt prosjekt</a:t>
          </a:r>
          <a:endParaRPr lang="en-BE" dirty="0"/>
        </a:p>
      </dgm:t>
    </dgm:pt>
    <dgm:pt modelId="{D3FC7DC0-D6CD-4E80-888C-CCC9ACDBC791}" type="parTrans" cxnId="{2BF643EE-FD5D-4112-B7CD-07C1E589AEDE}">
      <dgm:prSet/>
      <dgm:spPr/>
      <dgm:t>
        <a:bodyPr/>
        <a:lstStyle/>
        <a:p>
          <a:endParaRPr lang="en-BE"/>
        </a:p>
      </dgm:t>
    </dgm:pt>
    <dgm:pt modelId="{D956AD46-CEEB-401F-8060-849A49E5F8D7}" type="sibTrans" cxnId="{2BF643EE-FD5D-4112-B7CD-07C1E589AEDE}">
      <dgm:prSet/>
      <dgm:spPr/>
      <dgm:t>
        <a:bodyPr/>
        <a:lstStyle/>
        <a:p>
          <a:endParaRPr lang="en-BE"/>
        </a:p>
      </dgm:t>
    </dgm:pt>
    <dgm:pt modelId="{63A5D9AB-D1AF-4217-8E6C-07CE9489E932}">
      <dgm:prSet phldrT="[Text]"/>
      <dgm:spPr/>
      <dgm:t>
        <a:bodyPr/>
        <a:lstStyle/>
        <a:p>
          <a:r>
            <a:rPr lang="nn-NO" dirty="0"/>
            <a:t>(Kopiere frå tidlegare referansebane)</a:t>
          </a:r>
          <a:endParaRPr lang="en-BE" dirty="0"/>
        </a:p>
      </dgm:t>
    </dgm:pt>
    <dgm:pt modelId="{1BF7C9A5-298B-4EC6-BE6B-E12AEE58BF92}" type="parTrans" cxnId="{AD323B8A-4B9B-467F-A4C9-0B0792980001}">
      <dgm:prSet/>
      <dgm:spPr/>
      <dgm:t>
        <a:bodyPr/>
        <a:lstStyle/>
        <a:p>
          <a:endParaRPr lang="en-BE"/>
        </a:p>
      </dgm:t>
    </dgm:pt>
    <dgm:pt modelId="{C1607CAF-C4A4-499C-8EF1-CB4FF990113E}" type="sibTrans" cxnId="{AD323B8A-4B9B-467F-A4C9-0B0792980001}">
      <dgm:prSet/>
      <dgm:spPr/>
      <dgm:t>
        <a:bodyPr/>
        <a:lstStyle/>
        <a:p>
          <a:endParaRPr lang="en-BE"/>
        </a:p>
      </dgm:t>
    </dgm:pt>
    <dgm:pt modelId="{BE77240B-92D5-4D12-A236-22EF3E70BE87}">
      <dgm:prSet phldrT="[Text]"/>
      <dgm:spPr/>
      <dgm:t>
        <a:bodyPr/>
        <a:lstStyle/>
        <a:p>
          <a:r>
            <a:rPr lang="nn-NO" dirty="0"/>
            <a:t>Laste oppdaterte grunnlagsdata</a:t>
          </a:r>
          <a:endParaRPr lang="en-BE" dirty="0"/>
        </a:p>
      </dgm:t>
    </dgm:pt>
    <dgm:pt modelId="{CCDDA49B-F576-4DF7-A4DD-255ECEB7487C}" type="parTrans" cxnId="{EEFC6DD9-E987-44DA-BEEE-54FCB539EEED}">
      <dgm:prSet/>
      <dgm:spPr/>
      <dgm:t>
        <a:bodyPr/>
        <a:lstStyle/>
        <a:p>
          <a:endParaRPr lang="en-BE"/>
        </a:p>
      </dgm:t>
    </dgm:pt>
    <dgm:pt modelId="{A248952B-B0EF-4858-8C10-42185840D955}" type="sibTrans" cxnId="{EEFC6DD9-E987-44DA-BEEE-54FCB539EEED}">
      <dgm:prSet/>
      <dgm:spPr/>
      <dgm:t>
        <a:bodyPr/>
        <a:lstStyle/>
        <a:p>
          <a:endParaRPr lang="en-BE"/>
        </a:p>
      </dgm:t>
    </dgm:pt>
    <dgm:pt modelId="{46B6EF42-56F1-43A6-B6D3-8230FB338652}">
      <dgm:prSet phldrT="[Text]"/>
      <dgm:spPr/>
      <dgm:t>
        <a:bodyPr/>
        <a:lstStyle/>
        <a:p>
          <a:r>
            <a:rPr lang="nn-NO" dirty="0"/>
            <a:t>Legge inn kapasitet</a:t>
          </a:r>
          <a:endParaRPr lang="en-BE" dirty="0"/>
        </a:p>
      </dgm:t>
    </dgm:pt>
    <dgm:pt modelId="{4941A4B1-CD96-4E7A-B17B-4C64FAE29ABF}" type="parTrans" cxnId="{95235D2B-8656-4638-87D1-5C443E1ED360}">
      <dgm:prSet/>
      <dgm:spPr/>
      <dgm:t>
        <a:bodyPr/>
        <a:lstStyle/>
        <a:p>
          <a:endParaRPr lang="en-BE"/>
        </a:p>
      </dgm:t>
    </dgm:pt>
    <dgm:pt modelId="{AD9963FE-BA05-4435-B372-3F8E192BC801}" type="sibTrans" cxnId="{95235D2B-8656-4638-87D1-5C443E1ED360}">
      <dgm:prSet/>
      <dgm:spPr/>
      <dgm:t>
        <a:bodyPr/>
        <a:lstStyle/>
        <a:p>
          <a:endParaRPr lang="en-BE"/>
        </a:p>
      </dgm:t>
    </dgm:pt>
    <dgm:pt modelId="{910F0B51-12A4-41D5-947E-3AA254D5D92E}">
      <dgm:prSet phldrT="[Text]"/>
      <dgm:spPr/>
      <dgm:t>
        <a:bodyPr/>
        <a:lstStyle/>
        <a:p>
          <a:r>
            <a:rPr lang="nn-NO" dirty="0"/>
            <a:t>Køyre RTM</a:t>
          </a:r>
          <a:endParaRPr lang="en-BE" dirty="0"/>
        </a:p>
      </dgm:t>
    </dgm:pt>
    <dgm:pt modelId="{74F2E722-162A-4CDE-BA55-BDE1A927E744}" type="parTrans" cxnId="{36799637-CFDD-49D6-87AC-40271B2E7C9F}">
      <dgm:prSet/>
      <dgm:spPr/>
      <dgm:t>
        <a:bodyPr/>
        <a:lstStyle/>
        <a:p>
          <a:endParaRPr lang="en-BE"/>
        </a:p>
      </dgm:t>
    </dgm:pt>
    <dgm:pt modelId="{4CD6C718-920D-43FE-BCFB-64476D9B7043}" type="sibTrans" cxnId="{36799637-CFDD-49D6-87AC-40271B2E7C9F}">
      <dgm:prSet/>
      <dgm:spPr/>
      <dgm:t>
        <a:bodyPr/>
        <a:lstStyle/>
        <a:p>
          <a:endParaRPr lang="en-BE"/>
        </a:p>
      </dgm:t>
    </dgm:pt>
    <dgm:pt modelId="{24E8E7E0-5BD7-4DFF-A2F3-527217A4EFEB}">
      <dgm:prSet phldrT="[Text]"/>
      <dgm:spPr/>
      <dgm:t>
        <a:bodyPr/>
        <a:lstStyle/>
        <a:p>
          <a:r>
            <a:rPr lang="nn-NO" dirty="0"/>
            <a:t>Fleire gongar i sekvens</a:t>
          </a:r>
          <a:endParaRPr lang="en-BE" dirty="0"/>
        </a:p>
      </dgm:t>
    </dgm:pt>
    <dgm:pt modelId="{20192A1F-28F3-47E9-AFD4-E19AE3DC9C1E}" type="parTrans" cxnId="{462E1234-CBCE-4936-B979-1A587069F89D}">
      <dgm:prSet/>
      <dgm:spPr/>
      <dgm:t>
        <a:bodyPr/>
        <a:lstStyle/>
        <a:p>
          <a:endParaRPr lang="en-BE"/>
        </a:p>
      </dgm:t>
    </dgm:pt>
    <dgm:pt modelId="{8E4CE551-0857-4050-9853-BFA5300D3B4A}" type="sibTrans" cxnId="{462E1234-CBCE-4936-B979-1A587069F89D}">
      <dgm:prSet/>
      <dgm:spPr/>
      <dgm:t>
        <a:bodyPr/>
        <a:lstStyle/>
        <a:p>
          <a:endParaRPr lang="en-BE"/>
        </a:p>
      </dgm:t>
    </dgm:pt>
    <dgm:pt modelId="{F1B9C94E-9BE6-4C65-A3F3-1CBD337C9B1B}">
      <dgm:prSet phldrT="[Text]"/>
      <dgm:spPr/>
      <dgm:t>
        <a:bodyPr/>
        <a:lstStyle/>
        <a:p>
          <a:r>
            <a:rPr lang="nn-NO" dirty="0"/>
            <a:t>Laste opp resultat</a:t>
          </a:r>
          <a:endParaRPr lang="en-BE" dirty="0"/>
        </a:p>
      </dgm:t>
    </dgm:pt>
    <dgm:pt modelId="{04114176-7F28-467C-873A-5A552EE95442}" type="parTrans" cxnId="{049AFE9C-7152-4F4C-B86B-12CC97A8ECCE}">
      <dgm:prSet/>
      <dgm:spPr/>
      <dgm:t>
        <a:bodyPr/>
        <a:lstStyle/>
        <a:p>
          <a:endParaRPr lang="en-BE"/>
        </a:p>
      </dgm:t>
    </dgm:pt>
    <dgm:pt modelId="{FF39039B-2804-46C3-B2E9-FBFFA42726DC}" type="sibTrans" cxnId="{049AFE9C-7152-4F4C-B86B-12CC97A8ECCE}">
      <dgm:prSet/>
      <dgm:spPr/>
      <dgm:t>
        <a:bodyPr/>
        <a:lstStyle/>
        <a:p>
          <a:endParaRPr lang="en-BE"/>
        </a:p>
      </dgm:t>
    </dgm:pt>
    <dgm:pt modelId="{9CF1E926-FD8B-4A64-AE1F-4475DBCA26AE}">
      <dgm:prSet phldrT="[Text]"/>
      <dgm:spPr/>
      <dgm:t>
        <a:bodyPr/>
        <a:lstStyle/>
        <a:p>
          <a:r>
            <a:rPr lang="nn-NO" dirty="0"/>
            <a:t>Fordele vekst etc.</a:t>
          </a:r>
          <a:endParaRPr lang="en-BE" dirty="0"/>
        </a:p>
      </dgm:t>
    </dgm:pt>
    <dgm:pt modelId="{B1905C5C-31BB-49D6-9E40-EB641710D69A}" type="parTrans" cxnId="{93977BEE-6358-4FAE-88DA-C1176959F715}">
      <dgm:prSet/>
      <dgm:spPr/>
      <dgm:t>
        <a:bodyPr/>
        <a:lstStyle/>
        <a:p>
          <a:endParaRPr lang="en-BE"/>
        </a:p>
      </dgm:t>
    </dgm:pt>
    <dgm:pt modelId="{BB2EFC12-2546-48B4-955B-280A488A32EA}" type="sibTrans" cxnId="{93977BEE-6358-4FAE-88DA-C1176959F715}">
      <dgm:prSet/>
      <dgm:spPr/>
      <dgm:t>
        <a:bodyPr/>
        <a:lstStyle/>
        <a:p>
          <a:endParaRPr lang="en-BE"/>
        </a:p>
      </dgm:t>
    </dgm:pt>
    <dgm:pt modelId="{CF9A0BE9-A6F0-49A2-9658-B00EDB9D5370}">
      <dgm:prSet phldrT="[Text]"/>
      <dgm:spPr/>
      <dgm:t>
        <a:bodyPr/>
        <a:lstStyle/>
        <a:p>
          <a:r>
            <a:rPr lang="nn-NO" dirty="0"/>
            <a:t>Repeter til alle åra er handsama</a:t>
          </a:r>
          <a:endParaRPr lang="en-BE" dirty="0"/>
        </a:p>
      </dgm:t>
    </dgm:pt>
    <dgm:pt modelId="{082567A3-ABE5-41C8-AF9A-5FEA4A2CAFAF}" type="parTrans" cxnId="{7138F89F-6CB6-4C30-A69A-32945EB2E99B}">
      <dgm:prSet/>
      <dgm:spPr/>
      <dgm:t>
        <a:bodyPr/>
        <a:lstStyle/>
        <a:p>
          <a:endParaRPr lang="en-BE"/>
        </a:p>
      </dgm:t>
    </dgm:pt>
    <dgm:pt modelId="{05EE1D43-0640-4D00-9A96-4214D8E2A447}" type="sibTrans" cxnId="{7138F89F-6CB6-4C30-A69A-32945EB2E99B}">
      <dgm:prSet/>
      <dgm:spPr/>
      <dgm:t>
        <a:bodyPr/>
        <a:lstStyle/>
        <a:p>
          <a:endParaRPr lang="en-BE"/>
        </a:p>
      </dgm:t>
    </dgm:pt>
    <dgm:pt modelId="{7DFD55C5-97CE-40AA-936C-703BF4F39C75}">
      <dgm:prSet phldrT="[Text]"/>
      <dgm:spPr/>
      <dgm:t>
        <a:bodyPr/>
        <a:lstStyle/>
        <a:p>
          <a:r>
            <a:rPr lang="nn-NO" dirty="0"/>
            <a:t>Generere besøkstal</a:t>
          </a:r>
          <a:endParaRPr lang="en-BE" dirty="0"/>
        </a:p>
      </dgm:t>
    </dgm:pt>
    <dgm:pt modelId="{27D4E9A3-BFE4-4226-93A1-BE704293B4AF}" type="parTrans" cxnId="{7299A40F-466E-4937-A9C5-D65D88E0099B}">
      <dgm:prSet/>
      <dgm:spPr/>
      <dgm:t>
        <a:bodyPr/>
        <a:lstStyle/>
        <a:p>
          <a:endParaRPr lang="en-BE"/>
        </a:p>
      </dgm:t>
    </dgm:pt>
    <dgm:pt modelId="{C5578829-D4CC-4DBC-8F70-0731C98C3A59}" type="sibTrans" cxnId="{7299A40F-466E-4937-A9C5-D65D88E0099B}">
      <dgm:prSet/>
      <dgm:spPr/>
      <dgm:t>
        <a:bodyPr/>
        <a:lstStyle/>
        <a:p>
          <a:endParaRPr lang="en-BE"/>
        </a:p>
      </dgm:t>
    </dgm:pt>
    <dgm:pt modelId="{4122D4C7-6DA6-416C-A8D9-02F6CE5D34F3}">
      <dgm:prSet phldrT="[Text]"/>
      <dgm:spPr/>
      <dgm:t>
        <a:bodyPr/>
        <a:lstStyle/>
        <a:p>
          <a:r>
            <a:rPr lang="nn-NO" dirty="0"/>
            <a:t>Gjennomføre steg mellom RTM-køyringar</a:t>
          </a:r>
          <a:endParaRPr lang="en-BE" dirty="0"/>
        </a:p>
      </dgm:t>
    </dgm:pt>
    <dgm:pt modelId="{DD7644EE-1373-4235-8BA5-FBEC2287C74E}" type="parTrans" cxnId="{6D5ECC23-3D8B-4294-98B4-50AF4E6ED695}">
      <dgm:prSet/>
      <dgm:spPr/>
      <dgm:t>
        <a:bodyPr/>
        <a:lstStyle/>
        <a:p>
          <a:endParaRPr lang="LID4096"/>
        </a:p>
      </dgm:t>
    </dgm:pt>
    <dgm:pt modelId="{583CCF6F-405F-450C-BDEB-AD56544CC97E}" type="sibTrans" cxnId="{6D5ECC23-3D8B-4294-98B4-50AF4E6ED695}">
      <dgm:prSet/>
      <dgm:spPr/>
      <dgm:t>
        <a:bodyPr/>
        <a:lstStyle/>
        <a:p>
          <a:endParaRPr lang="LID4096"/>
        </a:p>
      </dgm:t>
    </dgm:pt>
    <dgm:pt modelId="{CAA7509A-D369-43F2-A31C-F1DEBA408802}">
      <dgm:prSet phldrT="[Text]"/>
      <dgm:spPr/>
      <dgm:t>
        <a:bodyPr/>
        <a:lstStyle/>
        <a:p>
          <a:r>
            <a:rPr lang="nn-NO" dirty="0"/>
            <a:t>Har det skjedd noko nytt?</a:t>
          </a:r>
          <a:endParaRPr lang="en-BE" dirty="0"/>
        </a:p>
      </dgm:t>
    </dgm:pt>
    <dgm:pt modelId="{225CD630-D74D-426F-920C-9F8C7ABA6E3A}" type="parTrans" cxnId="{62C20DA6-D6EF-4D4A-A6DF-32B2E2046E2C}">
      <dgm:prSet/>
      <dgm:spPr/>
      <dgm:t>
        <a:bodyPr/>
        <a:lstStyle/>
        <a:p>
          <a:endParaRPr lang="LID4096"/>
        </a:p>
      </dgm:t>
    </dgm:pt>
    <dgm:pt modelId="{710B67AD-6AF5-41D9-BB49-EC456AF27222}" type="sibTrans" cxnId="{62C20DA6-D6EF-4D4A-A6DF-32B2E2046E2C}">
      <dgm:prSet/>
      <dgm:spPr/>
      <dgm:t>
        <a:bodyPr/>
        <a:lstStyle/>
        <a:p>
          <a:endParaRPr lang="LID4096"/>
        </a:p>
      </dgm:t>
    </dgm:pt>
    <dgm:pt modelId="{E5F010E3-FE58-4F6A-B87F-1FB1AC02F3CD}">
      <dgm:prSet phldrT="[Text]"/>
      <dgm:spPr/>
      <dgm:t>
        <a:bodyPr/>
        <a:lstStyle/>
        <a:p>
          <a:r>
            <a:rPr lang="nn-NO" dirty="0"/>
            <a:t>Vurdering av planar/prosjekt</a:t>
          </a:r>
          <a:endParaRPr lang="en-BE" dirty="0"/>
        </a:p>
      </dgm:t>
    </dgm:pt>
    <dgm:pt modelId="{D5209237-AA13-422A-B3C4-D25FA653636D}" type="parTrans" cxnId="{E1E98025-E185-46B4-A0F0-385314CC5366}">
      <dgm:prSet/>
      <dgm:spPr/>
      <dgm:t>
        <a:bodyPr/>
        <a:lstStyle/>
        <a:p>
          <a:endParaRPr lang="LID4096"/>
        </a:p>
      </dgm:t>
    </dgm:pt>
    <dgm:pt modelId="{8E9C60B9-2F72-4F55-8AB3-88B1722C2819}" type="sibTrans" cxnId="{E1E98025-E185-46B4-A0F0-385314CC5366}">
      <dgm:prSet/>
      <dgm:spPr/>
      <dgm:t>
        <a:bodyPr/>
        <a:lstStyle/>
        <a:p>
          <a:endParaRPr lang="LID4096"/>
        </a:p>
      </dgm:t>
    </dgm:pt>
    <dgm:pt modelId="{C36827CD-44E4-44A2-96F1-3237C5BC769E}">
      <dgm:prSet phldrT="[Text]"/>
      <dgm:spPr/>
      <dgm:t>
        <a:bodyPr/>
        <a:lstStyle/>
        <a:p>
          <a:r>
            <a:rPr lang="nn-NO" dirty="0"/>
            <a:t>Har noko blitt gjennomført</a:t>
          </a:r>
          <a:endParaRPr lang="en-BE" dirty="0"/>
        </a:p>
      </dgm:t>
    </dgm:pt>
    <dgm:pt modelId="{0729B281-F0C1-4D25-8CEB-05F2E76337B9}" type="parTrans" cxnId="{3B521F00-F314-4A26-AE23-019AF4C6DA1D}">
      <dgm:prSet/>
      <dgm:spPr/>
      <dgm:t>
        <a:bodyPr/>
        <a:lstStyle/>
        <a:p>
          <a:endParaRPr lang="LID4096"/>
        </a:p>
      </dgm:t>
    </dgm:pt>
    <dgm:pt modelId="{CFD3218F-3C9E-4B1C-9337-2B39FA8EB148}" type="sibTrans" cxnId="{3B521F00-F314-4A26-AE23-019AF4C6DA1D}">
      <dgm:prSet/>
      <dgm:spPr/>
      <dgm:t>
        <a:bodyPr/>
        <a:lstStyle/>
        <a:p>
          <a:endParaRPr lang="LID4096"/>
        </a:p>
      </dgm:t>
    </dgm:pt>
    <dgm:pt modelId="{F3DBCF3A-E50F-438B-9107-22C56E523145}">
      <dgm:prSet phldrT="[Text]"/>
      <dgm:spPr/>
      <dgm:t>
        <a:bodyPr/>
        <a:lstStyle/>
        <a:p>
          <a:r>
            <a:rPr lang="nn-NO" dirty="0"/>
            <a:t>I kva grad må kapasiteten korrigerast</a:t>
          </a:r>
          <a:endParaRPr lang="en-BE" dirty="0"/>
        </a:p>
      </dgm:t>
    </dgm:pt>
    <dgm:pt modelId="{9DC63C9F-D64B-40DB-A5F5-733E33F4D5D2}" type="parTrans" cxnId="{E6417AC8-D8F8-45F8-BC61-5B134D4A6C58}">
      <dgm:prSet/>
      <dgm:spPr/>
      <dgm:t>
        <a:bodyPr/>
        <a:lstStyle/>
        <a:p>
          <a:endParaRPr lang="LID4096"/>
        </a:p>
      </dgm:t>
    </dgm:pt>
    <dgm:pt modelId="{1C487C3A-9651-43DC-BD8A-DF38E1AC6916}" type="sibTrans" cxnId="{E6417AC8-D8F8-45F8-BC61-5B134D4A6C58}">
      <dgm:prSet/>
      <dgm:spPr/>
      <dgm:t>
        <a:bodyPr/>
        <a:lstStyle/>
        <a:p>
          <a:endParaRPr lang="LID4096"/>
        </a:p>
      </dgm:t>
    </dgm:pt>
    <dgm:pt modelId="{DD7950A6-FBE0-4246-A677-A8972DF7D6D2}">
      <dgm:prSet phldrT="[Text]"/>
      <dgm:spPr/>
      <dgm:t>
        <a:bodyPr/>
        <a:lstStyle/>
        <a:p>
          <a:r>
            <a:rPr lang="nn-NO" dirty="0"/>
            <a:t>Viktig å markere år</a:t>
          </a:r>
          <a:endParaRPr lang="en-BE" dirty="0"/>
        </a:p>
      </dgm:t>
    </dgm:pt>
    <dgm:pt modelId="{BEA48FF4-912F-4C45-95C2-7AF8AAE7229A}" type="parTrans" cxnId="{1A145902-A5D5-4199-8188-B9F7CB9FA2EC}">
      <dgm:prSet/>
      <dgm:spPr/>
      <dgm:t>
        <a:bodyPr/>
        <a:lstStyle/>
        <a:p>
          <a:endParaRPr lang="LID4096"/>
        </a:p>
      </dgm:t>
    </dgm:pt>
    <dgm:pt modelId="{582F11BD-88E9-4448-912B-63E26E8155F3}" type="sibTrans" cxnId="{1A145902-A5D5-4199-8188-B9F7CB9FA2EC}">
      <dgm:prSet/>
      <dgm:spPr/>
      <dgm:t>
        <a:bodyPr/>
        <a:lstStyle/>
        <a:p>
          <a:endParaRPr lang="LID4096"/>
        </a:p>
      </dgm:t>
    </dgm:pt>
    <dgm:pt modelId="{A8A7EDD8-CE0C-4D06-BBD6-827C43A13F69}">
      <dgm:prSet phldrT="[Text]"/>
      <dgm:spPr/>
      <dgm:t>
        <a:bodyPr/>
        <a:lstStyle/>
        <a:p>
          <a:r>
            <a:rPr lang="nn-NO" dirty="0"/>
            <a:t>Viktig å sjekke før </a:t>
          </a:r>
          <a:r>
            <a:rPr lang="nn-NO" dirty="0" err="1"/>
            <a:t>opplastin</a:t>
          </a:r>
          <a:endParaRPr lang="en-BE" dirty="0"/>
        </a:p>
      </dgm:t>
    </dgm:pt>
    <dgm:pt modelId="{C24B91CE-2521-4F15-9F47-4F3805BD069B}" type="parTrans" cxnId="{2299A216-C3FA-4AC3-BCD8-DF9549A74230}">
      <dgm:prSet/>
      <dgm:spPr/>
      <dgm:t>
        <a:bodyPr/>
        <a:lstStyle/>
        <a:p>
          <a:endParaRPr lang="LID4096"/>
        </a:p>
      </dgm:t>
    </dgm:pt>
    <dgm:pt modelId="{DCC12A4F-38EF-4EE5-AFD1-495F968DB455}" type="sibTrans" cxnId="{2299A216-C3FA-4AC3-BCD8-DF9549A74230}">
      <dgm:prSet/>
      <dgm:spPr/>
      <dgm:t>
        <a:bodyPr/>
        <a:lstStyle/>
        <a:p>
          <a:endParaRPr lang="LID4096"/>
        </a:p>
      </dgm:t>
    </dgm:pt>
    <dgm:pt modelId="{7B04CDB0-B151-4AD4-8EAC-5073C7BAEF1C}" type="pres">
      <dgm:prSet presAssocID="{19EB3545-61BA-4608-83C8-98FEA0C110B2}" presName="diagram" presStyleCnt="0">
        <dgm:presLayoutVars>
          <dgm:dir/>
          <dgm:resizeHandles val="exact"/>
        </dgm:presLayoutVars>
      </dgm:prSet>
      <dgm:spPr/>
    </dgm:pt>
    <dgm:pt modelId="{5950471F-99AE-4F27-A2AB-3E1FF3055EC4}" type="pres">
      <dgm:prSet presAssocID="{063875BC-47E2-480D-9BE4-2062B25B97B1}" presName="node" presStyleLbl="node1" presStyleIdx="0" presStyleCnt="6">
        <dgm:presLayoutVars>
          <dgm:bulletEnabled val="1"/>
        </dgm:presLayoutVars>
      </dgm:prSet>
      <dgm:spPr/>
    </dgm:pt>
    <dgm:pt modelId="{0B022329-7CBF-4A26-8BD8-9919898F90C9}" type="pres">
      <dgm:prSet presAssocID="{D956AD46-CEEB-401F-8060-849A49E5F8D7}" presName="sibTrans" presStyleLbl="sibTrans2D1" presStyleIdx="0" presStyleCnt="5"/>
      <dgm:spPr/>
    </dgm:pt>
    <dgm:pt modelId="{F7B82565-75AC-4E92-BABA-5B1254E90255}" type="pres">
      <dgm:prSet presAssocID="{D956AD46-CEEB-401F-8060-849A49E5F8D7}" presName="connectorText" presStyleLbl="sibTrans2D1" presStyleIdx="0" presStyleCnt="5"/>
      <dgm:spPr/>
    </dgm:pt>
    <dgm:pt modelId="{811E01D0-8122-4F53-AFCB-11D27433F210}" type="pres">
      <dgm:prSet presAssocID="{924F6069-9480-4F0C-9A81-C9CD0522A5A2}" presName="node" presStyleLbl="node1" presStyleIdx="1" presStyleCnt="6">
        <dgm:presLayoutVars>
          <dgm:bulletEnabled val="1"/>
        </dgm:presLayoutVars>
      </dgm:prSet>
      <dgm:spPr/>
    </dgm:pt>
    <dgm:pt modelId="{5102E17F-0978-486A-98DB-AD8E99C1D303}" type="pres">
      <dgm:prSet presAssocID="{0BD31AEF-F004-4ED4-BC8B-B704735EA9DF}" presName="sibTrans" presStyleLbl="sibTrans2D1" presStyleIdx="1" presStyleCnt="5"/>
      <dgm:spPr/>
    </dgm:pt>
    <dgm:pt modelId="{BDB0F5D3-C785-4FDE-BEC4-8ABE24B1E339}" type="pres">
      <dgm:prSet presAssocID="{0BD31AEF-F004-4ED4-BC8B-B704735EA9DF}" presName="connectorText" presStyleLbl="sibTrans2D1" presStyleIdx="1" presStyleCnt="5"/>
      <dgm:spPr/>
    </dgm:pt>
    <dgm:pt modelId="{19BB0F78-1B61-45F3-92F1-ADECFE527F92}" type="pres">
      <dgm:prSet presAssocID="{46B6EF42-56F1-43A6-B6D3-8230FB338652}" presName="node" presStyleLbl="node1" presStyleIdx="2" presStyleCnt="6">
        <dgm:presLayoutVars>
          <dgm:bulletEnabled val="1"/>
        </dgm:presLayoutVars>
      </dgm:prSet>
      <dgm:spPr/>
    </dgm:pt>
    <dgm:pt modelId="{C8C72245-DE97-416F-A984-097DCE716B23}" type="pres">
      <dgm:prSet presAssocID="{AD9963FE-BA05-4435-B372-3F8E192BC801}" presName="sibTrans" presStyleLbl="sibTrans2D1" presStyleIdx="2" presStyleCnt="5"/>
      <dgm:spPr/>
    </dgm:pt>
    <dgm:pt modelId="{262976FF-9419-45C2-BF1F-3F04D40A961F}" type="pres">
      <dgm:prSet presAssocID="{AD9963FE-BA05-4435-B372-3F8E192BC801}" presName="connectorText" presStyleLbl="sibTrans2D1" presStyleIdx="2" presStyleCnt="5"/>
      <dgm:spPr/>
    </dgm:pt>
    <dgm:pt modelId="{5370877A-1FCC-435A-826C-2C8BA8978ACD}" type="pres">
      <dgm:prSet presAssocID="{3B8709D3-03FA-418B-9F4F-432B5FC0899D}" presName="node" presStyleLbl="node1" presStyleIdx="3" presStyleCnt="6">
        <dgm:presLayoutVars>
          <dgm:bulletEnabled val="1"/>
        </dgm:presLayoutVars>
      </dgm:prSet>
      <dgm:spPr/>
    </dgm:pt>
    <dgm:pt modelId="{0941C558-350F-4B9F-8B5F-EB9C1F29D160}" type="pres">
      <dgm:prSet presAssocID="{AD3AC8DF-99D7-4F03-A9BE-782415881104}" presName="sibTrans" presStyleLbl="sibTrans2D1" presStyleIdx="3" presStyleCnt="5"/>
      <dgm:spPr/>
    </dgm:pt>
    <dgm:pt modelId="{0A98BDD0-BE2B-470A-B0A9-97497FC80C28}" type="pres">
      <dgm:prSet presAssocID="{AD3AC8DF-99D7-4F03-A9BE-782415881104}" presName="connectorText" presStyleLbl="sibTrans2D1" presStyleIdx="3" presStyleCnt="5"/>
      <dgm:spPr/>
    </dgm:pt>
    <dgm:pt modelId="{4EBC6D9C-17D7-4A2A-8A8B-487274D989A3}" type="pres">
      <dgm:prSet presAssocID="{910F0B51-12A4-41D5-947E-3AA254D5D92E}" presName="node" presStyleLbl="node1" presStyleIdx="4" presStyleCnt="6">
        <dgm:presLayoutVars>
          <dgm:bulletEnabled val="1"/>
        </dgm:presLayoutVars>
      </dgm:prSet>
      <dgm:spPr/>
    </dgm:pt>
    <dgm:pt modelId="{D1556AA6-CDF3-458B-A181-EDBFFB388A51}" type="pres">
      <dgm:prSet presAssocID="{4CD6C718-920D-43FE-BCFB-64476D9B7043}" presName="sibTrans" presStyleLbl="sibTrans2D1" presStyleIdx="4" presStyleCnt="5"/>
      <dgm:spPr/>
    </dgm:pt>
    <dgm:pt modelId="{8CAEF9F2-5605-48C8-982E-D5A078169C7D}" type="pres">
      <dgm:prSet presAssocID="{4CD6C718-920D-43FE-BCFB-64476D9B7043}" presName="connectorText" presStyleLbl="sibTrans2D1" presStyleIdx="4" presStyleCnt="5"/>
      <dgm:spPr/>
    </dgm:pt>
    <dgm:pt modelId="{1FF133D9-86E1-483D-BC49-8CB63C62B96C}" type="pres">
      <dgm:prSet presAssocID="{9CF1E926-FD8B-4A64-AE1F-4475DBCA26AE}" presName="node" presStyleLbl="node1" presStyleIdx="5" presStyleCnt="6">
        <dgm:presLayoutVars>
          <dgm:bulletEnabled val="1"/>
        </dgm:presLayoutVars>
      </dgm:prSet>
      <dgm:spPr/>
    </dgm:pt>
  </dgm:ptLst>
  <dgm:cxnLst>
    <dgm:cxn modelId="{3B521F00-F314-4A26-AE23-019AF4C6DA1D}" srcId="{46B6EF42-56F1-43A6-B6D3-8230FB338652}" destId="{C36827CD-44E4-44A2-96F1-3237C5BC769E}" srcOrd="1" destOrd="0" parTransId="{0729B281-F0C1-4D25-8CEB-05F2E76337B9}" sibTransId="{CFD3218F-3C9E-4B1C-9337-2B39FA8EB148}"/>
    <dgm:cxn modelId="{AE066502-9A5B-447F-A363-F6A22916DF41}" type="presOf" srcId="{3B8709D3-03FA-418B-9F4F-432B5FC0899D}" destId="{5370877A-1FCC-435A-826C-2C8BA8978ACD}" srcOrd="0" destOrd="0" presId="urn:microsoft.com/office/officeart/2005/8/layout/process5"/>
    <dgm:cxn modelId="{1A145902-A5D5-4199-8188-B9F7CB9FA2EC}" srcId="{3B8709D3-03FA-418B-9F4F-432B5FC0899D}" destId="{DD7950A6-FBE0-4246-A677-A8972DF7D6D2}" srcOrd="2" destOrd="0" parTransId="{BEA48FF4-912F-4C45-95C2-7AF8AAE7229A}" sibTransId="{582F11BD-88E9-4448-912B-63E26E8155F3}"/>
    <dgm:cxn modelId="{F2947403-2CFB-495C-BADF-EAD311745D97}" type="presOf" srcId="{8D12875A-897E-4C30-A19E-B500520946F9}" destId="{5370877A-1FCC-435A-826C-2C8BA8978ACD}" srcOrd="0" destOrd="1" presId="urn:microsoft.com/office/officeart/2005/8/layout/process5"/>
    <dgm:cxn modelId="{1DB63D07-1398-472A-B6B3-52608F485DA1}" type="presOf" srcId="{BE77240B-92D5-4D12-A236-22EF3E70BE87}" destId="{5950471F-99AE-4F27-A2AB-3E1FF3055EC4}" srcOrd="0" destOrd="2" presId="urn:microsoft.com/office/officeart/2005/8/layout/process5"/>
    <dgm:cxn modelId="{B4F5D70D-E541-4835-B6F7-18FD82812D32}" type="presOf" srcId="{7DFD55C5-97CE-40AA-936C-703BF4F39C75}" destId="{5950471F-99AE-4F27-A2AB-3E1FF3055EC4}" srcOrd="0" destOrd="3" presId="urn:microsoft.com/office/officeart/2005/8/layout/process5"/>
    <dgm:cxn modelId="{5749DA0D-9253-4C4E-9177-EE569AF50830}" type="presOf" srcId="{9CF1E926-FD8B-4A64-AE1F-4475DBCA26AE}" destId="{1FF133D9-86E1-483D-BC49-8CB63C62B96C}" srcOrd="0" destOrd="0" presId="urn:microsoft.com/office/officeart/2005/8/layout/process5"/>
    <dgm:cxn modelId="{E920330E-094B-40AD-AB28-CADC8C42E36A}" type="presOf" srcId="{AD9963FE-BA05-4435-B372-3F8E192BC801}" destId="{C8C72245-DE97-416F-A984-097DCE716B23}" srcOrd="0" destOrd="0" presId="urn:microsoft.com/office/officeart/2005/8/layout/process5"/>
    <dgm:cxn modelId="{7299A40F-466E-4937-A9C5-D65D88E0099B}" srcId="{063875BC-47E2-480D-9BE4-2062B25B97B1}" destId="{7DFD55C5-97CE-40AA-936C-703BF4F39C75}" srcOrd="2" destOrd="0" parTransId="{27D4E9A3-BFE4-4226-93A1-BE704293B4AF}" sibTransId="{C5578829-D4CC-4DBC-8F70-0731C98C3A59}"/>
    <dgm:cxn modelId="{1C0DDA10-11EF-46A2-A68D-80D5CDC2B97A}" srcId="{924F6069-9480-4F0C-9A81-C9CD0522A5A2}" destId="{A55FF2F4-3289-468F-B596-91290906013D}" srcOrd="1" destOrd="0" parTransId="{991A269A-4F12-4DFB-BE54-8FCEB09C6685}" sibTransId="{99DBE6D8-BC16-4BA5-9C6D-B269DD617CAD}"/>
    <dgm:cxn modelId="{70436915-051B-4A97-A51B-7D982949B31E}" srcId="{19EB3545-61BA-4608-83C8-98FEA0C110B2}" destId="{924F6069-9480-4F0C-9A81-C9CD0522A5A2}" srcOrd="1" destOrd="0" parTransId="{03AADC41-459D-4EE7-B6A8-FD4E96FB7919}" sibTransId="{0BD31AEF-F004-4ED4-BC8B-B704735EA9DF}"/>
    <dgm:cxn modelId="{2299A216-C3FA-4AC3-BCD8-DF9549A74230}" srcId="{910F0B51-12A4-41D5-947E-3AA254D5D92E}" destId="{A8A7EDD8-CE0C-4D06-BBD6-827C43A13F69}" srcOrd="0" destOrd="0" parTransId="{C24B91CE-2521-4F15-9F47-4F3805BD069B}" sibTransId="{DCC12A4F-38EF-4EE5-AFD1-495F968DB455}"/>
    <dgm:cxn modelId="{D267E817-08B7-4148-9A75-BF294EC988B6}" type="presOf" srcId="{19EB3545-61BA-4608-83C8-98FEA0C110B2}" destId="{7B04CDB0-B151-4AD4-8EAC-5073C7BAEF1C}" srcOrd="0" destOrd="0" presId="urn:microsoft.com/office/officeart/2005/8/layout/process5"/>
    <dgm:cxn modelId="{C39B271A-E735-4B06-A25D-F5A38F5B90B9}" type="presOf" srcId="{4CD6C718-920D-43FE-BCFB-64476D9B7043}" destId="{D1556AA6-CDF3-458B-A181-EDBFFB388A51}" srcOrd="0" destOrd="0" presId="urn:microsoft.com/office/officeart/2005/8/layout/process5"/>
    <dgm:cxn modelId="{6D5ECC23-3D8B-4294-98B4-50AF4E6ED695}" srcId="{9CF1E926-FD8B-4A64-AE1F-4475DBCA26AE}" destId="{4122D4C7-6DA6-416C-A8D9-02F6CE5D34F3}" srcOrd="0" destOrd="0" parTransId="{DD7644EE-1373-4235-8BA5-FBEC2287C74E}" sibTransId="{583CCF6F-405F-450C-BDEB-AD56544CC97E}"/>
    <dgm:cxn modelId="{1958D424-7CFE-4129-9FD2-1AADB8B3F7E6}" type="presOf" srcId="{A55FF2F4-3289-468F-B596-91290906013D}" destId="{811E01D0-8122-4F53-AFCB-11D27433F210}" srcOrd="0" destOrd="2" presId="urn:microsoft.com/office/officeart/2005/8/layout/process5"/>
    <dgm:cxn modelId="{E1E98025-E185-46B4-A0F0-385314CC5366}" srcId="{46B6EF42-56F1-43A6-B6D3-8230FB338652}" destId="{E5F010E3-FE58-4F6A-B87F-1FB1AC02F3CD}" srcOrd="0" destOrd="0" parTransId="{D5209237-AA13-422A-B3C4-D25FA653636D}" sibTransId="{8E9C60B9-2F72-4F55-8AB3-88B1722C2819}"/>
    <dgm:cxn modelId="{95235D2B-8656-4638-87D1-5C443E1ED360}" srcId="{19EB3545-61BA-4608-83C8-98FEA0C110B2}" destId="{46B6EF42-56F1-43A6-B6D3-8230FB338652}" srcOrd="2" destOrd="0" parTransId="{4941A4B1-CD96-4E7A-B17B-4C64FAE29ABF}" sibTransId="{AD9963FE-BA05-4435-B372-3F8E192BC801}"/>
    <dgm:cxn modelId="{5266F630-FA04-4C47-9F1F-5F6CA6444C2D}" srcId="{19EB3545-61BA-4608-83C8-98FEA0C110B2}" destId="{3B8709D3-03FA-418B-9F4F-432B5FC0899D}" srcOrd="3" destOrd="0" parTransId="{68217E74-0B6A-4CF8-814A-82ADA9B94092}" sibTransId="{AD3AC8DF-99D7-4F03-A9BE-782415881104}"/>
    <dgm:cxn modelId="{85FE3E32-457A-47B9-94DD-17E394104421}" srcId="{3B8709D3-03FA-418B-9F4F-432B5FC0899D}" destId="{8D12875A-897E-4C30-A19E-B500520946F9}" srcOrd="0" destOrd="0" parTransId="{E9933C0A-5055-41B0-9E54-496129FCC0FC}" sibTransId="{ABEB4515-4279-464F-BC72-250EC3C523B1}"/>
    <dgm:cxn modelId="{462E1234-CBCE-4936-B979-1A587069F89D}" srcId="{910F0B51-12A4-41D5-947E-3AA254D5D92E}" destId="{24E8E7E0-5BD7-4DFF-A2F3-527217A4EFEB}" srcOrd="1" destOrd="0" parTransId="{20192A1F-28F3-47E9-AFD4-E19AE3DC9C1E}" sibTransId="{8E4CE551-0857-4050-9853-BFA5300D3B4A}"/>
    <dgm:cxn modelId="{493AE434-32FB-4A27-AEAD-F100C3D30C63}" type="presOf" srcId="{CF9A0BE9-A6F0-49A2-9658-B00EDB9D5370}" destId="{1FF133D9-86E1-483D-BC49-8CB63C62B96C}" srcOrd="0" destOrd="2" presId="urn:microsoft.com/office/officeart/2005/8/layout/process5"/>
    <dgm:cxn modelId="{36799637-CFDD-49D6-87AC-40271B2E7C9F}" srcId="{19EB3545-61BA-4608-83C8-98FEA0C110B2}" destId="{910F0B51-12A4-41D5-947E-3AA254D5D92E}" srcOrd="4" destOrd="0" parTransId="{74F2E722-162A-4CDE-BA55-BDE1A927E744}" sibTransId="{4CD6C718-920D-43FE-BCFB-64476D9B7043}"/>
    <dgm:cxn modelId="{BD01EC3F-B4E6-4D37-9906-00D76B1DA95E}" type="presOf" srcId="{AD9963FE-BA05-4435-B372-3F8E192BC801}" destId="{262976FF-9419-45C2-BF1F-3F04D40A961F}" srcOrd="1" destOrd="0" presId="urn:microsoft.com/office/officeart/2005/8/layout/process5"/>
    <dgm:cxn modelId="{39AFC961-D072-4E8A-ACC6-F5AE33297712}" type="presOf" srcId="{D956AD46-CEEB-401F-8060-849A49E5F8D7}" destId="{0B022329-7CBF-4A26-8BD8-9919898F90C9}" srcOrd="0" destOrd="0" presId="urn:microsoft.com/office/officeart/2005/8/layout/process5"/>
    <dgm:cxn modelId="{DA244662-8EBA-4D98-BE5F-4728F4F26B15}" type="presOf" srcId="{924F6069-9480-4F0C-9A81-C9CD0522A5A2}" destId="{811E01D0-8122-4F53-AFCB-11D27433F210}" srcOrd="0" destOrd="0" presId="urn:microsoft.com/office/officeart/2005/8/layout/process5"/>
    <dgm:cxn modelId="{3DBCBA68-FCB3-4B3E-9C6A-34B9612665B7}" type="presOf" srcId="{DD7950A6-FBE0-4246-A677-A8972DF7D6D2}" destId="{5370877A-1FCC-435A-826C-2C8BA8978ACD}" srcOrd="0" destOrd="3" presId="urn:microsoft.com/office/officeart/2005/8/layout/process5"/>
    <dgm:cxn modelId="{43A9006B-D022-4CBA-A8A0-C1187BA74F1C}" type="presOf" srcId="{46B6EF42-56F1-43A6-B6D3-8230FB338652}" destId="{19BB0F78-1B61-45F3-92F1-ADECFE527F92}" srcOrd="0" destOrd="0" presId="urn:microsoft.com/office/officeart/2005/8/layout/process5"/>
    <dgm:cxn modelId="{CAE5FE6E-BD96-4A5D-9EFC-F50FB3479455}" type="presOf" srcId="{D956AD46-CEEB-401F-8060-849A49E5F8D7}" destId="{F7B82565-75AC-4E92-BABA-5B1254E90255}" srcOrd="1" destOrd="0" presId="urn:microsoft.com/office/officeart/2005/8/layout/process5"/>
    <dgm:cxn modelId="{55972753-823D-4C71-AD7C-E44E751DCB92}" type="presOf" srcId="{063875BC-47E2-480D-9BE4-2062B25B97B1}" destId="{5950471F-99AE-4F27-A2AB-3E1FF3055EC4}" srcOrd="0" destOrd="0" presId="urn:microsoft.com/office/officeart/2005/8/layout/process5"/>
    <dgm:cxn modelId="{5F33B153-5F4D-4096-B7EB-5192C37122EE}" type="presOf" srcId="{4122D4C7-6DA6-416C-A8D9-02F6CE5D34F3}" destId="{1FF133D9-86E1-483D-BC49-8CB63C62B96C}" srcOrd="0" destOrd="1" presId="urn:microsoft.com/office/officeart/2005/8/layout/process5"/>
    <dgm:cxn modelId="{08D07F7B-0FE1-4411-AC9F-CDC3C0E7135E}" type="presOf" srcId="{F1B9C94E-9BE6-4C65-A3F3-1CBD337C9B1B}" destId="{4EBC6D9C-17D7-4A2A-8A8B-487274D989A3}" srcOrd="0" destOrd="3" presId="urn:microsoft.com/office/officeart/2005/8/layout/process5"/>
    <dgm:cxn modelId="{AD323B8A-4B9B-467F-A4C9-0B0792980001}" srcId="{063875BC-47E2-480D-9BE4-2062B25B97B1}" destId="{63A5D9AB-D1AF-4217-8E6C-07CE9489E932}" srcOrd="0" destOrd="0" parTransId="{1BF7C9A5-298B-4EC6-BE6B-E12AEE58BF92}" sibTransId="{C1607CAF-C4A4-499C-8EF1-CB4FF990113E}"/>
    <dgm:cxn modelId="{01A58E8B-177C-4534-88FA-BC7377C492DA}" type="presOf" srcId="{0BD31AEF-F004-4ED4-BC8B-B704735EA9DF}" destId="{5102E17F-0978-486A-98DB-AD8E99C1D303}" srcOrd="0" destOrd="0" presId="urn:microsoft.com/office/officeart/2005/8/layout/process5"/>
    <dgm:cxn modelId="{B63CCC8D-1E7C-4CF8-BCD0-FAC3AA0A5FCC}" type="presOf" srcId="{24E8E7E0-5BD7-4DFF-A2F3-527217A4EFEB}" destId="{4EBC6D9C-17D7-4A2A-8A8B-487274D989A3}" srcOrd="0" destOrd="2" presId="urn:microsoft.com/office/officeart/2005/8/layout/process5"/>
    <dgm:cxn modelId="{4C07318E-5174-4DA3-9E43-A30D80E9FB67}" type="presOf" srcId="{9EB696E7-7194-4178-9DF8-275029F2DE75}" destId="{5370877A-1FCC-435A-826C-2C8BA8978ACD}" srcOrd="0" destOrd="2" presId="urn:microsoft.com/office/officeart/2005/8/layout/process5"/>
    <dgm:cxn modelId="{4F369090-D3E7-4B9E-963B-325DD2A3DA10}" type="presOf" srcId="{AD3AC8DF-99D7-4F03-A9BE-782415881104}" destId="{0941C558-350F-4B9F-8B5F-EB9C1F29D160}" srcOrd="0" destOrd="0" presId="urn:microsoft.com/office/officeart/2005/8/layout/process5"/>
    <dgm:cxn modelId="{38734692-0CD6-4A9F-B4B3-A5EF7E01A3B9}" type="presOf" srcId="{CAA7509A-D369-43F2-A31C-F1DEBA408802}" destId="{811E01D0-8122-4F53-AFCB-11D27433F210}" srcOrd="0" destOrd="1" presId="urn:microsoft.com/office/officeart/2005/8/layout/process5"/>
    <dgm:cxn modelId="{049AFE9C-7152-4F4C-B86B-12CC97A8ECCE}" srcId="{24E8E7E0-5BD7-4DFF-A2F3-527217A4EFEB}" destId="{F1B9C94E-9BE6-4C65-A3F3-1CBD337C9B1B}" srcOrd="0" destOrd="0" parTransId="{04114176-7F28-467C-873A-5A552EE95442}" sibTransId="{FF39039B-2804-46C3-B2E9-FBFFA42726DC}"/>
    <dgm:cxn modelId="{7138F89F-6CB6-4C30-A69A-32945EB2E99B}" srcId="{9CF1E926-FD8B-4A64-AE1F-4475DBCA26AE}" destId="{CF9A0BE9-A6F0-49A2-9658-B00EDB9D5370}" srcOrd="1" destOrd="0" parTransId="{082567A3-ABE5-41C8-AF9A-5FEA4A2CAFAF}" sibTransId="{05EE1D43-0640-4D00-9A96-4214D8E2A447}"/>
    <dgm:cxn modelId="{670A3DA5-9FFD-441F-89BF-1C0CCF1992DF}" type="presOf" srcId="{4CD6C718-920D-43FE-BCFB-64476D9B7043}" destId="{8CAEF9F2-5605-48C8-982E-D5A078169C7D}" srcOrd="1" destOrd="0" presId="urn:microsoft.com/office/officeart/2005/8/layout/process5"/>
    <dgm:cxn modelId="{62C20DA6-D6EF-4D4A-A6DF-32B2E2046E2C}" srcId="{924F6069-9480-4F0C-9A81-C9CD0522A5A2}" destId="{CAA7509A-D369-43F2-A31C-F1DEBA408802}" srcOrd="0" destOrd="0" parTransId="{225CD630-D74D-426F-920C-9F8C7ABA6E3A}" sibTransId="{710B67AD-6AF5-41D9-BB49-EC456AF27222}"/>
    <dgm:cxn modelId="{6860BDAC-FCC2-4168-8BB8-E7EA509A395E}" srcId="{924F6069-9480-4F0C-9A81-C9CD0522A5A2}" destId="{391F603A-5EC5-4D0C-940F-DF42BE5696BD}" srcOrd="2" destOrd="0" parTransId="{2BDE8F5E-0BD2-489E-876A-E545748361ED}" sibTransId="{0A9DB4A4-A4BF-4AB7-93D3-D4E8AD21EEC6}"/>
    <dgm:cxn modelId="{E1371CAF-C5FC-414A-B300-A7ECBFC531B2}" type="presOf" srcId="{0BD31AEF-F004-4ED4-BC8B-B704735EA9DF}" destId="{BDB0F5D3-C785-4FDE-BEC4-8ABE24B1E339}" srcOrd="1" destOrd="0" presId="urn:microsoft.com/office/officeart/2005/8/layout/process5"/>
    <dgm:cxn modelId="{35D7CFAF-0B2B-4569-BAD0-30315B5E4716}" type="presOf" srcId="{910F0B51-12A4-41D5-947E-3AA254D5D92E}" destId="{4EBC6D9C-17D7-4A2A-8A8B-487274D989A3}" srcOrd="0" destOrd="0" presId="urn:microsoft.com/office/officeart/2005/8/layout/process5"/>
    <dgm:cxn modelId="{F0DAFDBA-4031-4DF0-ADFD-F7AAA9C57C80}" type="presOf" srcId="{63A5D9AB-D1AF-4217-8E6C-07CE9489E932}" destId="{5950471F-99AE-4F27-A2AB-3E1FF3055EC4}" srcOrd="0" destOrd="1" presId="urn:microsoft.com/office/officeart/2005/8/layout/process5"/>
    <dgm:cxn modelId="{E6417AC8-D8F8-45F8-BC61-5B134D4A6C58}" srcId="{46B6EF42-56F1-43A6-B6D3-8230FB338652}" destId="{F3DBCF3A-E50F-438B-9107-22C56E523145}" srcOrd="2" destOrd="0" parTransId="{9DC63C9F-D64B-40DB-A5F5-733E33F4D5D2}" sibTransId="{1C487C3A-9651-43DC-BD8A-DF38E1AC6916}"/>
    <dgm:cxn modelId="{722727CF-631B-43A9-B1CF-D64A0C61EAE4}" type="presOf" srcId="{F3DBCF3A-E50F-438B-9107-22C56E523145}" destId="{19BB0F78-1B61-45F3-92F1-ADECFE527F92}" srcOrd="0" destOrd="3" presId="urn:microsoft.com/office/officeart/2005/8/layout/process5"/>
    <dgm:cxn modelId="{C43496CF-EF89-40EE-926E-11CB1CCC638D}" type="presOf" srcId="{AD3AC8DF-99D7-4F03-A9BE-782415881104}" destId="{0A98BDD0-BE2B-470A-B0A9-97497FC80C28}" srcOrd="1" destOrd="0" presId="urn:microsoft.com/office/officeart/2005/8/layout/process5"/>
    <dgm:cxn modelId="{881CA0D5-6D31-4597-9115-BD4268EF2D6C}" type="presOf" srcId="{A8A7EDD8-CE0C-4D06-BBD6-827C43A13F69}" destId="{4EBC6D9C-17D7-4A2A-8A8B-487274D989A3}" srcOrd="0" destOrd="1" presId="urn:microsoft.com/office/officeart/2005/8/layout/process5"/>
    <dgm:cxn modelId="{EEFC6DD9-E987-44DA-BEEE-54FCB539EEED}" srcId="{063875BC-47E2-480D-9BE4-2062B25B97B1}" destId="{BE77240B-92D5-4D12-A236-22EF3E70BE87}" srcOrd="1" destOrd="0" parTransId="{CCDDA49B-F576-4DF7-A4DD-255ECEB7487C}" sibTransId="{A248952B-B0EF-4858-8C10-42185840D955}"/>
    <dgm:cxn modelId="{718173DB-5D44-4F0F-9DDF-5BC69ECB4EEF}" type="presOf" srcId="{C36827CD-44E4-44A2-96F1-3237C5BC769E}" destId="{19BB0F78-1B61-45F3-92F1-ADECFE527F92}" srcOrd="0" destOrd="2" presId="urn:microsoft.com/office/officeart/2005/8/layout/process5"/>
    <dgm:cxn modelId="{2BF643EE-FD5D-4112-B7CD-07C1E589AEDE}" srcId="{19EB3545-61BA-4608-83C8-98FEA0C110B2}" destId="{063875BC-47E2-480D-9BE4-2062B25B97B1}" srcOrd="0" destOrd="0" parTransId="{D3FC7DC0-D6CD-4E80-888C-CCC9ACDBC791}" sibTransId="{D956AD46-CEEB-401F-8060-849A49E5F8D7}"/>
    <dgm:cxn modelId="{93977BEE-6358-4FAE-88DA-C1176959F715}" srcId="{19EB3545-61BA-4608-83C8-98FEA0C110B2}" destId="{9CF1E926-FD8B-4A64-AE1F-4475DBCA26AE}" srcOrd="5" destOrd="0" parTransId="{B1905C5C-31BB-49D6-9E40-EB641710D69A}" sibTransId="{BB2EFC12-2546-48B4-955B-280A488A32EA}"/>
    <dgm:cxn modelId="{76C333F1-6588-404D-B300-4EAA299F217E}" type="presOf" srcId="{391F603A-5EC5-4D0C-940F-DF42BE5696BD}" destId="{811E01D0-8122-4F53-AFCB-11D27433F210}" srcOrd="0" destOrd="3" presId="urn:microsoft.com/office/officeart/2005/8/layout/process5"/>
    <dgm:cxn modelId="{5310FAF8-CC71-40EB-A198-99E8187A250A}" srcId="{3B8709D3-03FA-418B-9F4F-432B5FC0899D}" destId="{9EB696E7-7194-4178-9DF8-275029F2DE75}" srcOrd="1" destOrd="0" parTransId="{77CD7A92-F5EF-42FB-859B-91F16EFF1CED}" sibTransId="{8AAC21EA-1931-4C86-8F7A-E7BCF7BE91B6}"/>
    <dgm:cxn modelId="{9D57A2F9-4536-41DB-BF25-4D513BEDA32C}" type="presOf" srcId="{E5F010E3-FE58-4F6A-B87F-1FB1AC02F3CD}" destId="{19BB0F78-1B61-45F3-92F1-ADECFE527F92}" srcOrd="0" destOrd="1" presId="urn:microsoft.com/office/officeart/2005/8/layout/process5"/>
    <dgm:cxn modelId="{09A0B0BF-BF78-4B53-BB3F-E1A1B05EAF0D}" type="presParOf" srcId="{7B04CDB0-B151-4AD4-8EAC-5073C7BAEF1C}" destId="{5950471F-99AE-4F27-A2AB-3E1FF3055EC4}" srcOrd="0" destOrd="0" presId="urn:microsoft.com/office/officeart/2005/8/layout/process5"/>
    <dgm:cxn modelId="{D66FF8E1-4DCA-4841-90E0-0A7527C94F51}" type="presParOf" srcId="{7B04CDB0-B151-4AD4-8EAC-5073C7BAEF1C}" destId="{0B022329-7CBF-4A26-8BD8-9919898F90C9}" srcOrd="1" destOrd="0" presId="urn:microsoft.com/office/officeart/2005/8/layout/process5"/>
    <dgm:cxn modelId="{FD886751-C9CF-4118-A19A-8018D5F201E8}" type="presParOf" srcId="{0B022329-7CBF-4A26-8BD8-9919898F90C9}" destId="{F7B82565-75AC-4E92-BABA-5B1254E90255}" srcOrd="0" destOrd="0" presId="urn:microsoft.com/office/officeart/2005/8/layout/process5"/>
    <dgm:cxn modelId="{A22B1B6D-B096-4655-A9DF-FE7D726B8956}" type="presParOf" srcId="{7B04CDB0-B151-4AD4-8EAC-5073C7BAEF1C}" destId="{811E01D0-8122-4F53-AFCB-11D27433F210}" srcOrd="2" destOrd="0" presId="urn:microsoft.com/office/officeart/2005/8/layout/process5"/>
    <dgm:cxn modelId="{86546FF2-E9A7-4034-A484-80802639A3F1}" type="presParOf" srcId="{7B04CDB0-B151-4AD4-8EAC-5073C7BAEF1C}" destId="{5102E17F-0978-486A-98DB-AD8E99C1D303}" srcOrd="3" destOrd="0" presId="urn:microsoft.com/office/officeart/2005/8/layout/process5"/>
    <dgm:cxn modelId="{E3B89BC3-F9C8-45FA-A5CA-9CF0971BFE94}" type="presParOf" srcId="{5102E17F-0978-486A-98DB-AD8E99C1D303}" destId="{BDB0F5D3-C785-4FDE-BEC4-8ABE24B1E339}" srcOrd="0" destOrd="0" presId="urn:microsoft.com/office/officeart/2005/8/layout/process5"/>
    <dgm:cxn modelId="{067F8386-D68E-4019-85D9-40A7C35ED745}" type="presParOf" srcId="{7B04CDB0-B151-4AD4-8EAC-5073C7BAEF1C}" destId="{19BB0F78-1B61-45F3-92F1-ADECFE527F92}" srcOrd="4" destOrd="0" presId="urn:microsoft.com/office/officeart/2005/8/layout/process5"/>
    <dgm:cxn modelId="{D9FEC40A-F0A7-4C7B-9B68-04E3A7820D4B}" type="presParOf" srcId="{7B04CDB0-B151-4AD4-8EAC-5073C7BAEF1C}" destId="{C8C72245-DE97-416F-A984-097DCE716B23}" srcOrd="5" destOrd="0" presId="urn:microsoft.com/office/officeart/2005/8/layout/process5"/>
    <dgm:cxn modelId="{D0D43E60-A010-43F9-B0AE-607AD46E6C98}" type="presParOf" srcId="{C8C72245-DE97-416F-A984-097DCE716B23}" destId="{262976FF-9419-45C2-BF1F-3F04D40A961F}" srcOrd="0" destOrd="0" presId="urn:microsoft.com/office/officeart/2005/8/layout/process5"/>
    <dgm:cxn modelId="{B6182E6A-EB34-42FE-A511-A2E24FFD96E3}" type="presParOf" srcId="{7B04CDB0-B151-4AD4-8EAC-5073C7BAEF1C}" destId="{5370877A-1FCC-435A-826C-2C8BA8978ACD}" srcOrd="6" destOrd="0" presId="urn:microsoft.com/office/officeart/2005/8/layout/process5"/>
    <dgm:cxn modelId="{21926F2D-164D-4EF6-A17E-215FBA624944}" type="presParOf" srcId="{7B04CDB0-B151-4AD4-8EAC-5073C7BAEF1C}" destId="{0941C558-350F-4B9F-8B5F-EB9C1F29D160}" srcOrd="7" destOrd="0" presId="urn:microsoft.com/office/officeart/2005/8/layout/process5"/>
    <dgm:cxn modelId="{3A3076EB-6CCF-43F4-8DF5-3288B5B39288}" type="presParOf" srcId="{0941C558-350F-4B9F-8B5F-EB9C1F29D160}" destId="{0A98BDD0-BE2B-470A-B0A9-97497FC80C28}" srcOrd="0" destOrd="0" presId="urn:microsoft.com/office/officeart/2005/8/layout/process5"/>
    <dgm:cxn modelId="{C30B5665-97B1-4BB5-B5BA-1798803F3C78}" type="presParOf" srcId="{7B04CDB0-B151-4AD4-8EAC-5073C7BAEF1C}" destId="{4EBC6D9C-17D7-4A2A-8A8B-487274D989A3}" srcOrd="8" destOrd="0" presId="urn:microsoft.com/office/officeart/2005/8/layout/process5"/>
    <dgm:cxn modelId="{D48FDFAD-AE8C-4182-AAF8-D6CE448EAEFE}" type="presParOf" srcId="{7B04CDB0-B151-4AD4-8EAC-5073C7BAEF1C}" destId="{D1556AA6-CDF3-458B-A181-EDBFFB388A51}" srcOrd="9" destOrd="0" presId="urn:microsoft.com/office/officeart/2005/8/layout/process5"/>
    <dgm:cxn modelId="{86DD8CFA-7CA4-4427-B404-BBFE7D2E2D7F}" type="presParOf" srcId="{D1556AA6-CDF3-458B-A181-EDBFFB388A51}" destId="{8CAEF9F2-5605-48C8-982E-D5A078169C7D}" srcOrd="0" destOrd="0" presId="urn:microsoft.com/office/officeart/2005/8/layout/process5"/>
    <dgm:cxn modelId="{C51E3717-946F-4063-BCCC-C479583CD688}" type="presParOf" srcId="{7B04CDB0-B151-4AD4-8EAC-5073C7BAEF1C}" destId="{1FF133D9-86E1-483D-BC49-8CB63C62B96C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C80E8-D980-470F-B6B9-581FC32A4C9D}">
      <dsp:nvSpPr>
        <dsp:cNvPr id="0" name=""/>
        <dsp:cNvSpPr/>
      </dsp:nvSpPr>
      <dsp:spPr>
        <a:xfrm>
          <a:off x="5190330" y="3086100"/>
          <a:ext cx="3771900" cy="3771900"/>
        </a:xfrm>
        <a:prstGeom prst="gear9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4400" b="1" kern="1200" dirty="0"/>
            <a:t>RTM</a:t>
          </a:r>
          <a:endParaRPr lang="en-BE" sz="1600" b="1" kern="1200" dirty="0"/>
        </a:p>
      </dsp:txBody>
      <dsp:txXfrm>
        <a:off x="5948650" y="3969650"/>
        <a:ext cx="2255260" cy="1938834"/>
      </dsp:txXfrm>
    </dsp:sp>
    <dsp:sp modelId="{483BF47D-4ABD-48E5-8AF6-0727D4609433}">
      <dsp:nvSpPr>
        <dsp:cNvPr id="0" name=""/>
        <dsp:cNvSpPr/>
      </dsp:nvSpPr>
      <dsp:spPr>
        <a:xfrm>
          <a:off x="4710271" y="5417820"/>
          <a:ext cx="2400300" cy="14401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Reisevanar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Vegnettverk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Transporttiltak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Demografiske data (+frå ADV)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Bilhold etc.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Magi</a:t>
          </a:r>
          <a:endParaRPr lang="en-BE" sz="1200" kern="1200" dirty="0"/>
        </a:p>
      </dsp:txBody>
      <dsp:txXfrm>
        <a:off x="4752452" y="5460001"/>
        <a:ext cx="2315938" cy="1355818"/>
      </dsp:txXfrm>
    </dsp:sp>
    <dsp:sp modelId="{72EE92C1-4F3F-4818-A610-12FB708C81B9}">
      <dsp:nvSpPr>
        <dsp:cNvPr id="0" name=""/>
        <dsp:cNvSpPr/>
      </dsp:nvSpPr>
      <dsp:spPr>
        <a:xfrm>
          <a:off x="2995770" y="2194560"/>
          <a:ext cx="2743200" cy="2743200"/>
        </a:xfrm>
        <a:prstGeom prst="gear6">
          <a:avLst/>
        </a:prstGeom>
        <a:solidFill>
          <a:schemeClr val="accent2">
            <a:shade val="80000"/>
            <a:hueOff val="-120249"/>
            <a:satOff val="-16733"/>
            <a:lumOff val="223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3200" b="1" kern="1200" dirty="0"/>
            <a:t>ADV</a:t>
          </a:r>
          <a:endParaRPr lang="en-BE" sz="3200" b="1" kern="1200" dirty="0"/>
        </a:p>
      </dsp:txBody>
      <dsp:txXfrm>
        <a:off x="3686379" y="2889343"/>
        <a:ext cx="1361982" cy="1353634"/>
      </dsp:txXfrm>
    </dsp:sp>
    <dsp:sp modelId="{8B61F8A9-B2C7-41A9-A06A-F4F41DD5D2C6}">
      <dsp:nvSpPr>
        <dsp:cNvPr id="0" name=""/>
        <dsp:cNvSpPr/>
      </dsp:nvSpPr>
      <dsp:spPr>
        <a:xfrm>
          <a:off x="2104230" y="3977640"/>
          <a:ext cx="2400300" cy="14401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120249"/>
              <a:satOff val="-16733"/>
              <a:lumOff val="223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Arealtiltak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Planar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Parkeringsdata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Kartvisualiseringar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Orkestrering av system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Dashboard</a:t>
          </a:r>
          <a:endParaRPr lang="en-BE" sz="1200" kern="1200" dirty="0"/>
        </a:p>
      </dsp:txBody>
      <dsp:txXfrm>
        <a:off x="2146411" y="4019821"/>
        <a:ext cx="2315938" cy="1355818"/>
      </dsp:txXfrm>
    </dsp:sp>
    <dsp:sp modelId="{904AD82A-0573-4731-B742-F5952D265A36}">
      <dsp:nvSpPr>
        <dsp:cNvPr id="0" name=""/>
        <dsp:cNvSpPr/>
      </dsp:nvSpPr>
      <dsp:spPr>
        <a:xfrm rot="20700000">
          <a:off x="4532242" y="302031"/>
          <a:ext cx="2687776" cy="2687776"/>
        </a:xfrm>
        <a:prstGeom prst="gear6">
          <a:avLst/>
        </a:prstGeom>
        <a:solidFill>
          <a:schemeClr val="accent2">
            <a:shade val="80000"/>
            <a:hueOff val="-240499"/>
            <a:satOff val="-33466"/>
            <a:lumOff val="447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dirty="0"/>
            <a:t>ADVS</a:t>
          </a:r>
          <a:endParaRPr lang="en-BE" sz="1600" b="1" kern="1200" dirty="0"/>
        </a:p>
      </dsp:txBody>
      <dsp:txXfrm rot="-20700000">
        <a:off x="5121751" y="891540"/>
        <a:ext cx="1508760" cy="1508760"/>
      </dsp:txXfrm>
    </dsp:sp>
    <dsp:sp modelId="{91A3BF06-FD80-4FDA-A909-3B2A5CFC0430}">
      <dsp:nvSpPr>
        <dsp:cNvPr id="0" name=""/>
        <dsp:cNvSpPr/>
      </dsp:nvSpPr>
      <dsp:spPr>
        <a:xfrm>
          <a:off x="6561931" y="891540"/>
          <a:ext cx="2400300" cy="14401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240499"/>
              <a:satOff val="-33466"/>
              <a:lumOff val="447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Rådata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Besøksgenerering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Fordeling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Omfordeling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 err="1"/>
            <a:t>Glidning</a:t>
          </a:r>
          <a:endParaRPr lang="en-BE" sz="1200" kern="1200" dirty="0"/>
        </a:p>
      </dsp:txBody>
      <dsp:txXfrm>
        <a:off x="6604112" y="933721"/>
        <a:ext cx="2315938" cy="1355818"/>
      </dsp:txXfrm>
    </dsp:sp>
    <dsp:sp modelId="{2B3FC75A-C33E-4D08-AAC2-1B8FCE9D60E0}">
      <dsp:nvSpPr>
        <dsp:cNvPr id="0" name=""/>
        <dsp:cNvSpPr/>
      </dsp:nvSpPr>
      <dsp:spPr>
        <a:xfrm>
          <a:off x="4930491" y="2499588"/>
          <a:ext cx="4828032" cy="4828032"/>
        </a:xfrm>
        <a:prstGeom prst="circularArrow">
          <a:avLst>
            <a:gd name="adj1" fmla="val 4687"/>
            <a:gd name="adj2" fmla="val 299029"/>
            <a:gd name="adj3" fmla="val 2556741"/>
            <a:gd name="adj4" fmla="val 15776484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74A3F-E1F7-456F-A125-D6FC7A7D0BF1}">
      <dsp:nvSpPr>
        <dsp:cNvPr id="0" name=""/>
        <dsp:cNvSpPr/>
      </dsp:nvSpPr>
      <dsp:spPr>
        <a:xfrm>
          <a:off x="2509955" y="1576162"/>
          <a:ext cx="3507867" cy="35078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120501"/>
            <a:satOff val="-16430"/>
            <a:lumOff val="218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AD3A6-D8E4-427D-B621-F3783BE766E3}">
      <dsp:nvSpPr>
        <dsp:cNvPr id="0" name=""/>
        <dsp:cNvSpPr/>
      </dsp:nvSpPr>
      <dsp:spPr>
        <a:xfrm>
          <a:off x="3910532" y="-298123"/>
          <a:ext cx="3782187" cy="378218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241002"/>
            <a:satOff val="-32860"/>
            <a:lumOff val="436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B0CD9-9612-42CA-8AB1-7E5E015A52AE}">
      <dsp:nvSpPr>
        <dsp:cNvPr id="0" name=""/>
        <dsp:cNvSpPr/>
      </dsp:nvSpPr>
      <dsp:spPr>
        <a:xfrm>
          <a:off x="3445423" y="3339160"/>
          <a:ext cx="1824690" cy="182491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F20006A-59CE-4113-9FF1-D643F0330CBE}">
      <dsp:nvSpPr>
        <dsp:cNvPr id="0" name=""/>
        <dsp:cNvSpPr/>
      </dsp:nvSpPr>
      <dsp:spPr>
        <a:xfrm>
          <a:off x="4609208" y="1994992"/>
          <a:ext cx="541802" cy="541096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2">
                <a:hueOff val="-299774"/>
                <a:satOff val="917"/>
                <a:lumOff val="26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9774"/>
                <a:satOff val="917"/>
                <a:lumOff val="26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9774"/>
                <a:satOff val="917"/>
                <a:lumOff val="26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9774"/>
              <a:satOff val="917"/>
              <a:lumOff val="266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2F64E0-4657-4319-9092-27D3FA77BC12}">
      <dsp:nvSpPr>
        <dsp:cNvPr id="0" name=""/>
        <dsp:cNvSpPr/>
      </dsp:nvSpPr>
      <dsp:spPr>
        <a:xfrm>
          <a:off x="3510035" y="3409111"/>
          <a:ext cx="1684569" cy="168432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F20A881-3C8C-4BF9-9D16-B84F5779427A}">
      <dsp:nvSpPr>
        <dsp:cNvPr id="0" name=""/>
        <dsp:cNvSpPr/>
      </dsp:nvSpPr>
      <dsp:spPr>
        <a:xfrm>
          <a:off x="5402451" y="3683431"/>
          <a:ext cx="954381" cy="954633"/>
        </a:xfrm>
        <a:prstGeom prst="ellipse">
          <a:avLst/>
        </a:prstGeom>
        <a:gradFill rotWithShape="0">
          <a:gsLst>
            <a:gs pos="0">
              <a:schemeClr val="accent2">
                <a:hueOff val="-599548"/>
                <a:satOff val="1835"/>
                <a:lumOff val="53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99548"/>
                <a:satOff val="1835"/>
                <a:lumOff val="53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99548"/>
                <a:satOff val="1835"/>
                <a:lumOff val="53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99548"/>
              <a:satOff val="1835"/>
              <a:lumOff val="533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AA13CD-3903-429A-8C84-45369B2E6BAB}">
      <dsp:nvSpPr>
        <dsp:cNvPr id="0" name=""/>
        <dsp:cNvSpPr/>
      </dsp:nvSpPr>
      <dsp:spPr>
        <a:xfrm>
          <a:off x="5458499" y="3739667"/>
          <a:ext cx="842284" cy="8421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E8B941-D587-4EB6-8FC5-0887C9E00354}">
      <dsp:nvSpPr>
        <dsp:cNvPr id="0" name=""/>
        <dsp:cNvSpPr/>
      </dsp:nvSpPr>
      <dsp:spPr>
        <a:xfrm>
          <a:off x="5028794" y="2336520"/>
          <a:ext cx="1224504" cy="1224153"/>
        </a:xfrm>
        <a:prstGeom prst="ellipse">
          <a:avLst/>
        </a:prstGeom>
        <a:gradFill rotWithShape="0">
          <a:gsLst>
            <a:gs pos="0">
              <a:schemeClr val="accent2">
                <a:hueOff val="-899322"/>
                <a:satOff val="2752"/>
                <a:lumOff val="8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99322"/>
                <a:satOff val="2752"/>
                <a:lumOff val="8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99322"/>
                <a:satOff val="2752"/>
                <a:lumOff val="8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99322"/>
              <a:satOff val="2752"/>
              <a:lumOff val="800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9D3C73-F234-450A-8DD2-87D7BF042F61}">
      <dsp:nvSpPr>
        <dsp:cNvPr id="0" name=""/>
        <dsp:cNvSpPr/>
      </dsp:nvSpPr>
      <dsp:spPr>
        <a:xfrm>
          <a:off x="6517972" y="100126"/>
          <a:ext cx="400902" cy="401193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2">
                <a:hueOff val="-1199096"/>
                <a:satOff val="3669"/>
                <a:lumOff val="106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99096"/>
                <a:satOff val="3669"/>
                <a:lumOff val="106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99096"/>
                <a:satOff val="3669"/>
                <a:lumOff val="106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99096"/>
              <a:satOff val="3669"/>
              <a:lumOff val="1066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8711E5-9948-4A37-B39E-F4F00CA565A4}">
      <dsp:nvSpPr>
        <dsp:cNvPr id="0" name=""/>
        <dsp:cNvSpPr/>
      </dsp:nvSpPr>
      <dsp:spPr>
        <a:xfrm>
          <a:off x="7119715" y="0"/>
          <a:ext cx="200840" cy="200253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2">
                <a:hueOff val="-1498870"/>
                <a:satOff val="4587"/>
                <a:lumOff val="133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98870"/>
                <a:satOff val="4587"/>
                <a:lumOff val="133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98870"/>
                <a:satOff val="4587"/>
                <a:lumOff val="133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98870"/>
              <a:satOff val="4587"/>
              <a:lumOff val="1333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4A38F5-2F4F-495D-80C0-E5D32F0B21A0}">
      <dsp:nvSpPr>
        <dsp:cNvPr id="0" name=""/>
        <dsp:cNvSpPr/>
      </dsp:nvSpPr>
      <dsp:spPr>
        <a:xfrm>
          <a:off x="5093405" y="2400985"/>
          <a:ext cx="1095281" cy="109453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4B5C51-6810-4286-8C99-94E2E03E7808}">
      <dsp:nvSpPr>
        <dsp:cNvPr id="0" name=""/>
        <dsp:cNvSpPr/>
      </dsp:nvSpPr>
      <dsp:spPr>
        <a:xfrm>
          <a:off x="5165801" y="1247470"/>
          <a:ext cx="858632" cy="857935"/>
        </a:xfrm>
        <a:prstGeom prst="ellipse">
          <a:avLst/>
        </a:prstGeom>
        <a:gradFill rotWithShape="0">
          <a:gsLst>
            <a:gs pos="0">
              <a:schemeClr val="accent2">
                <a:hueOff val="-1798645"/>
                <a:satOff val="5504"/>
                <a:lumOff val="16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98645"/>
                <a:satOff val="5504"/>
                <a:lumOff val="16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98645"/>
                <a:satOff val="5504"/>
                <a:lumOff val="16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798645"/>
              <a:satOff val="5504"/>
              <a:lumOff val="1600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B6BBEE-BBAC-40A0-8AC6-20CC26AEFCD6}">
      <dsp:nvSpPr>
        <dsp:cNvPr id="0" name=""/>
        <dsp:cNvSpPr/>
      </dsp:nvSpPr>
      <dsp:spPr>
        <a:xfrm>
          <a:off x="5952037" y="6316903"/>
          <a:ext cx="541802" cy="541096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2">
                <a:hueOff val="-2098419"/>
                <a:satOff val="6421"/>
                <a:lumOff val="186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98419"/>
                <a:satOff val="6421"/>
                <a:lumOff val="186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98419"/>
                <a:satOff val="6421"/>
                <a:lumOff val="186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098419"/>
              <a:satOff val="6421"/>
              <a:lumOff val="1866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DBD13D-F71C-49BC-9BE5-47BC7B14F330}">
      <dsp:nvSpPr>
        <dsp:cNvPr id="0" name=""/>
        <dsp:cNvSpPr/>
      </dsp:nvSpPr>
      <dsp:spPr>
        <a:xfrm>
          <a:off x="5216401" y="1297533"/>
          <a:ext cx="757433" cy="75712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2E7FD9-223C-48D3-9188-9488B926ADDA}">
      <dsp:nvSpPr>
        <dsp:cNvPr id="0" name=""/>
        <dsp:cNvSpPr/>
      </dsp:nvSpPr>
      <dsp:spPr>
        <a:xfrm>
          <a:off x="5767544" y="445084"/>
          <a:ext cx="795577" cy="795528"/>
        </a:xfrm>
        <a:prstGeom prst="ellipse">
          <a:avLst/>
        </a:prstGeom>
        <a:gradFill rotWithShape="0">
          <a:gsLst>
            <a:gs pos="0">
              <a:schemeClr val="accent2">
                <a:hueOff val="-2398193"/>
                <a:satOff val="7338"/>
                <a:lumOff val="213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398193"/>
                <a:satOff val="7338"/>
                <a:lumOff val="213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398193"/>
                <a:satOff val="7338"/>
                <a:lumOff val="213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398193"/>
              <a:satOff val="7338"/>
              <a:lumOff val="2133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8D070B-F6D4-4FE3-BA2B-7FA37439C2B8}">
      <dsp:nvSpPr>
        <dsp:cNvPr id="0" name=""/>
        <dsp:cNvSpPr/>
      </dsp:nvSpPr>
      <dsp:spPr>
        <a:xfrm>
          <a:off x="5814252" y="491718"/>
          <a:ext cx="702163" cy="70157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832476-C9E8-4A33-BAEF-C37F2E20E31B}">
      <dsp:nvSpPr>
        <dsp:cNvPr id="0" name=""/>
        <dsp:cNvSpPr/>
      </dsp:nvSpPr>
      <dsp:spPr>
        <a:xfrm>
          <a:off x="4648910" y="5113324"/>
          <a:ext cx="1367739" cy="1368171"/>
        </a:xfrm>
        <a:prstGeom prst="ellipse">
          <a:avLst/>
        </a:prstGeom>
        <a:gradFill rotWithShape="0">
          <a:gsLst>
            <a:gs pos="0">
              <a:schemeClr val="accent2">
                <a:hueOff val="-2697967"/>
                <a:satOff val="8256"/>
                <a:lumOff val="239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697967"/>
                <a:satOff val="8256"/>
                <a:lumOff val="239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697967"/>
                <a:satOff val="8256"/>
                <a:lumOff val="239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697967"/>
              <a:satOff val="8256"/>
              <a:lumOff val="2399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55D72D-6BF3-4A78-82C8-F981904D1B7D}">
      <dsp:nvSpPr>
        <dsp:cNvPr id="0" name=""/>
        <dsp:cNvSpPr/>
      </dsp:nvSpPr>
      <dsp:spPr>
        <a:xfrm>
          <a:off x="6453360" y="4612005"/>
          <a:ext cx="300482" cy="301066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2">
                <a:hueOff val="-2997741"/>
                <a:satOff val="9173"/>
                <a:lumOff val="266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97741"/>
                <a:satOff val="9173"/>
                <a:lumOff val="266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97741"/>
                <a:satOff val="9173"/>
                <a:lumOff val="266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97741"/>
              <a:satOff val="9173"/>
              <a:lumOff val="2666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B5F61C-C224-4536-BD73-7B1EE3FB1836}">
      <dsp:nvSpPr>
        <dsp:cNvPr id="0" name=""/>
        <dsp:cNvSpPr/>
      </dsp:nvSpPr>
      <dsp:spPr>
        <a:xfrm>
          <a:off x="4721306" y="5185333"/>
          <a:ext cx="1223725" cy="1223467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DA6EE4-7985-4790-8CAA-8E50034E414B}">
      <dsp:nvSpPr>
        <dsp:cNvPr id="0" name=""/>
        <dsp:cNvSpPr/>
      </dsp:nvSpPr>
      <dsp:spPr>
        <a:xfrm>
          <a:off x="1640973" y="2400985"/>
          <a:ext cx="2707454" cy="85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" numCol="1" spcCol="1270" anchor="b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 dirty="0"/>
            <a:t>Kommunar, konsulentar</a:t>
          </a:r>
          <a:endParaRPr lang="en-BE" sz="2100" kern="1200" dirty="0"/>
        </a:p>
      </dsp:txBody>
      <dsp:txXfrm>
        <a:off x="1640973" y="2400985"/>
        <a:ext cx="2707454" cy="857250"/>
      </dsp:txXfrm>
    </dsp:sp>
    <dsp:sp modelId="{6407EAF7-E985-40B7-B055-D733CDD9C96B}">
      <dsp:nvSpPr>
        <dsp:cNvPr id="0" name=""/>
        <dsp:cNvSpPr/>
      </dsp:nvSpPr>
      <dsp:spPr>
        <a:xfrm>
          <a:off x="6553781" y="3739667"/>
          <a:ext cx="2707454" cy="842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 dirty="0"/>
            <a:t>Byområdeansvarlege</a:t>
          </a:r>
        </a:p>
      </dsp:txBody>
      <dsp:txXfrm>
        <a:off x="6553781" y="3739667"/>
        <a:ext cx="2707454" cy="842162"/>
      </dsp:txXfrm>
    </dsp:sp>
    <dsp:sp modelId="{0DFF72AC-5D80-493E-99CE-E0F34E7B9F0B}">
      <dsp:nvSpPr>
        <dsp:cNvPr id="0" name=""/>
        <dsp:cNvSpPr/>
      </dsp:nvSpPr>
      <dsp:spPr>
        <a:xfrm>
          <a:off x="6453360" y="2400985"/>
          <a:ext cx="2707454" cy="109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/>
            <a:t>RTM-operatørar</a:t>
          </a:r>
          <a:endParaRPr lang="nn-NO" sz="2100" kern="1200" dirty="0"/>
        </a:p>
      </dsp:txBody>
      <dsp:txXfrm>
        <a:off x="6453360" y="2400985"/>
        <a:ext cx="2707454" cy="1094536"/>
      </dsp:txXfrm>
    </dsp:sp>
    <dsp:sp modelId="{776C286D-C49D-42C7-A7E1-17C3196E44D1}">
      <dsp:nvSpPr>
        <dsp:cNvPr id="0" name=""/>
        <dsp:cNvSpPr/>
      </dsp:nvSpPr>
      <dsp:spPr>
        <a:xfrm>
          <a:off x="6216711" y="1297533"/>
          <a:ext cx="2707454" cy="75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/>
            <a:t>Rettleiarar</a:t>
          </a:r>
          <a:endParaRPr lang="nn-NO" sz="2100" kern="1200" dirty="0"/>
        </a:p>
      </dsp:txBody>
      <dsp:txXfrm>
        <a:off x="6216711" y="1297533"/>
        <a:ext cx="2707454" cy="757123"/>
      </dsp:txXfrm>
    </dsp:sp>
    <dsp:sp modelId="{B0006F0D-0AC3-4688-92EF-B6C08CBFD126}">
      <dsp:nvSpPr>
        <dsp:cNvPr id="0" name=""/>
        <dsp:cNvSpPr/>
      </dsp:nvSpPr>
      <dsp:spPr>
        <a:xfrm>
          <a:off x="6718034" y="491718"/>
          <a:ext cx="2707454" cy="701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/>
            <a:t>Utviklarar</a:t>
          </a:r>
          <a:endParaRPr lang="nn-NO" sz="2100" kern="1200" dirty="0"/>
        </a:p>
      </dsp:txBody>
      <dsp:txXfrm>
        <a:off x="6718034" y="491718"/>
        <a:ext cx="2707454" cy="701573"/>
      </dsp:txXfrm>
    </dsp:sp>
    <dsp:sp modelId="{D50BC759-66B3-4B8D-9500-845DBA57B942}">
      <dsp:nvSpPr>
        <dsp:cNvPr id="0" name=""/>
        <dsp:cNvSpPr/>
      </dsp:nvSpPr>
      <dsp:spPr>
        <a:xfrm>
          <a:off x="1792771" y="5185333"/>
          <a:ext cx="2707454" cy="1223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 dirty="0"/>
            <a:t>GIS-ansvarlege</a:t>
          </a:r>
        </a:p>
      </dsp:txBody>
      <dsp:txXfrm>
        <a:off x="1792771" y="5185333"/>
        <a:ext cx="2707454" cy="1223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0471F-99AE-4F27-A2AB-3E1FF3055EC4}">
      <dsp:nvSpPr>
        <dsp:cNvPr id="0" name=""/>
        <dsp:cNvSpPr/>
      </dsp:nvSpPr>
      <dsp:spPr>
        <a:xfrm>
          <a:off x="8329" y="40374"/>
          <a:ext cx="2489531" cy="14937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kern="1200" dirty="0"/>
            <a:t>Opprette nytt prosjekt</a:t>
          </a:r>
          <a:endParaRPr lang="en-BE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(Kopiere frå tidlegare referansebane)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Laste oppdaterte grunnlagsdata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Generere besøkstal</a:t>
          </a:r>
          <a:endParaRPr lang="en-BE" sz="1200" kern="1200" dirty="0"/>
        </a:p>
      </dsp:txBody>
      <dsp:txXfrm>
        <a:off x="52079" y="84124"/>
        <a:ext cx="2402031" cy="1406219"/>
      </dsp:txXfrm>
    </dsp:sp>
    <dsp:sp modelId="{0B022329-7CBF-4A26-8BD8-9919898F90C9}">
      <dsp:nvSpPr>
        <dsp:cNvPr id="0" name=""/>
        <dsp:cNvSpPr/>
      </dsp:nvSpPr>
      <dsp:spPr>
        <a:xfrm>
          <a:off x="2716939" y="478532"/>
          <a:ext cx="527780" cy="617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/>
        </a:p>
      </dsp:txBody>
      <dsp:txXfrm>
        <a:off x="2716939" y="602013"/>
        <a:ext cx="369446" cy="370441"/>
      </dsp:txXfrm>
    </dsp:sp>
    <dsp:sp modelId="{811E01D0-8122-4F53-AFCB-11D27433F210}">
      <dsp:nvSpPr>
        <dsp:cNvPr id="0" name=""/>
        <dsp:cNvSpPr/>
      </dsp:nvSpPr>
      <dsp:spPr>
        <a:xfrm>
          <a:off x="3493673" y="40374"/>
          <a:ext cx="2489531" cy="1493719"/>
        </a:xfrm>
        <a:prstGeom prst="roundRect">
          <a:avLst>
            <a:gd name="adj" fmla="val 10000"/>
          </a:avLst>
        </a:prstGeom>
        <a:solidFill>
          <a:schemeClr val="accent2">
            <a:hueOff val="-599548"/>
            <a:satOff val="1835"/>
            <a:lumOff val="5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kern="1200" dirty="0"/>
            <a:t>Sjekke data for basisår</a:t>
          </a:r>
          <a:endParaRPr lang="en-BE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Har det skjedd noko nytt?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Verksemder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Parkering</a:t>
          </a:r>
          <a:endParaRPr lang="en-BE" sz="1200" kern="1200" dirty="0"/>
        </a:p>
      </dsp:txBody>
      <dsp:txXfrm>
        <a:off x="3537423" y="84124"/>
        <a:ext cx="2402031" cy="1406219"/>
      </dsp:txXfrm>
    </dsp:sp>
    <dsp:sp modelId="{5102E17F-0978-486A-98DB-AD8E99C1D303}">
      <dsp:nvSpPr>
        <dsp:cNvPr id="0" name=""/>
        <dsp:cNvSpPr/>
      </dsp:nvSpPr>
      <dsp:spPr>
        <a:xfrm>
          <a:off x="6202284" y="478532"/>
          <a:ext cx="527780" cy="617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49435"/>
            <a:satOff val="2293"/>
            <a:lumOff val="66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/>
        </a:p>
      </dsp:txBody>
      <dsp:txXfrm>
        <a:off x="6202284" y="602013"/>
        <a:ext cx="369446" cy="370441"/>
      </dsp:txXfrm>
    </dsp:sp>
    <dsp:sp modelId="{19BB0F78-1B61-45F3-92F1-ADECFE527F92}">
      <dsp:nvSpPr>
        <dsp:cNvPr id="0" name=""/>
        <dsp:cNvSpPr/>
      </dsp:nvSpPr>
      <dsp:spPr>
        <a:xfrm>
          <a:off x="6979018" y="40374"/>
          <a:ext cx="2489531" cy="1493719"/>
        </a:xfrm>
        <a:prstGeom prst="roundRect">
          <a:avLst>
            <a:gd name="adj" fmla="val 10000"/>
          </a:avLst>
        </a:prstGeom>
        <a:solidFill>
          <a:schemeClr val="accent2">
            <a:hueOff val="-1199096"/>
            <a:satOff val="3669"/>
            <a:lumOff val="10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kern="1200" dirty="0"/>
            <a:t>Legge inn kapasitet</a:t>
          </a:r>
          <a:endParaRPr lang="en-BE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Vurdering av planar/prosjekt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Har noko blitt gjennomført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I kva grad må kapasiteten korrigerast</a:t>
          </a:r>
          <a:endParaRPr lang="en-BE" sz="1200" kern="1200" dirty="0"/>
        </a:p>
      </dsp:txBody>
      <dsp:txXfrm>
        <a:off x="7022768" y="84124"/>
        <a:ext cx="2402031" cy="1406219"/>
      </dsp:txXfrm>
    </dsp:sp>
    <dsp:sp modelId="{C8C72245-DE97-416F-A984-097DCE716B23}">
      <dsp:nvSpPr>
        <dsp:cNvPr id="0" name=""/>
        <dsp:cNvSpPr/>
      </dsp:nvSpPr>
      <dsp:spPr>
        <a:xfrm rot="5400000">
          <a:off x="7959893" y="1708360"/>
          <a:ext cx="527780" cy="617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98870"/>
            <a:satOff val="4587"/>
            <a:lumOff val="133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/>
        </a:p>
      </dsp:txBody>
      <dsp:txXfrm rot="-5400000">
        <a:off x="8038563" y="1753171"/>
        <a:ext cx="370441" cy="369446"/>
      </dsp:txXfrm>
    </dsp:sp>
    <dsp:sp modelId="{5370877A-1FCC-435A-826C-2C8BA8978ACD}">
      <dsp:nvSpPr>
        <dsp:cNvPr id="0" name=""/>
        <dsp:cNvSpPr/>
      </dsp:nvSpPr>
      <dsp:spPr>
        <a:xfrm>
          <a:off x="6979018" y="2529906"/>
          <a:ext cx="2489531" cy="1493719"/>
        </a:xfrm>
        <a:prstGeom prst="roundRect">
          <a:avLst>
            <a:gd name="adj" fmla="val 10000"/>
          </a:avLst>
        </a:prstGeom>
        <a:solidFill>
          <a:schemeClr val="accent2">
            <a:hueOff val="-1798645"/>
            <a:satOff val="5504"/>
            <a:lumOff val="16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kern="1200" dirty="0"/>
            <a:t>Legge inn endringar i </a:t>
          </a:r>
          <a:r>
            <a:rPr lang="nn-NO" sz="1600" kern="1200" dirty="0" err="1"/>
            <a:t>analyseår</a:t>
          </a:r>
          <a:endParaRPr lang="en-BE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Endringar i verksemder / store enkelttiltak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Endringar i parkering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Viktig å markere år</a:t>
          </a:r>
          <a:endParaRPr lang="en-BE" sz="1200" kern="1200" dirty="0"/>
        </a:p>
      </dsp:txBody>
      <dsp:txXfrm>
        <a:off x="7022768" y="2573656"/>
        <a:ext cx="2402031" cy="1406219"/>
      </dsp:txXfrm>
    </dsp:sp>
    <dsp:sp modelId="{0941C558-350F-4B9F-8B5F-EB9C1F29D160}">
      <dsp:nvSpPr>
        <dsp:cNvPr id="0" name=""/>
        <dsp:cNvSpPr/>
      </dsp:nvSpPr>
      <dsp:spPr>
        <a:xfrm rot="10800000">
          <a:off x="6232158" y="2968063"/>
          <a:ext cx="527780" cy="617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248306"/>
            <a:satOff val="6880"/>
            <a:lumOff val="199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/>
        </a:p>
      </dsp:txBody>
      <dsp:txXfrm rot="10800000">
        <a:off x="6390492" y="3091544"/>
        <a:ext cx="369446" cy="370441"/>
      </dsp:txXfrm>
    </dsp:sp>
    <dsp:sp modelId="{4EBC6D9C-17D7-4A2A-8A8B-487274D989A3}">
      <dsp:nvSpPr>
        <dsp:cNvPr id="0" name=""/>
        <dsp:cNvSpPr/>
      </dsp:nvSpPr>
      <dsp:spPr>
        <a:xfrm>
          <a:off x="3493673" y="2529906"/>
          <a:ext cx="2489531" cy="1493719"/>
        </a:xfrm>
        <a:prstGeom prst="roundRect">
          <a:avLst>
            <a:gd name="adj" fmla="val 10000"/>
          </a:avLst>
        </a:prstGeom>
        <a:solidFill>
          <a:schemeClr val="accent2">
            <a:hueOff val="-2398193"/>
            <a:satOff val="7338"/>
            <a:lumOff val="21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kern="1200" dirty="0"/>
            <a:t>Køyre RTM</a:t>
          </a:r>
          <a:endParaRPr lang="en-BE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Viktig å sjekke før </a:t>
          </a:r>
          <a:r>
            <a:rPr lang="nn-NO" sz="1200" kern="1200" dirty="0" err="1"/>
            <a:t>opplastin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Fleire gongar i sekvens</a:t>
          </a:r>
          <a:endParaRPr lang="en-BE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Laste opp resultat</a:t>
          </a:r>
          <a:endParaRPr lang="en-BE" sz="1200" kern="1200" dirty="0"/>
        </a:p>
      </dsp:txBody>
      <dsp:txXfrm>
        <a:off x="3537423" y="2573656"/>
        <a:ext cx="2402031" cy="1406219"/>
      </dsp:txXfrm>
    </dsp:sp>
    <dsp:sp modelId="{D1556AA6-CDF3-458B-A181-EDBFFB388A51}">
      <dsp:nvSpPr>
        <dsp:cNvPr id="0" name=""/>
        <dsp:cNvSpPr/>
      </dsp:nvSpPr>
      <dsp:spPr>
        <a:xfrm rot="10800000">
          <a:off x="2746814" y="2968063"/>
          <a:ext cx="527780" cy="617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97741"/>
            <a:satOff val="9173"/>
            <a:lumOff val="266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/>
        </a:p>
      </dsp:txBody>
      <dsp:txXfrm rot="10800000">
        <a:off x="2905148" y="3091544"/>
        <a:ext cx="369446" cy="370441"/>
      </dsp:txXfrm>
    </dsp:sp>
    <dsp:sp modelId="{1FF133D9-86E1-483D-BC49-8CB63C62B96C}">
      <dsp:nvSpPr>
        <dsp:cNvPr id="0" name=""/>
        <dsp:cNvSpPr/>
      </dsp:nvSpPr>
      <dsp:spPr>
        <a:xfrm>
          <a:off x="8329" y="2529906"/>
          <a:ext cx="2489531" cy="1493719"/>
        </a:xfrm>
        <a:prstGeom prst="roundRect">
          <a:avLst>
            <a:gd name="adj" fmla="val 10000"/>
          </a:avLst>
        </a:prstGeom>
        <a:solidFill>
          <a:schemeClr val="accent2">
            <a:hueOff val="-2997741"/>
            <a:satOff val="9173"/>
            <a:lumOff val="2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kern="1200" dirty="0"/>
            <a:t>Fordele vekst etc.</a:t>
          </a:r>
          <a:endParaRPr lang="en-BE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Gjennomføre steg mellom RTM-køyringar</a:t>
          </a:r>
          <a:endParaRPr lang="en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1200" kern="1200" dirty="0"/>
            <a:t>Repeter til alle åra er handsama</a:t>
          </a:r>
          <a:endParaRPr lang="en-BE" sz="1200" kern="1200" dirty="0"/>
        </a:p>
      </dsp:txBody>
      <dsp:txXfrm>
        <a:off x="52079" y="2573656"/>
        <a:ext cx="2402031" cy="1406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F5E71-4649-4DCC-8344-C1CEE0DF44D0}" type="datetimeFigureOut">
              <a:rPr lang="nb-NO" smtClean="0"/>
              <a:t>19.01.2023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4D490-1464-4DEE-B07C-0596D797A9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953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4D490-1464-4DEE-B07C-0596D797A91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073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4D490-1464-4DEE-B07C-0596D797A91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179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4D490-1464-4DEE-B07C-0596D797A91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49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6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6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de skogsgrøn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3">
            <a:extLst>
              <a:ext uri="{FF2B5EF4-FFF2-40B4-BE49-F238E27FC236}">
                <a16:creationId xmlns:a16="http://schemas.microsoft.com/office/drawing/2014/main" id="{EF2E4654-06C3-4157-BFEB-69AB6C229F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84"/>
            <a:ext cx="12192000" cy="6858000"/>
          </a:xfrm>
          <a:solidFill>
            <a:schemeClr val="bg2"/>
          </a:solidFill>
        </p:spPr>
        <p:txBody>
          <a:bodyPr bIns="2880000" anchor="t" anchorCtr="0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Skriv inn presentasjonens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Logo i plassholder">
            <a:extLst>
              <a:ext uri="{FF2B5EF4-FFF2-40B4-BE49-F238E27FC236}">
                <a16:creationId xmlns:a16="http://schemas.microsoft.com/office/drawing/2014/main" id="{423DC5EA-9638-4FBD-8977-5DFE4E2083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25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gram block text, dark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Logo i plassholder">
            <a:extLst>
              <a:ext uri="{FF2B5EF4-FFF2-40B4-BE49-F238E27FC236}">
                <a16:creationId xmlns:a16="http://schemas.microsoft.com/office/drawing/2014/main" id="{A8586376-D788-44FF-8408-CF7F19848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FA7B2-ED33-47F7-B160-1971EA5B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697537"/>
            <a:ext cx="10680700" cy="790575"/>
          </a:xfrm>
        </p:spPr>
        <p:txBody>
          <a:bodyPr anchor="ctr">
            <a:noAutofit/>
          </a:bodyPr>
          <a:lstStyle>
            <a:lvl1pPr algn="ctr">
              <a:lnSpc>
                <a:spcPts val="48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BA04E-0884-485C-9159-1032D64AA2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5650" y="376238"/>
            <a:ext cx="10680700" cy="532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420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gram block text, dark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Logo i plassholder">
            <a:extLst>
              <a:ext uri="{FF2B5EF4-FFF2-40B4-BE49-F238E27FC236}">
                <a16:creationId xmlns:a16="http://schemas.microsoft.com/office/drawing/2014/main" id="{A8586376-D788-44FF-8408-CF7F19848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FA7B2-ED33-47F7-B160-1971EA5B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697537"/>
            <a:ext cx="10680700" cy="790575"/>
          </a:xfrm>
        </p:spPr>
        <p:txBody>
          <a:bodyPr anchor="ctr">
            <a:noAutofit/>
          </a:bodyPr>
          <a:lstStyle>
            <a:lvl1pPr algn="ctr">
              <a:lnSpc>
                <a:spcPts val="48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BA04E-0884-485C-9159-1032D64AA2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5650" y="376238"/>
            <a:ext cx="10680700" cy="532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0032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gram block text, dark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Logo i plassholder">
            <a:extLst>
              <a:ext uri="{FF2B5EF4-FFF2-40B4-BE49-F238E27FC236}">
                <a16:creationId xmlns:a16="http://schemas.microsoft.com/office/drawing/2014/main" id="{A8586376-D788-44FF-8408-CF7F19848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FA7B2-ED33-47F7-B160-1971EA5B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697537"/>
            <a:ext cx="10680700" cy="790575"/>
          </a:xfrm>
        </p:spPr>
        <p:txBody>
          <a:bodyPr anchor="ctr">
            <a:noAutofit/>
          </a:bodyPr>
          <a:lstStyle>
            <a:lvl1pPr algn="ctr">
              <a:lnSpc>
                <a:spcPts val="48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BA04E-0884-485C-9159-1032D64AA2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5650" y="376238"/>
            <a:ext cx="10680700" cy="532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3516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9300" y="1804989"/>
            <a:ext cx="5073650" cy="5283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050" b="0">
                <a:latin typeface="Avenir Next Demi Bold" panose="020B07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Underoverskrift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49301" y="2379780"/>
            <a:ext cx="5073651" cy="393927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69050" y="1795464"/>
            <a:ext cx="5073650" cy="5283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050" b="0">
                <a:latin typeface="Avenir Next Demi Bold" panose="020B07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Underoverskrift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69051" y="2379780"/>
            <a:ext cx="5073651" cy="39392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374400" marR="0" lvl="0" indent="-374400" algn="l" defTabSz="914400" rtl="0" eaLnBrk="1" fontAlgn="ctr" latinLnBrk="0" hangingPunct="1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426354BE-E852-454D-9F80-C8087E39E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154398"/>
            <a:ext cx="10680700" cy="528350"/>
          </a:xfrm>
        </p:spPr>
        <p:txBody>
          <a:bodyPr>
            <a:normAutofit/>
          </a:bodyPr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ABBD4C9A-F98D-4441-93ED-145F66F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C5A51B7B-315B-4738-99BD-21E722B9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243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 skogsgrøn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A199B40-A629-4588-8635-D85317F6C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9050" y="0"/>
            <a:ext cx="5822950" cy="6858000"/>
          </a:xfrm>
          <a:pattFill prst="wdUp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bIns="2880000" anchor="ctr" anchorCtr="1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426354BE-E852-454D-9F80-C8087E39E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154398"/>
            <a:ext cx="5073650" cy="482184"/>
          </a:xfrm>
        </p:spPr>
        <p:txBody>
          <a:bodyPr/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12" name="Symbol i plassholder">
            <a:extLst>
              <a:ext uri="{FF2B5EF4-FFF2-40B4-BE49-F238E27FC236}">
                <a16:creationId xmlns:a16="http://schemas.microsoft.com/office/drawing/2014/main" id="{E99B220B-73AD-4915-8EB1-1AEE6A65B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30618" y="229704"/>
            <a:ext cx="834287" cy="592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B79C1E1-6747-4632-BE3A-6A07D7468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1" y="2392680"/>
            <a:ext cx="5073651" cy="3926370"/>
          </a:xfrm>
        </p:spPr>
        <p:txBody>
          <a:bodyPr/>
          <a:lstStyle/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8" name="Plassholder for bunntekst 17">
            <a:extLst>
              <a:ext uri="{FF2B5EF4-FFF2-40B4-BE49-F238E27FC236}">
                <a16:creationId xmlns:a16="http://schemas.microsoft.com/office/drawing/2014/main" id="{225AAE35-20C8-436F-8B80-CCC78EC23C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7D0D73-4A66-42E5-A72A-B239DE9E11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9300" y="1804989"/>
            <a:ext cx="5073650" cy="5283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050" b="0">
                <a:latin typeface="Avenir Next Demi Bold" panose="020B07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2486633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 perlem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A199B40-A629-4588-8635-D85317F6C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9052" y="0"/>
            <a:ext cx="5822949" cy="6858000"/>
          </a:xfrm>
          <a:pattFill prst="wdUpDiag">
            <a:fgClr>
              <a:schemeClr val="bg1">
                <a:lumMod val="7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bIns="2880000" anchor="ctr" anchorCtr="1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426354BE-E852-454D-9F80-C8087E39E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154398"/>
            <a:ext cx="5073650" cy="482184"/>
          </a:xfrm>
        </p:spPr>
        <p:txBody>
          <a:bodyPr/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B79C1E1-6747-4632-BE3A-6A07D7468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1" y="2392680"/>
            <a:ext cx="5073651" cy="3926370"/>
          </a:xfrm>
        </p:spPr>
        <p:txBody>
          <a:bodyPr/>
          <a:lstStyle/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8" name="Plassholder for bunntekst 17">
            <a:extLst>
              <a:ext uri="{FF2B5EF4-FFF2-40B4-BE49-F238E27FC236}">
                <a16:creationId xmlns:a16="http://schemas.microsoft.com/office/drawing/2014/main" id="{225AAE35-20C8-436F-8B80-CCC78EC23C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5C021-A4AB-42EE-9D98-ED6772682B2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9300" y="1804989"/>
            <a:ext cx="5073650" cy="5283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050" b="0">
                <a:latin typeface="Avenir Next Demi Bold" panose="020B07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Underoverskrift</a:t>
            </a:r>
          </a:p>
        </p:txBody>
      </p:sp>
      <p:sp>
        <p:nvSpPr>
          <p:cNvPr id="13" name="Symbol i plassholder">
            <a:extLst>
              <a:ext uri="{FF2B5EF4-FFF2-40B4-BE49-F238E27FC236}">
                <a16:creationId xmlns:a16="http://schemas.microsoft.com/office/drawing/2014/main" id="{036A20FF-89F3-4491-B13B-B2852CDE54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30618" y="229704"/>
            <a:ext cx="834287" cy="592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09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skogsgrøn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A199B40-A629-4588-8635-D85317F6C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84"/>
            <a:ext cx="12192000" cy="6858000"/>
          </a:xfrm>
          <a:pattFill prst="wdUp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bIns="2880000" anchor="ctr" anchorCtr="1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Navnetrekk i plassholder">
            <a:extLst>
              <a:ext uri="{FF2B5EF4-FFF2-40B4-BE49-F238E27FC236}">
                <a16:creationId xmlns:a16="http://schemas.microsoft.com/office/drawing/2014/main" id="{8EDB046B-FD0F-4147-8497-3390F9A44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8" y="230076"/>
            <a:ext cx="742245" cy="5914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35D851-B5FF-4F86-BD67-C7E3E0B279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Symbol i plassholder">
            <a:extLst>
              <a:ext uri="{FF2B5EF4-FFF2-40B4-BE49-F238E27FC236}">
                <a16:creationId xmlns:a16="http://schemas.microsoft.com/office/drawing/2014/main" id="{7C364DB0-07B2-43DB-8B6B-C980C4A3AC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30618" y="229704"/>
            <a:ext cx="834287" cy="592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76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perlem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A199B40-A629-4588-8635-D85317F6C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84"/>
            <a:ext cx="12192000" cy="6858000"/>
          </a:xfrm>
          <a:pattFill prst="wdUpDiag">
            <a:fgClr>
              <a:schemeClr val="bg1">
                <a:lumMod val="7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bIns="2880000" anchor="ctr" anchorCtr="1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Navnetrekk i plassholder">
            <a:extLst>
              <a:ext uri="{FF2B5EF4-FFF2-40B4-BE49-F238E27FC236}">
                <a16:creationId xmlns:a16="http://schemas.microsoft.com/office/drawing/2014/main" id="{8EDB046B-FD0F-4147-8497-3390F9A44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8" y="230076"/>
            <a:ext cx="742245" cy="5914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35D851-B5FF-4F86-BD67-C7E3E0B279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1" name="Symbol i plassholder">
            <a:extLst>
              <a:ext uri="{FF2B5EF4-FFF2-40B4-BE49-F238E27FC236}">
                <a16:creationId xmlns:a16="http://schemas.microsoft.com/office/drawing/2014/main" id="{7C364DB0-07B2-43DB-8B6B-C980C4A3AC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30618" y="229704"/>
            <a:ext cx="834287" cy="592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828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0F049D-7BE4-4125-9D01-5B25E91E29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6291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acter mor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0F049D-7BE4-4125-9D01-5B25E91E29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3F4AD-BA87-4247-A950-F95BDEA2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1236662"/>
            <a:ext cx="10680700" cy="4460875"/>
          </a:xfrm>
        </p:spPr>
        <p:txBody>
          <a:bodyPr anchor="ctr">
            <a:normAutofit/>
          </a:bodyPr>
          <a:lstStyle>
            <a:lvl1pPr algn="ctr">
              <a:lnSpc>
                <a:spcPts val="5500"/>
              </a:lnSpc>
              <a:defRPr sz="5500"/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7768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20E3610-9EC4-42B5-A18C-6C87E2FF1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2264400"/>
            <a:ext cx="10680700" cy="4054650"/>
          </a:xfrm>
        </p:spPr>
        <p:txBody>
          <a:bodyPr numCol="1" spcCol="1090800"/>
          <a:lstStyle>
            <a:lvl1pPr>
              <a:defRPr/>
            </a:lvl1pPr>
          </a:lstStyle>
          <a:p>
            <a:pPr lvl="0"/>
            <a:r>
              <a:rPr lang="nb-NO" dirty="0"/>
              <a:t>Malen inneholder flere oppsett. </a:t>
            </a:r>
            <a:br>
              <a:rPr lang="nb-NO" dirty="0"/>
            </a:br>
            <a:r>
              <a:rPr lang="nb-NO" dirty="0"/>
              <a:t>Trykk på pila under «Nytt lysbilde»-knappen på Hjem-fanen for å velge oppsett for nytt lysbilde.</a:t>
            </a:r>
            <a:br>
              <a:rPr lang="nb-NO" dirty="0"/>
            </a:br>
            <a:r>
              <a:rPr lang="nb-NO" dirty="0"/>
              <a:t>Eller trykk på Oppsett-knappen for å endre oppsett på siden som er aktiv. </a:t>
            </a:r>
            <a:br>
              <a:rPr lang="nb-NO" dirty="0"/>
            </a:br>
            <a:r>
              <a:rPr lang="nb-NO" dirty="0"/>
              <a:t>For å unngå å ta med tekststiler fra andre steder når du limer inn, lim inn med innstillingen «Bruk måltema» eller «Bare tekst», Trykk på ikonet som dukker opp når du limer inn for å velge. 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105C4408-2A6A-4070-B539-13541AC421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5814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acter mor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B919F9-1125-4AE7-A38B-674E0301C4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n-NO" dirty="0"/>
              <a:t>Nøkkelord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0F049D-7BE4-4125-9D01-5B25E91E29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3F4AD-BA87-4247-A950-F95BDEA2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1236662"/>
            <a:ext cx="10680700" cy="4460875"/>
          </a:xfrm>
        </p:spPr>
        <p:txBody>
          <a:bodyPr anchor="ctr">
            <a:normAutofit/>
          </a:bodyPr>
          <a:lstStyle>
            <a:lvl1pPr algn="ctr">
              <a:lnSpc>
                <a:spcPts val="5500"/>
              </a:lnSpc>
              <a:defRPr sz="5500"/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9215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bilde + skogsgrøn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561975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4D6F794A-1D5F-4B34-8674-87166FF9054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4709347" y="0"/>
            <a:ext cx="7482653" cy="6858000"/>
          </a:xfrm>
          <a:custGeom>
            <a:avLst/>
            <a:gdLst>
              <a:gd name="connsiteX0" fmla="*/ 2840720 w 7482653"/>
              <a:gd name="connsiteY0" fmla="*/ 0 h 6858000"/>
              <a:gd name="connsiteX1" fmla="*/ 7344541 w 7482653"/>
              <a:gd name="connsiteY1" fmla="*/ 0 h 6858000"/>
              <a:gd name="connsiteX2" fmla="*/ 7469158 w 7482653"/>
              <a:gd name="connsiteY2" fmla="*/ 0 h 6858000"/>
              <a:gd name="connsiteX3" fmla="*/ 7482653 w 7482653"/>
              <a:gd name="connsiteY3" fmla="*/ 0 h 6858000"/>
              <a:gd name="connsiteX4" fmla="*/ 7482653 w 7482653"/>
              <a:gd name="connsiteY4" fmla="*/ 6858000 h 6858000"/>
              <a:gd name="connsiteX5" fmla="*/ 7469158 w 7482653"/>
              <a:gd name="connsiteY5" fmla="*/ 6858000 h 6858000"/>
              <a:gd name="connsiteX6" fmla="*/ 7344541 w 7482653"/>
              <a:gd name="connsiteY6" fmla="*/ 6858000 h 6858000"/>
              <a:gd name="connsiteX7" fmla="*/ 0 w 748265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653" h="6858000">
                <a:moveTo>
                  <a:pt x="2840720" y="0"/>
                </a:moveTo>
                <a:lnTo>
                  <a:pt x="7344541" y="0"/>
                </a:lnTo>
                <a:lnTo>
                  <a:pt x="7469158" y="0"/>
                </a:lnTo>
                <a:lnTo>
                  <a:pt x="7482653" y="0"/>
                </a:lnTo>
                <a:lnTo>
                  <a:pt x="7482653" y="6858000"/>
                </a:lnTo>
                <a:lnTo>
                  <a:pt x="7469158" y="6858000"/>
                </a:lnTo>
                <a:lnTo>
                  <a:pt x="7344541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lIns="1944000" bIns="1296000" anchor="ctr" anchorCtr="1">
            <a:no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bilde eller trykk på ikonet for å legge til. </a:t>
            </a:r>
            <a:br>
              <a:rPr lang="nb-NO" dirty="0"/>
            </a:br>
            <a:r>
              <a:rPr lang="nb-NO" dirty="0" err="1"/>
              <a:t>Justér</a:t>
            </a:r>
            <a:r>
              <a:rPr lang="nb-NO" dirty="0"/>
              <a:t> utsnittet på Bildeformat-fanen &gt; Beskjær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507365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DA63E61D-7A10-4ECD-B587-8C948275F7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098" y="230076"/>
            <a:ext cx="1353378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17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bilde + perlem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561975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4D6F794A-1D5F-4B34-8674-87166FF9054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4709347" y="0"/>
            <a:ext cx="7482653" cy="6858000"/>
          </a:xfrm>
          <a:custGeom>
            <a:avLst/>
            <a:gdLst>
              <a:gd name="connsiteX0" fmla="*/ 2840720 w 7482653"/>
              <a:gd name="connsiteY0" fmla="*/ 0 h 6858000"/>
              <a:gd name="connsiteX1" fmla="*/ 7344541 w 7482653"/>
              <a:gd name="connsiteY1" fmla="*/ 0 h 6858000"/>
              <a:gd name="connsiteX2" fmla="*/ 7469158 w 7482653"/>
              <a:gd name="connsiteY2" fmla="*/ 0 h 6858000"/>
              <a:gd name="connsiteX3" fmla="*/ 7482653 w 7482653"/>
              <a:gd name="connsiteY3" fmla="*/ 0 h 6858000"/>
              <a:gd name="connsiteX4" fmla="*/ 7482653 w 7482653"/>
              <a:gd name="connsiteY4" fmla="*/ 6858000 h 6858000"/>
              <a:gd name="connsiteX5" fmla="*/ 7469158 w 7482653"/>
              <a:gd name="connsiteY5" fmla="*/ 6858000 h 6858000"/>
              <a:gd name="connsiteX6" fmla="*/ 7344541 w 7482653"/>
              <a:gd name="connsiteY6" fmla="*/ 6858000 h 6858000"/>
              <a:gd name="connsiteX7" fmla="*/ 0 w 748265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653" h="6858000">
                <a:moveTo>
                  <a:pt x="2840720" y="0"/>
                </a:moveTo>
                <a:lnTo>
                  <a:pt x="7344541" y="0"/>
                </a:lnTo>
                <a:lnTo>
                  <a:pt x="7469158" y="0"/>
                </a:lnTo>
                <a:lnTo>
                  <a:pt x="7482653" y="0"/>
                </a:lnTo>
                <a:lnTo>
                  <a:pt x="7482653" y="6858000"/>
                </a:lnTo>
                <a:lnTo>
                  <a:pt x="7469158" y="6858000"/>
                </a:lnTo>
                <a:lnTo>
                  <a:pt x="7344541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lIns="1944000" bIns="1296000" anchor="ctr" anchorCtr="1">
            <a:no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bilde eller trykk på ikonet for å legge til. </a:t>
            </a:r>
            <a:br>
              <a:rPr lang="nb-NO" dirty="0"/>
            </a:br>
            <a:r>
              <a:rPr lang="nb-NO" dirty="0" err="1"/>
              <a:t>Justér</a:t>
            </a:r>
            <a:r>
              <a:rPr lang="nb-NO" dirty="0"/>
              <a:t> utsnittet på Bildeformat-fanen &gt; Beskjær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507365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DA63E61D-7A10-4ECD-B587-8C948275F7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7098" y="230076"/>
            <a:ext cx="1353378" cy="5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99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skogsgrønn d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/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33AB62-A250-492A-8CE7-62F181C1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4AB9FDF9-47D3-402B-9571-01D8D60A5FBD}"/>
              </a:ext>
            </a:extLst>
          </p:cNvPr>
          <p:cNvSpPr>
            <a:spLocks/>
          </p:cNvSpPr>
          <p:nvPr userDrawn="1"/>
        </p:nvSpPr>
        <p:spPr>
          <a:xfrm>
            <a:off x="4679950" y="0"/>
            <a:ext cx="7512050" cy="6858000"/>
          </a:xfrm>
          <a:custGeom>
            <a:avLst/>
            <a:gdLst>
              <a:gd name="connsiteX0" fmla="*/ 0 w 7512050"/>
              <a:gd name="connsiteY0" fmla="*/ 0 h 6858000"/>
              <a:gd name="connsiteX1" fmla="*/ 7512050 w 7512050"/>
              <a:gd name="connsiteY1" fmla="*/ 0 h 6858000"/>
              <a:gd name="connsiteX2" fmla="*/ 7512050 w 7512050"/>
              <a:gd name="connsiteY2" fmla="*/ 6858000 h 6858000"/>
              <a:gd name="connsiteX3" fmla="*/ 0 w 7512050"/>
              <a:gd name="connsiteY3" fmla="*/ 6858000 h 6858000"/>
              <a:gd name="connsiteX4" fmla="*/ 0 w 7512050"/>
              <a:gd name="connsiteY4" fmla="*/ 0 h 6858000"/>
              <a:gd name="connsiteX0" fmla="*/ 0 w 7512050"/>
              <a:gd name="connsiteY0" fmla="*/ 0 h 6858000"/>
              <a:gd name="connsiteX1" fmla="*/ 7512050 w 7512050"/>
              <a:gd name="connsiteY1" fmla="*/ 0 h 6858000"/>
              <a:gd name="connsiteX2" fmla="*/ 7512050 w 7512050"/>
              <a:gd name="connsiteY2" fmla="*/ 6858000 h 6858000"/>
              <a:gd name="connsiteX3" fmla="*/ 2838450 w 7512050"/>
              <a:gd name="connsiteY3" fmla="*/ 6858000 h 6858000"/>
              <a:gd name="connsiteX4" fmla="*/ 0 w 7512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2050" h="6858000">
                <a:moveTo>
                  <a:pt x="0" y="0"/>
                </a:moveTo>
                <a:lnTo>
                  <a:pt x="7512050" y="0"/>
                </a:lnTo>
                <a:lnTo>
                  <a:pt x="7512050" y="6858000"/>
                </a:lnTo>
                <a:lnTo>
                  <a:pt x="283845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9" name="Linjer">
            <a:extLst>
              <a:ext uri="{FF2B5EF4-FFF2-40B4-BE49-F238E27FC236}">
                <a16:creationId xmlns:a16="http://schemas.microsoft.com/office/drawing/2014/main" id="{14296790-E575-4666-A1E5-F2ED0E54E000}"/>
              </a:ext>
            </a:extLst>
          </p:cNvPr>
          <p:cNvGrpSpPr/>
          <p:nvPr userDrawn="1"/>
        </p:nvGrpSpPr>
        <p:grpSpPr>
          <a:xfrm>
            <a:off x="0" y="0"/>
            <a:ext cx="10410825" cy="6858000"/>
            <a:chOff x="0" y="0"/>
            <a:chExt cx="10410825" cy="6858000"/>
          </a:xfrm>
        </p:grpSpPr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0BA040BB-9804-49A0-8746-4BE64599DB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69993" y="0"/>
              <a:ext cx="2840832" cy="6858000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61C4D48E-4593-413E-AC0B-91B197E80E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77124" y="4586686"/>
              <a:ext cx="940861" cy="2271314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1B9099AA-5378-40BE-906D-B647BB8773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747841" cy="4219431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1365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skogsgrøn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33AB62-A250-492A-8CE7-62F181C1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4AB9FDF9-47D3-402B-9571-01D8D60A5FBD}"/>
              </a:ext>
            </a:extLst>
          </p:cNvPr>
          <p:cNvSpPr>
            <a:spLocks/>
          </p:cNvSpPr>
          <p:nvPr userDrawn="1"/>
        </p:nvSpPr>
        <p:spPr>
          <a:xfrm>
            <a:off x="4679950" y="0"/>
            <a:ext cx="7512050" cy="6858000"/>
          </a:xfrm>
          <a:custGeom>
            <a:avLst/>
            <a:gdLst>
              <a:gd name="connsiteX0" fmla="*/ 0 w 7512050"/>
              <a:gd name="connsiteY0" fmla="*/ 0 h 6858000"/>
              <a:gd name="connsiteX1" fmla="*/ 7512050 w 7512050"/>
              <a:gd name="connsiteY1" fmla="*/ 0 h 6858000"/>
              <a:gd name="connsiteX2" fmla="*/ 7512050 w 7512050"/>
              <a:gd name="connsiteY2" fmla="*/ 6858000 h 6858000"/>
              <a:gd name="connsiteX3" fmla="*/ 0 w 7512050"/>
              <a:gd name="connsiteY3" fmla="*/ 6858000 h 6858000"/>
              <a:gd name="connsiteX4" fmla="*/ 0 w 7512050"/>
              <a:gd name="connsiteY4" fmla="*/ 0 h 6858000"/>
              <a:gd name="connsiteX0" fmla="*/ 0 w 7512050"/>
              <a:gd name="connsiteY0" fmla="*/ 0 h 6858000"/>
              <a:gd name="connsiteX1" fmla="*/ 7512050 w 7512050"/>
              <a:gd name="connsiteY1" fmla="*/ 0 h 6858000"/>
              <a:gd name="connsiteX2" fmla="*/ 7512050 w 7512050"/>
              <a:gd name="connsiteY2" fmla="*/ 6858000 h 6858000"/>
              <a:gd name="connsiteX3" fmla="*/ 2838450 w 7512050"/>
              <a:gd name="connsiteY3" fmla="*/ 6858000 h 6858000"/>
              <a:gd name="connsiteX4" fmla="*/ 0 w 7512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2050" h="6858000">
                <a:moveTo>
                  <a:pt x="0" y="0"/>
                </a:moveTo>
                <a:lnTo>
                  <a:pt x="7512050" y="0"/>
                </a:lnTo>
                <a:lnTo>
                  <a:pt x="7512050" y="6858000"/>
                </a:lnTo>
                <a:lnTo>
                  <a:pt x="283845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9" name="Linjer">
            <a:extLst>
              <a:ext uri="{FF2B5EF4-FFF2-40B4-BE49-F238E27FC236}">
                <a16:creationId xmlns:a16="http://schemas.microsoft.com/office/drawing/2014/main" id="{14296790-E575-4666-A1E5-F2ED0E54E000}"/>
              </a:ext>
            </a:extLst>
          </p:cNvPr>
          <p:cNvGrpSpPr/>
          <p:nvPr userDrawn="1"/>
        </p:nvGrpSpPr>
        <p:grpSpPr>
          <a:xfrm>
            <a:off x="0" y="0"/>
            <a:ext cx="10410825" cy="6858000"/>
            <a:chOff x="0" y="0"/>
            <a:chExt cx="10410825" cy="6858000"/>
          </a:xfrm>
        </p:grpSpPr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0BA040BB-9804-49A0-8746-4BE64599DB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69993" y="0"/>
              <a:ext cx="2840832" cy="6858000"/>
            </a:xfrm>
            <a:prstGeom prst="line">
              <a:avLst/>
            </a:prstGeom>
            <a:ln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61C4D48E-4593-413E-AC0B-91B197E80E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77124" y="4586686"/>
              <a:ext cx="940861" cy="2271314"/>
            </a:xfrm>
            <a:prstGeom prst="line">
              <a:avLst/>
            </a:prstGeom>
            <a:ln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1B9099AA-5378-40BE-906D-B647BB8773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747841" cy="4219431"/>
            </a:xfrm>
            <a:prstGeom prst="line">
              <a:avLst/>
            </a:prstGeom>
            <a:ln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Navnetrekk">
            <a:extLst>
              <a:ext uri="{FF2B5EF4-FFF2-40B4-BE49-F238E27FC236}">
                <a16:creationId xmlns:a16="http://schemas.microsoft.com/office/drawing/2014/main" id="{AA3C1FF3-C5D6-4DD1-9F45-72E323E9B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7098" y="230076"/>
            <a:ext cx="742244" cy="591456"/>
          </a:xfrm>
          <a:prstGeom prst="rect">
            <a:avLst/>
          </a:prstGeom>
        </p:spPr>
      </p:pic>
      <p:pic>
        <p:nvPicPr>
          <p:cNvPr id="12" name="Symbol">
            <a:extLst>
              <a:ext uri="{FF2B5EF4-FFF2-40B4-BE49-F238E27FC236}">
                <a16:creationId xmlns:a16="http://schemas.microsoft.com/office/drawing/2014/main" id="{68B8BA14-B739-418E-9E36-16AE8DBF41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30617" y="229704"/>
            <a:ext cx="834286" cy="5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2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vår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3">
            <a:extLst>
              <a:ext uri="{FF2B5EF4-FFF2-40B4-BE49-F238E27FC236}">
                <a16:creationId xmlns:a16="http://schemas.microsoft.com/office/drawing/2014/main" id="{EF2E4654-06C3-4157-BFEB-69AB6C229F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84"/>
            <a:ext cx="12192000" cy="6858000"/>
          </a:xfrm>
          <a:solidFill>
            <a:schemeClr val="accent1"/>
          </a:solidFill>
        </p:spPr>
        <p:txBody>
          <a:bodyPr bIns="2880000" anchor="t" anchorCtr="0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Skriv</a:t>
            </a:r>
            <a:r>
              <a:rPr lang="nb-NO" dirty="0"/>
              <a:t> inn </a:t>
            </a:r>
            <a:r>
              <a:rPr lang="nb-NO" dirty="0" err="1"/>
              <a:t>presentasjonens</a:t>
            </a:r>
            <a:r>
              <a:rPr lang="nb-NO" dirty="0"/>
              <a:t> </a:t>
            </a:r>
            <a:r>
              <a:rPr lang="nb-NO" dirty="0" err="1"/>
              <a:t>tittel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Logo i plassholder">
            <a:extLst>
              <a:ext uri="{FF2B5EF4-FFF2-40B4-BE49-F238E27FC236}">
                <a16:creationId xmlns:a16="http://schemas.microsoft.com/office/drawing/2014/main" id="{423DC5EA-9638-4FBD-8977-5DFE4E2083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06540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ilm/3D skogsgrønn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media 4">
            <a:extLst>
              <a:ext uri="{FF2B5EF4-FFF2-40B4-BE49-F238E27FC236}">
                <a16:creationId xmlns:a16="http://schemas.microsoft.com/office/drawing/2014/main" id="{95C0D246-BBDA-4D99-9D79-5FFEE8EE0F6E}"/>
              </a:ext>
            </a:extLst>
          </p:cNvPr>
          <p:cNvSpPr>
            <a:spLocks noGrp="1"/>
          </p:cNvSpPr>
          <p:nvPr>
            <p:ph type="media" sz="quarter" idx="2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dirty="0"/>
              <a:t>Dra inn en videofil for å legge til. For å loope video gå til Avspilling &gt; Start: Automatisk, samt huk av for Gjenta avspillingen til den stoppes.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Skriv</a:t>
            </a:r>
            <a:r>
              <a:rPr lang="nb-NO" dirty="0"/>
              <a:t> inn </a:t>
            </a:r>
            <a:r>
              <a:rPr lang="nb-NO" dirty="0" err="1"/>
              <a:t>presentasjonens</a:t>
            </a:r>
            <a:r>
              <a:rPr lang="nb-NO" dirty="0"/>
              <a:t> </a:t>
            </a:r>
            <a:r>
              <a:rPr lang="nb-NO" dirty="0" err="1"/>
              <a:t>tittel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Logo i plassholder">
            <a:extLst>
              <a:ext uri="{FF2B5EF4-FFF2-40B4-BE49-F238E27FC236}">
                <a16:creationId xmlns:a16="http://schemas.microsoft.com/office/drawing/2014/main" id="{A34EFA6E-E04A-4280-B3C7-60BA7CAB1C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20042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ilm/3D perlemor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media 4">
            <a:extLst>
              <a:ext uri="{FF2B5EF4-FFF2-40B4-BE49-F238E27FC236}">
                <a16:creationId xmlns:a16="http://schemas.microsoft.com/office/drawing/2014/main" id="{0EE9A285-4CFE-4787-A0BB-19A1DAC440DA}"/>
              </a:ext>
            </a:extLst>
          </p:cNvPr>
          <p:cNvSpPr>
            <a:spLocks noGrp="1"/>
          </p:cNvSpPr>
          <p:nvPr>
            <p:ph type="media" sz="quarter" idx="2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Dra inn en videofil for å legge til. For å loope video gå til Avspilling &gt; Start: Automatisk, samt huk av for Gjenta avspillingen til den stoppes.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nb-NO" dirty="0" err="1"/>
              <a:t>Skriv</a:t>
            </a:r>
            <a:r>
              <a:rPr lang="nb-NO" dirty="0"/>
              <a:t> inn </a:t>
            </a:r>
            <a:r>
              <a:rPr lang="nb-NO" dirty="0" err="1"/>
              <a:t>presentasjonens</a:t>
            </a:r>
            <a:r>
              <a:rPr lang="nb-NO" dirty="0"/>
              <a:t> </a:t>
            </a:r>
            <a:r>
              <a:rPr lang="nb-NO" dirty="0" err="1"/>
              <a:t>tittel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Logo i plassholder">
            <a:extLst>
              <a:ext uri="{FF2B5EF4-FFF2-40B4-BE49-F238E27FC236}">
                <a16:creationId xmlns:a16="http://schemas.microsoft.com/office/drawing/2014/main" id="{5F2A9450-A852-40ED-A518-A1824DD63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51847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 skogsgrøn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A199B40-A629-4588-8635-D85317F6C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84"/>
            <a:ext cx="5809456" cy="6858000"/>
          </a:xfrm>
          <a:pattFill prst="wdUp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bIns="2880000" anchor="ctr" anchorCtr="1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426354BE-E852-454D-9F80-C8087E39E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050" y="1154398"/>
            <a:ext cx="5060950" cy="482184"/>
          </a:xfrm>
        </p:spPr>
        <p:txBody>
          <a:bodyPr/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B79C1E1-6747-4632-BE3A-6A07D7468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9050" y="2377440"/>
            <a:ext cx="5060950" cy="3941610"/>
          </a:xfrm>
        </p:spPr>
        <p:txBody>
          <a:bodyPr/>
          <a:lstStyle/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Navnetrekk i plassholder">
            <a:extLst>
              <a:ext uri="{FF2B5EF4-FFF2-40B4-BE49-F238E27FC236}">
                <a16:creationId xmlns:a16="http://schemas.microsoft.com/office/drawing/2014/main" id="{8EDB046B-FD0F-4147-8497-3390F9A44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8" y="230076"/>
            <a:ext cx="742245" cy="5914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35D851-B5FF-4F86-BD67-C7E3E0B279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916961-F8A5-444A-B322-A0BFB0BFAC9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382546" y="1804989"/>
            <a:ext cx="5073650" cy="5283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050" b="0">
                <a:latin typeface="Avenir Next Demi Bold" panose="020B07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396879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 perlem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A199B40-A629-4588-8635-D85317F6C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84"/>
            <a:ext cx="5809456" cy="6858000"/>
          </a:xfrm>
          <a:pattFill prst="wdUpDiag">
            <a:fgClr>
              <a:schemeClr val="bg1">
                <a:lumMod val="7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bIns="2880000" anchor="ctr" anchorCtr="1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426354BE-E852-454D-9F80-C8087E39E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050" y="1154398"/>
            <a:ext cx="5060950" cy="482184"/>
          </a:xfrm>
        </p:spPr>
        <p:txBody>
          <a:bodyPr/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B79C1E1-6747-4632-BE3A-6A07D7468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9050" y="2377440"/>
            <a:ext cx="5060950" cy="3941610"/>
          </a:xfrm>
        </p:spPr>
        <p:txBody>
          <a:bodyPr/>
          <a:lstStyle/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35D851-B5FF-4F86-BD67-C7E3E0B279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0DE1509-FA93-41D2-8793-B0325D73122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382546" y="1804989"/>
            <a:ext cx="5073650" cy="5283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12000"/>
              </a:lnSpc>
              <a:buNone/>
              <a:defRPr sz="2050" b="0">
                <a:latin typeface="Avenir Next Demi Bold" panose="020B07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Underoverskrift</a:t>
            </a:r>
          </a:p>
        </p:txBody>
      </p:sp>
      <p:sp>
        <p:nvSpPr>
          <p:cNvPr id="11" name="Navnetrekk i plassholder">
            <a:extLst>
              <a:ext uri="{FF2B5EF4-FFF2-40B4-BE49-F238E27FC236}">
                <a16:creationId xmlns:a16="http://schemas.microsoft.com/office/drawing/2014/main" id="{9EADA53B-26A0-4483-8711-508767C3F0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8" y="230076"/>
            <a:ext cx="742245" cy="5914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6479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CFF0B-5977-4F0B-9EA6-B1AAFCDE12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24744" y="0"/>
            <a:ext cx="11067256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124744" cy="6858000"/>
          </a:xfrm>
        </p:spPr>
        <p:txBody>
          <a:bodyPr vert="vert270" anchor="ctr"/>
          <a:lstStyle>
            <a:lvl1pPr algn="ctr"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105C4408-2A6A-4070-B539-13541AC421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5692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bilde + vår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561975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BE22DB4C-FDA1-4441-A7C6-20772E6E3D0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4709347" y="0"/>
            <a:ext cx="7482653" cy="6858000"/>
          </a:xfrm>
          <a:custGeom>
            <a:avLst/>
            <a:gdLst>
              <a:gd name="connsiteX0" fmla="*/ 2840720 w 7482653"/>
              <a:gd name="connsiteY0" fmla="*/ 0 h 6858000"/>
              <a:gd name="connsiteX1" fmla="*/ 7344541 w 7482653"/>
              <a:gd name="connsiteY1" fmla="*/ 0 h 6858000"/>
              <a:gd name="connsiteX2" fmla="*/ 7469158 w 7482653"/>
              <a:gd name="connsiteY2" fmla="*/ 0 h 6858000"/>
              <a:gd name="connsiteX3" fmla="*/ 7482653 w 7482653"/>
              <a:gd name="connsiteY3" fmla="*/ 0 h 6858000"/>
              <a:gd name="connsiteX4" fmla="*/ 7482653 w 7482653"/>
              <a:gd name="connsiteY4" fmla="*/ 6858000 h 6858000"/>
              <a:gd name="connsiteX5" fmla="*/ 7469158 w 7482653"/>
              <a:gd name="connsiteY5" fmla="*/ 6858000 h 6858000"/>
              <a:gd name="connsiteX6" fmla="*/ 7344541 w 7482653"/>
              <a:gd name="connsiteY6" fmla="*/ 6858000 h 6858000"/>
              <a:gd name="connsiteX7" fmla="*/ 0 w 748265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653" h="6858000">
                <a:moveTo>
                  <a:pt x="2840720" y="0"/>
                </a:moveTo>
                <a:lnTo>
                  <a:pt x="7344541" y="0"/>
                </a:lnTo>
                <a:lnTo>
                  <a:pt x="7469158" y="0"/>
                </a:lnTo>
                <a:lnTo>
                  <a:pt x="7482653" y="0"/>
                </a:lnTo>
                <a:lnTo>
                  <a:pt x="7482653" y="6858000"/>
                </a:lnTo>
                <a:lnTo>
                  <a:pt x="7469158" y="6858000"/>
                </a:lnTo>
                <a:lnTo>
                  <a:pt x="7344541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lIns="1944000" bIns="1296000" anchor="ctr" anchorCtr="1">
            <a:no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bilde eller trykk på ikonet for å legge til. </a:t>
            </a:r>
            <a:br>
              <a:rPr lang="nb-NO" dirty="0"/>
            </a:br>
            <a:r>
              <a:rPr lang="nb-NO" dirty="0" err="1"/>
              <a:t>Justér</a:t>
            </a:r>
            <a:r>
              <a:rPr lang="nb-NO" dirty="0"/>
              <a:t> utsnittet på Bildeformat-fanen &gt; Beskjær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507365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33AB62-A250-492A-8CE7-62F181C1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1E318892-BED8-4283-B479-B18C7AAB9C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7098" y="230076"/>
            <a:ext cx="1353378" cy="5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58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B bilde + skogsgrøn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kgrunn">
            <a:extLst>
              <a:ext uri="{FF2B5EF4-FFF2-40B4-BE49-F238E27FC236}">
                <a16:creationId xmlns:a16="http://schemas.microsoft.com/office/drawing/2014/main" id="{FCC5ECE3-5477-411E-A145-F82347650F3C}"/>
              </a:ext>
            </a:extLst>
          </p:cNvPr>
          <p:cNvSpPr/>
          <p:nvPr userDrawn="1"/>
        </p:nvSpPr>
        <p:spPr>
          <a:xfrm>
            <a:off x="6792590" y="0"/>
            <a:ext cx="5399410" cy="6858000"/>
          </a:xfrm>
          <a:custGeom>
            <a:avLst/>
            <a:gdLst>
              <a:gd name="connsiteX0" fmla="*/ 2840720 w 5399410"/>
              <a:gd name="connsiteY0" fmla="*/ 0 h 6858000"/>
              <a:gd name="connsiteX1" fmla="*/ 5399410 w 5399410"/>
              <a:gd name="connsiteY1" fmla="*/ 0 h 6858000"/>
              <a:gd name="connsiteX2" fmla="*/ 5399410 w 5399410"/>
              <a:gd name="connsiteY2" fmla="*/ 6858000 h 6858000"/>
              <a:gd name="connsiteX3" fmla="*/ 0 w 53994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10" h="6858000">
                <a:moveTo>
                  <a:pt x="2840720" y="0"/>
                </a:moveTo>
                <a:lnTo>
                  <a:pt x="5399410" y="0"/>
                </a:lnTo>
                <a:lnTo>
                  <a:pt x="53994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BE523F28-9AC1-4ADF-80E8-6EF9C2FB49D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6792590" y="0"/>
            <a:ext cx="5399410" cy="6858000"/>
          </a:xfrm>
          <a:custGeom>
            <a:avLst/>
            <a:gdLst>
              <a:gd name="connsiteX0" fmla="*/ 2840720 w 5399410"/>
              <a:gd name="connsiteY0" fmla="*/ 0 h 6858000"/>
              <a:gd name="connsiteX1" fmla="*/ 5399410 w 5399410"/>
              <a:gd name="connsiteY1" fmla="*/ 0 h 6858000"/>
              <a:gd name="connsiteX2" fmla="*/ 5399410 w 5399410"/>
              <a:gd name="connsiteY2" fmla="*/ 6858000 h 6858000"/>
              <a:gd name="connsiteX3" fmla="*/ 0 w 53994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10" h="6858000">
                <a:moveTo>
                  <a:pt x="2840720" y="0"/>
                </a:moveTo>
                <a:lnTo>
                  <a:pt x="5399410" y="0"/>
                </a:lnTo>
                <a:lnTo>
                  <a:pt x="5399410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lIns="1692000" bIns="1296000" anchor="ctr" anchorCtr="1">
            <a:no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bilde eller trykk på ikonet for å legge til. </a:t>
            </a:r>
            <a:br>
              <a:rPr lang="nb-NO" dirty="0"/>
            </a:br>
            <a:r>
              <a:rPr lang="nb-NO" dirty="0" err="1"/>
              <a:t>Justér</a:t>
            </a:r>
            <a:r>
              <a:rPr lang="nb-NO" dirty="0"/>
              <a:t> utsnittet på Bildeformat-fanen &gt; Beskjær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299" y="1099543"/>
            <a:ext cx="7461251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299" y="3649663"/>
            <a:ext cx="6956425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33AB62-A250-492A-8CE7-62F181C1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EBB8B6B-EF1D-43AE-A7AC-CED0D1542F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098" y="230076"/>
            <a:ext cx="1353378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1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B bilde + skogsgrønn d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kgrunn">
            <a:extLst>
              <a:ext uri="{FF2B5EF4-FFF2-40B4-BE49-F238E27FC236}">
                <a16:creationId xmlns:a16="http://schemas.microsoft.com/office/drawing/2014/main" id="{FCC5ECE3-5477-411E-A145-F82347650F3C}"/>
              </a:ext>
            </a:extLst>
          </p:cNvPr>
          <p:cNvSpPr/>
          <p:nvPr userDrawn="1"/>
        </p:nvSpPr>
        <p:spPr>
          <a:xfrm>
            <a:off x="6792590" y="0"/>
            <a:ext cx="5399410" cy="6858000"/>
          </a:xfrm>
          <a:custGeom>
            <a:avLst/>
            <a:gdLst>
              <a:gd name="connsiteX0" fmla="*/ 2840720 w 5399410"/>
              <a:gd name="connsiteY0" fmla="*/ 0 h 6858000"/>
              <a:gd name="connsiteX1" fmla="*/ 5399410 w 5399410"/>
              <a:gd name="connsiteY1" fmla="*/ 0 h 6858000"/>
              <a:gd name="connsiteX2" fmla="*/ 5399410 w 5399410"/>
              <a:gd name="connsiteY2" fmla="*/ 6858000 h 6858000"/>
              <a:gd name="connsiteX3" fmla="*/ 0 w 53994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10" h="6858000">
                <a:moveTo>
                  <a:pt x="2840720" y="0"/>
                </a:moveTo>
                <a:lnTo>
                  <a:pt x="5399410" y="0"/>
                </a:lnTo>
                <a:lnTo>
                  <a:pt x="53994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BE523F28-9AC1-4ADF-80E8-6EF9C2FB49D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6792590" y="0"/>
            <a:ext cx="5399410" cy="6858000"/>
          </a:xfrm>
          <a:custGeom>
            <a:avLst/>
            <a:gdLst>
              <a:gd name="connsiteX0" fmla="*/ 2840720 w 5399410"/>
              <a:gd name="connsiteY0" fmla="*/ 0 h 6858000"/>
              <a:gd name="connsiteX1" fmla="*/ 5399410 w 5399410"/>
              <a:gd name="connsiteY1" fmla="*/ 0 h 6858000"/>
              <a:gd name="connsiteX2" fmla="*/ 5399410 w 5399410"/>
              <a:gd name="connsiteY2" fmla="*/ 6858000 h 6858000"/>
              <a:gd name="connsiteX3" fmla="*/ 0 w 53994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10" h="6858000">
                <a:moveTo>
                  <a:pt x="2840720" y="0"/>
                </a:moveTo>
                <a:lnTo>
                  <a:pt x="5399410" y="0"/>
                </a:lnTo>
                <a:lnTo>
                  <a:pt x="5399410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lIns="1692000" bIns="1296000" anchor="ctr" anchorCtr="1">
            <a:no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bilde eller trykk på ikonet for å legge til. </a:t>
            </a:r>
            <a:br>
              <a:rPr lang="nb-NO" dirty="0"/>
            </a:br>
            <a:r>
              <a:rPr lang="nb-NO" dirty="0" err="1"/>
              <a:t>Justér</a:t>
            </a:r>
            <a:r>
              <a:rPr lang="nb-NO" dirty="0"/>
              <a:t> utsnittet på Bildeformat-fanen &gt; Beskjær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299" y="1099543"/>
            <a:ext cx="7461251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/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299" y="3649663"/>
            <a:ext cx="6956425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33AB62-A250-492A-8CE7-62F181C1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2EBCABCB-02E3-4EF1-AE4A-8E7494EBF1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7098" y="230076"/>
            <a:ext cx="1353378" cy="5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16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B bilde + vår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kgrunn">
            <a:extLst>
              <a:ext uri="{FF2B5EF4-FFF2-40B4-BE49-F238E27FC236}">
                <a16:creationId xmlns:a16="http://schemas.microsoft.com/office/drawing/2014/main" id="{FCC5ECE3-5477-411E-A145-F82347650F3C}"/>
              </a:ext>
            </a:extLst>
          </p:cNvPr>
          <p:cNvSpPr/>
          <p:nvPr userDrawn="1"/>
        </p:nvSpPr>
        <p:spPr>
          <a:xfrm>
            <a:off x="6792590" y="0"/>
            <a:ext cx="5399410" cy="6858000"/>
          </a:xfrm>
          <a:custGeom>
            <a:avLst/>
            <a:gdLst>
              <a:gd name="connsiteX0" fmla="*/ 2840720 w 5399410"/>
              <a:gd name="connsiteY0" fmla="*/ 0 h 6858000"/>
              <a:gd name="connsiteX1" fmla="*/ 5399410 w 5399410"/>
              <a:gd name="connsiteY1" fmla="*/ 0 h 6858000"/>
              <a:gd name="connsiteX2" fmla="*/ 5399410 w 5399410"/>
              <a:gd name="connsiteY2" fmla="*/ 6858000 h 6858000"/>
              <a:gd name="connsiteX3" fmla="*/ 0 w 53994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10" h="6858000">
                <a:moveTo>
                  <a:pt x="2840720" y="0"/>
                </a:moveTo>
                <a:lnTo>
                  <a:pt x="5399410" y="0"/>
                </a:lnTo>
                <a:lnTo>
                  <a:pt x="53994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BE523F28-9AC1-4ADF-80E8-6EF9C2FB49D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6792590" y="0"/>
            <a:ext cx="5399410" cy="6858000"/>
          </a:xfrm>
          <a:custGeom>
            <a:avLst/>
            <a:gdLst>
              <a:gd name="connsiteX0" fmla="*/ 2840720 w 5399410"/>
              <a:gd name="connsiteY0" fmla="*/ 0 h 6858000"/>
              <a:gd name="connsiteX1" fmla="*/ 5399410 w 5399410"/>
              <a:gd name="connsiteY1" fmla="*/ 0 h 6858000"/>
              <a:gd name="connsiteX2" fmla="*/ 5399410 w 5399410"/>
              <a:gd name="connsiteY2" fmla="*/ 6858000 h 6858000"/>
              <a:gd name="connsiteX3" fmla="*/ 0 w 53994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10" h="6858000">
                <a:moveTo>
                  <a:pt x="2840720" y="0"/>
                </a:moveTo>
                <a:lnTo>
                  <a:pt x="5399410" y="0"/>
                </a:lnTo>
                <a:lnTo>
                  <a:pt x="5399410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lIns="1692000" bIns="1296000" anchor="ctr" anchorCtr="1">
            <a:no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bilde eller trykk på ikonet for å legge til. </a:t>
            </a:r>
            <a:br>
              <a:rPr lang="nb-NO" dirty="0"/>
            </a:br>
            <a:r>
              <a:rPr lang="nb-NO" dirty="0" err="1"/>
              <a:t>Justér</a:t>
            </a:r>
            <a:r>
              <a:rPr lang="nb-NO" dirty="0"/>
              <a:t> utsnittet på Bildeformat-fanen &gt; Beskjær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299" y="1099543"/>
            <a:ext cx="7461251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/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299" y="3649663"/>
            <a:ext cx="6956425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33AB62-A250-492A-8CE7-62F181C1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2EBCABCB-02E3-4EF1-AE4A-8E7494EBF1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7098" y="230076"/>
            <a:ext cx="1353378" cy="5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12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vår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/>
            </a:lvl1pPr>
          </a:lstStyle>
          <a:p>
            <a:r>
              <a:rPr lang="nb-NO" dirty="0"/>
              <a:t>Klikk for å skrive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33AB62-A250-492A-8CE7-62F181C1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4AB9FDF9-47D3-402B-9571-01D8D60A5FBD}"/>
              </a:ext>
            </a:extLst>
          </p:cNvPr>
          <p:cNvSpPr>
            <a:spLocks/>
          </p:cNvSpPr>
          <p:nvPr userDrawn="1"/>
        </p:nvSpPr>
        <p:spPr>
          <a:xfrm>
            <a:off x="4679950" y="0"/>
            <a:ext cx="7512050" cy="6858000"/>
          </a:xfrm>
          <a:custGeom>
            <a:avLst/>
            <a:gdLst>
              <a:gd name="connsiteX0" fmla="*/ 0 w 7512050"/>
              <a:gd name="connsiteY0" fmla="*/ 0 h 6858000"/>
              <a:gd name="connsiteX1" fmla="*/ 7512050 w 7512050"/>
              <a:gd name="connsiteY1" fmla="*/ 0 h 6858000"/>
              <a:gd name="connsiteX2" fmla="*/ 7512050 w 7512050"/>
              <a:gd name="connsiteY2" fmla="*/ 6858000 h 6858000"/>
              <a:gd name="connsiteX3" fmla="*/ 0 w 7512050"/>
              <a:gd name="connsiteY3" fmla="*/ 6858000 h 6858000"/>
              <a:gd name="connsiteX4" fmla="*/ 0 w 7512050"/>
              <a:gd name="connsiteY4" fmla="*/ 0 h 6858000"/>
              <a:gd name="connsiteX0" fmla="*/ 0 w 7512050"/>
              <a:gd name="connsiteY0" fmla="*/ 0 h 6858000"/>
              <a:gd name="connsiteX1" fmla="*/ 7512050 w 7512050"/>
              <a:gd name="connsiteY1" fmla="*/ 0 h 6858000"/>
              <a:gd name="connsiteX2" fmla="*/ 7512050 w 7512050"/>
              <a:gd name="connsiteY2" fmla="*/ 6858000 h 6858000"/>
              <a:gd name="connsiteX3" fmla="*/ 2838450 w 7512050"/>
              <a:gd name="connsiteY3" fmla="*/ 6858000 h 6858000"/>
              <a:gd name="connsiteX4" fmla="*/ 0 w 7512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2050" h="6858000">
                <a:moveTo>
                  <a:pt x="0" y="0"/>
                </a:moveTo>
                <a:lnTo>
                  <a:pt x="7512050" y="0"/>
                </a:lnTo>
                <a:lnTo>
                  <a:pt x="7512050" y="6858000"/>
                </a:lnTo>
                <a:lnTo>
                  <a:pt x="283845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9" name="Linjer">
            <a:extLst>
              <a:ext uri="{FF2B5EF4-FFF2-40B4-BE49-F238E27FC236}">
                <a16:creationId xmlns:a16="http://schemas.microsoft.com/office/drawing/2014/main" id="{14296790-E575-4666-A1E5-F2ED0E54E000}"/>
              </a:ext>
            </a:extLst>
          </p:cNvPr>
          <p:cNvGrpSpPr/>
          <p:nvPr userDrawn="1"/>
        </p:nvGrpSpPr>
        <p:grpSpPr>
          <a:xfrm>
            <a:off x="0" y="0"/>
            <a:ext cx="10410825" cy="6858000"/>
            <a:chOff x="0" y="0"/>
            <a:chExt cx="10410825" cy="6858000"/>
          </a:xfrm>
        </p:grpSpPr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0BA040BB-9804-49A0-8746-4BE64599DB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69993" y="0"/>
              <a:ext cx="2840832" cy="6858000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61C4D48E-4593-413E-AC0B-91B197E80E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77124" y="4586686"/>
              <a:ext cx="940861" cy="2271314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1B9099AA-5378-40BE-906D-B647BB8773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747841" cy="4219431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631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7DE4B-C57B-4037-8D91-BDC4DCED9AF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300" y="2255838"/>
            <a:ext cx="10680700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105C4408-2A6A-4070-B539-13541AC421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975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7DE4B-C57B-4037-8D91-BDC4DCED9AF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300" y="2213503"/>
            <a:ext cx="3887551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300" y="1112063"/>
            <a:ext cx="3887551" cy="918200"/>
          </a:xfrm>
        </p:spPr>
        <p:txBody>
          <a:bodyPr/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7615-48F5-4D1D-A2C0-F16A6059F38B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105C4408-2A6A-4070-B539-13541AC421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E22BCE-05E2-4130-9980-00FC2B9DA60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86116" y="1113366"/>
            <a:ext cx="7031037" cy="5164137"/>
          </a:xfrm>
          <a:ln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2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de perlemor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3">
            <a:extLst>
              <a:ext uri="{FF2B5EF4-FFF2-40B4-BE49-F238E27FC236}">
                <a16:creationId xmlns:a16="http://schemas.microsoft.com/office/drawing/2014/main" id="{EF2E4654-06C3-4157-BFEB-69AB6C229F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84"/>
            <a:ext cx="12192000" cy="6858000"/>
          </a:xfrm>
          <a:solidFill>
            <a:schemeClr val="tx2"/>
          </a:solidFill>
        </p:spPr>
        <p:txBody>
          <a:bodyPr bIns="2880000" anchor="t" anchorCtr="0">
            <a:normAutofit/>
          </a:bodyPr>
          <a:lstStyle>
            <a:lvl1pPr marL="0" indent="0" algn="ctr">
              <a:buNone/>
              <a:defRPr sz="125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 dirty="0"/>
              <a:t>Dra inn et </a:t>
            </a:r>
            <a:r>
              <a:rPr lang="nb-NO" dirty="0" err="1"/>
              <a:t>bilde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Justér </a:t>
            </a:r>
            <a:r>
              <a:rPr lang="nb-NO" dirty="0" err="1"/>
              <a:t>utsnittet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300" y="1099543"/>
            <a:ext cx="7874000" cy="2387600"/>
          </a:xfrm>
        </p:spPr>
        <p:txBody>
          <a:bodyPr anchor="b"/>
          <a:lstStyle>
            <a:lvl1pPr algn="l">
              <a:lnSpc>
                <a:spcPts val="47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Skriv inn presentasjonens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3649663"/>
            <a:ext cx="787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3400"/>
              </a:lnSpc>
              <a:buNone/>
              <a:defRPr sz="295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Logo i plassholder">
            <a:extLst>
              <a:ext uri="{FF2B5EF4-FFF2-40B4-BE49-F238E27FC236}">
                <a16:creationId xmlns:a16="http://schemas.microsoft.com/office/drawing/2014/main" id="{A8586376-D788-44FF-8408-CF7F19848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61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block text, dark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5697537"/>
            <a:ext cx="10680700" cy="790575"/>
          </a:xfrm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nb-NO" sz="3600" dirty="0">
                <a:solidFill>
                  <a:schemeClr val="bg2"/>
                </a:solidFill>
              </a:defRPr>
            </a:lvl1pPr>
          </a:lstStyle>
          <a:p>
            <a:pPr marL="374400" lvl="0" indent="-374400">
              <a:lnSpc>
                <a:spcPts val="3400"/>
              </a:lnSpc>
            </a:pPr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Logo i plassholder">
            <a:extLst>
              <a:ext uri="{FF2B5EF4-FFF2-40B4-BE49-F238E27FC236}">
                <a16:creationId xmlns:a16="http://schemas.microsoft.com/office/drawing/2014/main" id="{A8586376-D788-44FF-8408-CF7F19848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FA7B2-ED33-47F7-B160-1971EA5B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236663"/>
            <a:ext cx="10680700" cy="4460875"/>
          </a:xfrm>
        </p:spPr>
        <p:txBody>
          <a:bodyPr anchor="ctr">
            <a:noAutofit/>
          </a:bodyPr>
          <a:lstStyle>
            <a:lvl1pPr algn="ctr">
              <a:lnSpc>
                <a:spcPts val="10000"/>
              </a:lnSpc>
              <a:defRPr sz="10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2768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block text,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5697537"/>
            <a:ext cx="10680700" cy="790575"/>
          </a:xfrm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nb-NO" sz="3600" dirty="0">
                <a:solidFill>
                  <a:schemeClr val="bg2"/>
                </a:solidFill>
              </a:defRPr>
            </a:lvl1pPr>
          </a:lstStyle>
          <a:p>
            <a:pPr marL="374400" lvl="0" indent="-374400">
              <a:lnSpc>
                <a:spcPts val="3400"/>
              </a:lnSpc>
            </a:pPr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Logo i plassholder">
            <a:extLst>
              <a:ext uri="{FF2B5EF4-FFF2-40B4-BE49-F238E27FC236}">
                <a16:creationId xmlns:a16="http://schemas.microsoft.com/office/drawing/2014/main" id="{A8586376-D788-44FF-8408-CF7F19848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FA7B2-ED33-47F7-B160-1971EA5B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236663"/>
            <a:ext cx="10680700" cy="4460875"/>
          </a:xfrm>
        </p:spPr>
        <p:txBody>
          <a:bodyPr anchor="ctr">
            <a:noAutofit/>
          </a:bodyPr>
          <a:lstStyle>
            <a:lvl1pPr algn="ctr">
              <a:lnSpc>
                <a:spcPts val="10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7637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block text, oran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300" y="5697537"/>
            <a:ext cx="10680700" cy="790575"/>
          </a:xfrm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nb-NO" sz="3600" dirty="0">
                <a:solidFill>
                  <a:schemeClr val="accent2"/>
                </a:solidFill>
              </a:defRPr>
            </a:lvl1pPr>
          </a:lstStyle>
          <a:p>
            <a:pPr marL="374400" lvl="0" indent="-374400">
              <a:lnSpc>
                <a:spcPts val="3400"/>
              </a:lnSpc>
            </a:pPr>
            <a:r>
              <a:rPr lang="nb-NO" dirty="0"/>
              <a:t>Undertittel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E7601-F85D-4632-A960-AB53DDD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5D7615-48F5-4D1D-A2C0-F16A6059F38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Logo i plassholder">
            <a:extLst>
              <a:ext uri="{FF2B5EF4-FFF2-40B4-BE49-F238E27FC236}">
                <a16:creationId xmlns:a16="http://schemas.microsoft.com/office/drawing/2014/main" id="{A8586376-D788-44FF-8408-CF7F19848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7" y="230077"/>
            <a:ext cx="1353378" cy="59039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FA7B2-ED33-47F7-B160-1971EA5B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236663"/>
            <a:ext cx="10680700" cy="4460875"/>
          </a:xfrm>
        </p:spPr>
        <p:txBody>
          <a:bodyPr anchor="ctr">
            <a:noAutofit/>
          </a:bodyPr>
          <a:lstStyle>
            <a:lvl1pPr algn="ctr">
              <a:lnSpc>
                <a:spcPts val="10000"/>
              </a:lnSpc>
              <a:defRPr sz="10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9336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olsToo_Slide" descr="ToolsToo_Slide">
            <a:extLst>
              <a:ext uri="{FF2B5EF4-FFF2-40B4-BE49-F238E27FC236}">
                <a16:creationId xmlns:a16="http://schemas.microsoft.com/office/drawing/2014/main" id="{D60E43FE-BCDA-4D44-B107-AA4F5AB4A8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300" y="1154398"/>
            <a:ext cx="10680700" cy="9182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300" y="2264400"/>
            <a:ext cx="10680700" cy="405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noProof="0" dirty="0"/>
              <a:t>Klikk for å redigere tekststiler i malen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9051" y="6319050"/>
            <a:ext cx="999133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ts val="175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444" y="6319050"/>
            <a:ext cx="4114800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ts val="175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8020" y="6319050"/>
            <a:ext cx="999133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lnSpc>
                <a:spcPts val="175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615D7615-48F5-4D1D-A2C0-F16A6059F38B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10" name="Navnetrekk">
            <a:extLst>
              <a:ext uri="{FF2B5EF4-FFF2-40B4-BE49-F238E27FC236}">
                <a16:creationId xmlns:a16="http://schemas.microsoft.com/office/drawing/2014/main" id="{019A224E-1AAF-48AF-927B-FD80729CC24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7098" y="230076"/>
            <a:ext cx="742245" cy="591456"/>
          </a:xfrm>
          <a:prstGeom prst="rect">
            <a:avLst/>
          </a:prstGeom>
        </p:spPr>
      </p:pic>
      <p:pic>
        <p:nvPicPr>
          <p:cNvPr id="12" name="Symbol">
            <a:extLst>
              <a:ext uri="{FF2B5EF4-FFF2-40B4-BE49-F238E27FC236}">
                <a16:creationId xmlns:a16="http://schemas.microsoft.com/office/drawing/2014/main" id="{0AABBEC1-8A85-4C36-997C-1A2CADA57BD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130617" y="229704"/>
            <a:ext cx="834286" cy="592200"/>
          </a:xfrm>
          <a:prstGeom prst="rect">
            <a:avLst/>
          </a:prstGeom>
        </p:spPr>
      </p:pic>
      <p:sp>
        <p:nvSpPr>
          <p:cNvPr id="7" name="webadresse" hidden="1">
            <a:extLst>
              <a:ext uri="{FF2B5EF4-FFF2-40B4-BE49-F238E27FC236}">
                <a16:creationId xmlns:a16="http://schemas.microsoft.com/office/drawing/2014/main" id="{C68BA0C6-A1EB-4FEA-9703-44825ACF4A37}"/>
              </a:ext>
            </a:extLst>
          </p:cNvPr>
          <p:cNvSpPr txBox="1">
            <a:spLocks/>
          </p:cNvSpPr>
          <p:nvPr userDrawn="1"/>
        </p:nvSpPr>
        <p:spPr>
          <a:xfrm>
            <a:off x="375444" y="6319050"/>
            <a:ext cx="1399112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b-NO"/>
            </a:defPPr>
            <a:lvl1pPr>
              <a:lnSpc>
                <a:spcPts val="3500"/>
              </a:lnSpc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z="1200" baseline="0" dirty="0"/>
              <a:t>asplan</a:t>
            </a:r>
            <a:r>
              <a:rPr lang="nb-NO" sz="1200" spc="-15" baseline="0" dirty="0"/>
              <a:t>viak.no</a:t>
            </a:r>
          </a:p>
        </p:txBody>
      </p:sp>
    </p:spTree>
    <p:extLst>
      <p:ext uri="{BB962C8B-B14F-4D97-AF65-F5344CB8AC3E}">
        <p14:creationId xmlns:p14="http://schemas.microsoft.com/office/powerpoint/2010/main" val="13755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2" r:id="rId2"/>
    <p:sldLayoutId id="2147483728" r:id="rId3"/>
    <p:sldLayoutId id="2147483727" r:id="rId4"/>
    <p:sldLayoutId id="2147483735" r:id="rId5"/>
    <p:sldLayoutId id="2147483661" r:id="rId6"/>
    <p:sldLayoutId id="2147483722" r:id="rId7"/>
    <p:sldLayoutId id="2147483725" r:id="rId8"/>
    <p:sldLayoutId id="2147483726" r:id="rId9"/>
    <p:sldLayoutId id="2147483729" r:id="rId10"/>
    <p:sldLayoutId id="2147483730" r:id="rId11"/>
    <p:sldLayoutId id="2147483731" r:id="rId12"/>
    <p:sldLayoutId id="2147483665" r:id="rId13"/>
    <p:sldLayoutId id="2147483673" r:id="rId14"/>
    <p:sldLayoutId id="2147483682" r:id="rId15"/>
    <p:sldLayoutId id="2147483675" r:id="rId16"/>
    <p:sldLayoutId id="2147483684" r:id="rId17"/>
    <p:sldLayoutId id="2147483667" r:id="rId18"/>
    <p:sldLayoutId id="2147483732" r:id="rId19"/>
    <p:sldLayoutId id="2147483734" r:id="rId20"/>
    <p:sldLayoutId id="2147483714" r:id="rId21"/>
    <p:sldLayoutId id="2147483717" r:id="rId22"/>
    <p:sldLayoutId id="2147483715" r:id="rId23"/>
    <p:sldLayoutId id="2147483718" r:id="rId24"/>
  </p:sldLayoutIdLst>
  <p:hf sldNum="0"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29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4400" indent="-374400" algn="l" defTabSz="914400" rtl="0" eaLnBrk="1" fontAlgn="ctr" latinLnBrk="0" hangingPunct="1">
        <a:lnSpc>
          <a:spcPct val="112000"/>
        </a:lnSpc>
        <a:spcBef>
          <a:spcPts val="1000"/>
        </a:spcBef>
        <a:buSzPct val="15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7488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196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4940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8684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2" userDrawn="1">
          <p15:clr>
            <a:srgbClr val="F26B43"/>
          </p15:clr>
        </p15:guide>
        <p15:guide id="2" pos="3668" userDrawn="1">
          <p15:clr>
            <a:srgbClr val="F26B43"/>
          </p15:clr>
        </p15:guide>
        <p15:guide id="3" pos="4012" userDrawn="1">
          <p15:clr>
            <a:srgbClr val="F26B43"/>
          </p15:clr>
        </p15:guide>
        <p15:guide id="4" pos="7200" userDrawn="1">
          <p15:clr>
            <a:srgbClr val="F26B43"/>
          </p15:clr>
        </p15:guide>
        <p15:guide id="5" pos="237" userDrawn="1">
          <p15:clr>
            <a:srgbClr val="FBAE40"/>
          </p15:clr>
        </p15:guide>
        <p15:guide id="6" pos="7444" userDrawn="1">
          <p15:clr>
            <a:srgbClr val="FBAE40"/>
          </p15:clr>
        </p15:guide>
        <p15:guide id="7" orient="horz" pos="1233" userDrawn="1">
          <p15:clr>
            <a:srgbClr val="F26B43"/>
          </p15:clr>
        </p15:guide>
        <p15:guide id="8" orient="horz" pos="1645" userDrawn="1">
          <p15:clr>
            <a:srgbClr val="F26B43"/>
          </p15:clr>
        </p15:guide>
        <p15:guide id="9" orient="horz" pos="3589" userDrawn="1">
          <p15:clr>
            <a:srgbClr val="F26B43"/>
          </p15:clr>
        </p15:guide>
        <p15:guide id="10" orient="horz" pos="4087" userDrawn="1">
          <p15:clr>
            <a:srgbClr val="FBAE40"/>
          </p15:clr>
        </p15:guide>
        <p15:guide id="11" orient="horz" pos="237" userDrawn="1">
          <p15:clr>
            <a:srgbClr val="FBAE40"/>
          </p15:clr>
        </p15:guide>
        <p15:guide id="12" orient="horz" pos="779" userDrawn="1">
          <p15:clr>
            <a:srgbClr val="F26B43"/>
          </p15:clr>
        </p15:guide>
        <p15:guide id="13" pos="2240" userDrawn="1">
          <p15:clr>
            <a:srgbClr val="F26B43"/>
          </p15:clr>
        </p15:guide>
        <p15:guide id="14" pos="1897" userDrawn="1">
          <p15:clr>
            <a:srgbClr val="F26B43"/>
          </p15:clr>
        </p15:guide>
        <p15:guide id="15" pos="5432" userDrawn="1">
          <p15:clr>
            <a:srgbClr val="F26B43"/>
          </p15:clr>
        </p15:guide>
        <p15:guide id="16" pos="57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olsToo_Slide" descr="ToolsToo_Slide">
            <a:extLst>
              <a:ext uri="{FF2B5EF4-FFF2-40B4-BE49-F238E27FC236}">
                <a16:creationId xmlns:a16="http://schemas.microsoft.com/office/drawing/2014/main" id="{D60E43FE-BCDA-4D44-B107-AA4F5AB4A8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300" y="1154398"/>
            <a:ext cx="10680700" cy="9182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300" y="2264400"/>
            <a:ext cx="10680700" cy="405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noProof="0" dirty="0"/>
              <a:t>Klikk for å redigere tekststiler i malen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9051" y="6319050"/>
            <a:ext cx="999133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ts val="175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444" y="6319050"/>
            <a:ext cx="4114800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ts val="175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8020" y="6319050"/>
            <a:ext cx="999133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lnSpc>
                <a:spcPts val="175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615D7615-48F5-4D1D-A2C0-F16A6059F38B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10" name="Navnetrekk">
            <a:extLst>
              <a:ext uri="{FF2B5EF4-FFF2-40B4-BE49-F238E27FC236}">
                <a16:creationId xmlns:a16="http://schemas.microsoft.com/office/drawing/2014/main" id="{019A224E-1AAF-48AF-927B-FD80729CC24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7098" y="230076"/>
            <a:ext cx="742245" cy="591456"/>
          </a:xfrm>
          <a:prstGeom prst="rect">
            <a:avLst/>
          </a:prstGeom>
        </p:spPr>
      </p:pic>
      <p:pic>
        <p:nvPicPr>
          <p:cNvPr id="12" name="Symbol">
            <a:extLst>
              <a:ext uri="{FF2B5EF4-FFF2-40B4-BE49-F238E27FC236}">
                <a16:creationId xmlns:a16="http://schemas.microsoft.com/office/drawing/2014/main" id="{0AABBEC1-8A85-4C36-997C-1A2CADA57BD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30617" y="229704"/>
            <a:ext cx="834286" cy="592200"/>
          </a:xfrm>
          <a:prstGeom prst="rect">
            <a:avLst/>
          </a:prstGeom>
        </p:spPr>
      </p:pic>
      <p:sp>
        <p:nvSpPr>
          <p:cNvPr id="7" name="webadresse" hidden="1">
            <a:extLst>
              <a:ext uri="{FF2B5EF4-FFF2-40B4-BE49-F238E27FC236}">
                <a16:creationId xmlns:a16="http://schemas.microsoft.com/office/drawing/2014/main" id="{C68BA0C6-A1EB-4FEA-9703-44825ACF4A37}"/>
              </a:ext>
            </a:extLst>
          </p:cNvPr>
          <p:cNvSpPr txBox="1">
            <a:spLocks/>
          </p:cNvSpPr>
          <p:nvPr userDrawn="1"/>
        </p:nvSpPr>
        <p:spPr>
          <a:xfrm>
            <a:off x="375444" y="6319050"/>
            <a:ext cx="1399112" cy="2063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b-NO"/>
            </a:defPPr>
            <a:lvl1pPr>
              <a:lnSpc>
                <a:spcPts val="3500"/>
              </a:lnSpc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z="1200" baseline="0" dirty="0"/>
              <a:t>asplan</a:t>
            </a:r>
            <a:r>
              <a:rPr lang="nb-NO" sz="1200" spc="-15" baseline="0" dirty="0"/>
              <a:t>viak.no</a:t>
            </a:r>
          </a:p>
        </p:txBody>
      </p:sp>
    </p:spTree>
    <p:extLst>
      <p:ext uri="{BB962C8B-B14F-4D97-AF65-F5344CB8AC3E}">
        <p14:creationId xmlns:p14="http://schemas.microsoft.com/office/powerpoint/2010/main" val="219354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7" r:id="rId2"/>
    <p:sldLayoutId id="2147483698" r:id="rId3"/>
    <p:sldLayoutId id="2147483712" r:id="rId4"/>
    <p:sldLayoutId id="2147483713" r:id="rId5"/>
    <p:sldLayoutId id="2147483708" r:id="rId6"/>
    <p:sldLayoutId id="2147483716" r:id="rId7"/>
    <p:sldLayoutId id="2147483709" r:id="rId8"/>
    <p:sldLayoutId id="2147483720" r:id="rId9"/>
    <p:sldLayoutId id="2147483721" r:id="rId10"/>
  </p:sldLayoutIdLst>
  <p:hf sldNum="0"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29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4400" indent="-374400" algn="l" defTabSz="914400" rtl="0" eaLnBrk="1" fontAlgn="ctr" latinLnBrk="0" hangingPunct="1">
        <a:lnSpc>
          <a:spcPct val="112000"/>
        </a:lnSpc>
        <a:spcBef>
          <a:spcPts val="1000"/>
        </a:spcBef>
        <a:buSzPct val="15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7488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196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4940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868400" indent="-374400" algn="l" defTabSz="914400" rtl="0" eaLnBrk="1" fontAlgn="ctr" latinLnBrk="0" hangingPunct="1">
        <a:lnSpc>
          <a:spcPct val="112000"/>
        </a:lnSpc>
        <a:spcBef>
          <a:spcPts val="500"/>
        </a:spcBef>
        <a:buSzPct val="15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2" userDrawn="1">
          <p15:clr>
            <a:srgbClr val="F26B43"/>
          </p15:clr>
        </p15:guide>
        <p15:guide id="2" pos="3668" userDrawn="1">
          <p15:clr>
            <a:srgbClr val="F26B43"/>
          </p15:clr>
        </p15:guide>
        <p15:guide id="3" pos="4012" userDrawn="1">
          <p15:clr>
            <a:srgbClr val="F26B43"/>
          </p15:clr>
        </p15:guide>
        <p15:guide id="4" pos="7200" userDrawn="1">
          <p15:clr>
            <a:srgbClr val="F26B43"/>
          </p15:clr>
        </p15:guide>
        <p15:guide id="5" pos="237" userDrawn="1">
          <p15:clr>
            <a:srgbClr val="FBAE40"/>
          </p15:clr>
        </p15:guide>
        <p15:guide id="6" pos="7444" userDrawn="1">
          <p15:clr>
            <a:srgbClr val="FBAE40"/>
          </p15:clr>
        </p15:guide>
        <p15:guide id="7" orient="horz" pos="1233" userDrawn="1">
          <p15:clr>
            <a:srgbClr val="F26B43"/>
          </p15:clr>
        </p15:guide>
        <p15:guide id="8" orient="horz" pos="1645" userDrawn="1">
          <p15:clr>
            <a:srgbClr val="F26B43"/>
          </p15:clr>
        </p15:guide>
        <p15:guide id="9" orient="horz" pos="3589" userDrawn="1">
          <p15:clr>
            <a:srgbClr val="F26B43"/>
          </p15:clr>
        </p15:guide>
        <p15:guide id="10" orient="horz" pos="4087" userDrawn="1">
          <p15:clr>
            <a:srgbClr val="FBAE40"/>
          </p15:clr>
        </p15:guide>
        <p15:guide id="11" orient="horz" pos="237" userDrawn="1">
          <p15:clr>
            <a:srgbClr val="FBAE40"/>
          </p15:clr>
        </p15:guide>
        <p15:guide id="12" orient="horz" pos="779" userDrawn="1">
          <p15:clr>
            <a:srgbClr val="F26B43"/>
          </p15:clr>
        </p15:guide>
        <p15:guide id="13" pos="2240" userDrawn="1">
          <p15:clr>
            <a:srgbClr val="F26B43"/>
          </p15:clr>
        </p15:guide>
        <p15:guide id="14" pos="1897" userDrawn="1">
          <p15:clr>
            <a:srgbClr val="F26B43"/>
          </p15:clr>
        </p15:guide>
        <p15:guide id="15" pos="5432" userDrawn="1">
          <p15:clr>
            <a:srgbClr val="F26B43"/>
          </p15:clr>
        </p15:guide>
        <p15:guide id="16" pos="57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runar.bergheim@asplanviak.no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5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Blurred view of high-speed cars on freeway at night">
            <a:extLst>
              <a:ext uri="{FF2B5EF4-FFF2-40B4-BE49-F238E27FC236}">
                <a16:creationId xmlns:a16="http://schemas.microsoft.com/office/drawing/2014/main" id="{9BEF6A2E-AE0C-48B1-A9F8-CA0939205A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C954CD-7AEA-4481-9981-4BF420FDE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00000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nn-NO" b="1" dirty="0"/>
              <a:t>Oppdatering av referansebaner</a:t>
            </a:r>
            <a:br>
              <a:rPr lang="nn-NO" dirty="0"/>
            </a:br>
            <a:r>
              <a:rPr lang="nn-NO" dirty="0"/>
              <a:t>Prosess, råd og vink for ADV•RTM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918CDD6-1D55-4B03-B826-7F7ADA67E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000000">
              <a:alpha val="50196"/>
            </a:srgbClr>
          </a:solidFill>
        </p:spPr>
        <p:txBody>
          <a:bodyPr/>
          <a:lstStyle/>
          <a:p>
            <a:r>
              <a:rPr lang="nn-NO" dirty="0"/>
              <a:t>19.01.2023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AE8636B-CFF9-4E7B-948B-F84B33F2EB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853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1F209-29A9-41BA-9550-8301634C1F0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nn-NO" dirty="0"/>
              <a:t>SSB set grensa</a:t>
            </a:r>
          </a:p>
          <a:p>
            <a:r>
              <a:rPr lang="nn-NO" dirty="0"/>
              <a:t>Mengda nye busette i ein kommune er avgrensa av SSB sitt MMMM-alternativ for folketalsutvikling</a:t>
            </a:r>
          </a:p>
          <a:p>
            <a:r>
              <a:rPr lang="nn-NO" dirty="0"/>
              <a:t>Dersom vi legg inn mindre vekst enn SSB fordelar ADVS «resten».</a:t>
            </a:r>
          </a:p>
          <a:p>
            <a:r>
              <a:rPr lang="nn-NO" dirty="0"/>
              <a:t>Dersom vi legg inn meir vekst enn SSB føreset vert «resten» negativ</a:t>
            </a:r>
          </a:p>
          <a:p>
            <a:r>
              <a:rPr lang="nn-NO" dirty="0"/>
              <a:t>Dette kan gje utilsikta verknader som det ikkje er lett å spå</a:t>
            </a:r>
          </a:p>
          <a:p>
            <a:endParaRPr lang="nn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025BA-A8BF-4F05-8F48-2ECF83E2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/>
              <a:t>Rammer for folketalsvekst</a:t>
            </a:r>
            <a:endParaRPr lang="en-B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88634E-4B45-430D-9D7D-5A75781647B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86313" y="1351227"/>
            <a:ext cx="7031037" cy="4687358"/>
          </a:xfrm>
        </p:spPr>
      </p:pic>
    </p:spTree>
    <p:extLst>
      <p:ext uri="{BB962C8B-B14F-4D97-AF65-F5344CB8AC3E}">
        <p14:creationId xmlns:p14="http://schemas.microsoft.com/office/powerpoint/2010/main" val="333448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74AA7-A555-45BA-832B-3438ED2A749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n-NO" dirty="0"/>
              <a:t>Det er eit «tak» for vekst av tilsette og besøk</a:t>
            </a:r>
          </a:p>
          <a:p>
            <a:r>
              <a:rPr lang="en-GB" dirty="0"/>
              <a:t>Det vert </a:t>
            </a:r>
            <a:r>
              <a:rPr lang="en-GB" dirty="0" err="1"/>
              <a:t>berekna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maksimal</a:t>
            </a:r>
            <a:r>
              <a:rPr lang="en-GB" dirty="0"/>
              <a:t> </a:t>
            </a:r>
            <a:r>
              <a:rPr lang="en-GB" dirty="0" err="1"/>
              <a:t>vekst</a:t>
            </a:r>
            <a:r>
              <a:rPr lang="en-GB" dirty="0"/>
              <a:t> for </a:t>
            </a:r>
            <a:r>
              <a:rPr lang="en-GB" dirty="0" err="1"/>
              <a:t>tilsette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besøk</a:t>
            </a:r>
            <a:r>
              <a:rPr lang="en-GB" dirty="0"/>
              <a:t> </a:t>
            </a:r>
            <a:r>
              <a:rPr lang="en-GB" dirty="0" err="1"/>
              <a:t>basert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endring</a:t>
            </a:r>
            <a:r>
              <a:rPr lang="en-GB" dirty="0"/>
              <a:t> i </a:t>
            </a:r>
            <a:r>
              <a:rPr lang="en-GB" dirty="0" err="1"/>
              <a:t>folketalet</a:t>
            </a:r>
            <a:endParaRPr lang="en-GB" dirty="0"/>
          </a:p>
          <a:p>
            <a:r>
              <a:rPr lang="en-GB" dirty="0"/>
              <a:t>Denne </a:t>
            </a:r>
            <a:r>
              <a:rPr lang="en-GB" dirty="0" err="1"/>
              <a:t>kapasiteten</a:t>
            </a:r>
            <a:r>
              <a:rPr lang="en-GB" dirty="0"/>
              <a:t> er </a:t>
            </a:r>
            <a:r>
              <a:rPr lang="en-GB" dirty="0" err="1"/>
              <a:t>fordelt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næringsgrupper</a:t>
            </a:r>
            <a:r>
              <a:rPr lang="en-GB" dirty="0"/>
              <a:t> (RTM-</a:t>
            </a:r>
            <a:r>
              <a:rPr lang="en-GB" dirty="0" err="1"/>
              <a:t>grupper</a:t>
            </a:r>
            <a:r>
              <a:rPr lang="en-GB" dirty="0"/>
              <a:t>)</a:t>
            </a:r>
          </a:p>
          <a:p>
            <a:r>
              <a:rPr lang="en-GB" dirty="0"/>
              <a:t>Om vi </a:t>
            </a:r>
            <a:r>
              <a:rPr lang="en-GB" dirty="0" err="1"/>
              <a:t>legg</a:t>
            </a:r>
            <a:r>
              <a:rPr lang="en-GB" dirty="0"/>
              <a:t> inn 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vekst</a:t>
            </a:r>
            <a:r>
              <a:rPr lang="en-GB" dirty="0"/>
              <a:t> for </a:t>
            </a:r>
            <a:r>
              <a:rPr lang="en-GB" dirty="0" err="1"/>
              <a:t>tilsette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besøk</a:t>
            </a:r>
            <a:r>
              <a:rPr lang="en-GB" dirty="0"/>
              <a:t> </a:t>
            </a:r>
            <a:r>
              <a:rPr lang="en-GB" dirty="0" err="1"/>
              <a:t>enn</a:t>
            </a:r>
            <a:r>
              <a:rPr lang="en-GB" dirty="0"/>
              <a:t> det </a:t>
            </a:r>
            <a:r>
              <a:rPr lang="en-GB" dirty="0" err="1"/>
              <a:t>som</a:t>
            </a:r>
            <a:r>
              <a:rPr lang="en-GB" dirty="0"/>
              <a:t> det er </a:t>
            </a:r>
            <a:r>
              <a:rPr lang="en-GB" dirty="0" err="1"/>
              <a:t>kapasitet</a:t>
            </a:r>
            <a:r>
              <a:rPr lang="en-GB" dirty="0"/>
              <a:t> for </a:t>
            </a:r>
            <a:r>
              <a:rPr lang="en-GB" dirty="0" err="1"/>
              <a:t>freistar</a:t>
            </a:r>
            <a:r>
              <a:rPr lang="en-GB" dirty="0"/>
              <a:t> ADVS å ta bort </a:t>
            </a:r>
            <a:r>
              <a:rPr lang="en-GB" dirty="0" err="1"/>
              <a:t>overskotet</a:t>
            </a:r>
            <a:endParaRPr lang="en-GB" dirty="0"/>
          </a:p>
          <a:p>
            <a:r>
              <a:rPr lang="en-GB" dirty="0"/>
              <a:t>Alt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skjer</a:t>
            </a:r>
            <a:r>
              <a:rPr lang="en-GB" dirty="0"/>
              <a:t> per RTM-</a:t>
            </a:r>
            <a:r>
              <a:rPr lang="en-GB" dirty="0" err="1"/>
              <a:t>gruppe</a:t>
            </a:r>
            <a:endParaRPr lang="en-GB" dirty="0"/>
          </a:p>
          <a:p>
            <a:r>
              <a:rPr lang="en-GB" dirty="0"/>
              <a:t>Dette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gje</a:t>
            </a:r>
            <a:r>
              <a:rPr lang="en-GB" dirty="0"/>
              <a:t> </a:t>
            </a:r>
            <a:r>
              <a:rPr lang="en-GB" dirty="0" err="1"/>
              <a:t>resultat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er </a:t>
            </a:r>
            <a:r>
              <a:rPr lang="en-GB" dirty="0" err="1"/>
              <a:t>vanskelege</a:t>
            </a:r>
            <a:r>
              <a:rPr lang="en-GB" dirty="0"/>
              <a:t> å </a:t>
            </a:r>
            <a:r>
              <a:rPr lang="en-GB" dirty="0" err="1"/>
              <a:t>spå</a:t>
            </a:r>
            <a:endParaRPr lang="en-GB" dirty="0"/>
          </a:p>
          <a:p>
            <a:endParaRPr lang="nn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B78ABA-FA5B-466A-B397-CEB46220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/>
              <a:t>Vekst i tal tilsette og besøk</a:t>
            </a:r>
            <a:endParaRPr lang="en-B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D6A0D4-39B5-4502-ACAE-8F3377712FD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E977724-A2AF-4858-93D1-6F8E935B6B95}"/>
              </a:ext>
            </a:extLst>
          </p:cNvPr>
          <p:cNvSpPr txBox="1">
            <a:spLocks/>
          </p:cNvSpPr>
          <p:nvPr/>
        </p:nvSpPr>
        <p:spPr>
          <a:xfrm>
            <a:off x="749300" y="2392680"/>
            <a:ext cx="5073651" cy="3926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74400" indent="-374400" algn="l" defTabSz="914400" rtl="0" eaLnBrk="1" fontAlgn="ctr" latinLnBrk="0" hangingPunct="1">
              <a:lnSpc>
                <a:spcPct val="112000"/>
              </a:lnSpc>
              <a:spcBef>
                <a:spcPts val="1000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8800" indent="-374400" algn="l" defTabSz="914400" rtl="0" eaLnBrk="1" fontAlgn="ctr" latinLnBrk="0" hangingPunct="1">
              <a:lnSpc>
                <a:spcPct val="112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19600" indent="-374400" algn="l" defTabSz="914400" rtl="0" eaLnBrk="1" fontAlgn="ctr" latinLnBrk="0" hangingPunct="1">
              <a:lnSpc>
                <a:spcPct val="112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94000" indent="-374400" algn="l" defTabSz="914400" rtl="0" eaLnBrk="1" fontAlgn="ctr" latinLnBrk="0" hangingPunct="1">
              <a:lnSpc>
                <a:spcPct val="112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68400" indent="-374400" algn="l" defTabSz="914400" rtl="0" eaLnBrk="1" fontAlgn="ctr" latinLnBrk="0" hangingPunct="1">
              <a:lnSpc>
                <a:spcPct val="112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2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D481A-B447-4CCC-8F81-4E46441B7BD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nn-NO" dirty="0"/>
              <a:t>OBS! Grunnkrinsar utan busette, tilsette, besøk</a:t>
            </a:r>
          </a:p>
          <a:p>
            <a:r>
              <a:rPr lang="en-GB" dirty="0" err="1"/>
              <a:t>Når</a:t>
            </a:r>
            <a:r>
              <a:rPr lang="en-GB" dirty="0"/>
              <a:t> vi </a:t>
            </a:r>
            <a:r>
              <a:rPr lang="en-GB" dirty="0" err="1"/>
              <a:t>legg</a:t>
            </a:r>
            <a:r>
              <a:rPr lang="en-GB" dirty="0"/>
              <a:t> inn </a:t>
            </a:r>
            <a:r>
              <a:rPr lang="en-GB" dirty="0" err="1"/>
              <a:t>kapasitet</a:t>
            </a:r>
            <a:r>
              <a:rPr lang="en-GB" dirty="0"/>
              <a:t> for </a:t>
            </a:r>
            <a:r>
              <a:rPr lang="en-GB" dirty="0" err="1"/>
              <a:t>utbygging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vi </a:t>
            </a:r>
            <a:r>
              <a:rPr lang="en-GB" dirty="0" err="1"/>
              <a:t>høve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å </a:t>
            </a:r>
            <a:r>
              <a:rPr lang="en-GB" dirty="0" err="1"/>
              <a:t>gjere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fleire</a:t>
            </a:r>
            <a:r>
              <a:rPr lang="en-GB" dirty="0"/>
              <a:t> </a:t>
            </a:r>
            <a:r>
              <a:rPr lang="en-GB" dirty="0" err="1"/>
              <a:t>måtar</a:t>
            </a:r>
            <a:endParaRPr lang="en-GB" dirty="0"/>
          </a:p>
          <a:p>
            <a:pPr lvl="1"/>
            <a:r>
              <a:rPr lang="en-GB" dirty="0" err="1"/>
              <a:t>Absolutt</a:t>
            </a:r>
            <a:r>
              <a:rPr lang="en-GB" dirty="0"/>
              <a:t> </a:t>
            </a:r>
            <a:r>
              <a:rPr lang="en-GB" dirty="0" err="1"/>
              <a:t>kapasitet</a:t>
            </a:r>
            <a:r>
              <a:rPr lang="en-GB" dirty="0"/>
              <a:t>, for </a:t>
            </a:r>
            <a:r>
              <a:rPr lang="en-GB" dirty="0" err="1"/>
              <a:t>eksempel</a:t>
            </a:r>
            <a:r>
              <a:rPr lang="en-GB" dirty="0"/>
              <a:t>: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området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500 nye </a:t>
            </a:r>
            <a:r>
              <a:rPr lang="en-GB" dirty="0" err="1"/>
              <a:t>busette</a:t>
            </a:r>
            <a:endParaRPr lang="en-GB" dirty="0"/>
          </a:p>
          <a:p>
            <a:pPr lvl="1"/>
            <a:r>
              <a:rPr lang="en-GB" dirty="0" err="1"/>
              <a:t>Prosentvis</a:t>
            </a:r>
            <a:r>
              <a:rPr lang="en-GB" dirty="0"/>
              <a:t> </a:t>
            </a:r>
            <a:r>
              <a:rPr lang="en-GB" dirty="0" err="1"/>
              <a:t>fortetting</a:t>
            </a:r>
            <a:r>
              <a:rPr lang="en-GB" dirty="0"/>
              <a:t>, for </a:t>
            </a:r>
            <a:r>
              <a:rPr lang="en-GB" dirty="0" err="1"/>
              <a:t>eksempel</a:t>
            </a:r>
            <a:r>
              <a:rPr lang="en-GB" dirty="0"/>
              <a:t>: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området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15% </a:t>
            </a:r>
            <a:r>
              <a:rPr lang="en-GB" dirty="0" err="1"/>
              <a:t>fleire</a:t>
            </a:r>
            <a:r>
              <a:rPr lang="en-GB" dirty="0"/>
              <a:t> </a:t>
            </a:r>
            <a:r>
              <a:rPr lang="en-GB" dirty="0" err="1"/>
              <a:t>busette</a:t>
            </a:r>
            <a:endParaRPr lang="en-GB" dirty="0"/>
          </a:p>
          <a:p>
            <a:r>
              <a:rPr lang="en-GB" dirty="0"/>
              <a:t>Men… </a:t>
            </a:r>
            <a:r>
              <a:rPr lang="en-GB" dirty="0" err="1"/>
              <a:t>fortetting</a:t>
            </a:r>
            <a:r>
              <a:rPr lang="en-GB" dirty="0"/>
              <a:t> i </a:t>
            </a:r>
            <a:r>
              <a:rPr lang="en-GB" dirty="0" err="1"/>
              <a:t>område</a:t>
            </a:r>
            <a:r>
              <a:rPr lang="en-GB" dirty="0"/>
              <a:t> med 0 </a:t>
            </a:r>
            <a:r>
              <a:rPr lang="en-GB" dirty="0" err="1"/>
              <a:t>gjev</a:t>
            </a:r>
            <a:r>
              <a:rPr lang="en-GB" dirty="0"/>
              <a:t> </a:t>
            </a:r>
            <a:r>
              <a:rPr lang="en-GB" dirty="0" err="1"/>
              <a:t>underlege</a:t>
            </a:r>
            <a:r>
              <a:rPr lang="en-GB" dirty="0"/>
              <a:t> </a:t>
            </a:r>
            <a:r>
              <a:rPr lang="en-GB" dirty="0" err="1"/>
              <a:t>tal</a:t>
            </a:r>
            <a:r>
              <a:rPr lang="en-GB" dirty="0"/>
              <a:t>?</a:t>
            </a:r>
          </a:p>
          <a:p>
            <a:endParaRPr lang="en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69ED40-CA49-43E6-8A8E-50E4F209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Fortetting av «0»</a:t>
            </a:r>
            <a:endParaRPr lang="en-B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0EE8CA-0EDD-4D34-8E2A-18E18CAAC30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523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CA2C1-6388-475E-9A38-1E614C276B0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n-NO" dirty="0"/>
              <a:t>Ekstra hjelp til vurdering før RTM-køyring</a:t>
            </a:r>
          </a:p>
          <a:p>
            <a:r>
              <a:rPr lang="nn-NO" dirty="0"/>
              <a:t>Det meste er allereie tilgjengeleg i temalagsveljaren i ADV</a:t>
            </a:r>
          </a:p>
          <a:p>
            <a:r>
              <a:rPr lang="nn-NO" dirty="0"/>
              <a:t>Nyttig å kunne sjå:</a:t>
            </a:r>
          </a:p>
          <a:p>
            <a:pPr lvl="1"/>
            <a:r>
              <a:rPr lang="nn-NO" dirty="0"/>
              <a:t>SSB-folketal for basisår og kvart analyseår</a:t>
            </a:r>
          </a:p>
          <a:p>
            <a:pPr lvl="1"/>
            <a:r>
              <a:rPr lang="nn-NO" dirty="0"/>
              <a:t>Berekna kapasitet for busette, tilsette og besøk</a:t>
            </a:r>
          </a:p>
          <a:p>
            <a:pPr lvl="1"/>
            <a:r>
              <a:rPr lang="nn-NO" dirty="0"/>
              <a:t>Sum busette, tilsette og besøk for basisår og kvart analyseår</a:t>
            </a:r>
          </a:p>
          <a:p>
            <a:pPr lvl="1"/>
            <a:r>
              <a:rPr lang="nn-NO" i="1" dirty="0"/>
              <a:t>For ein valfri kommune eller grunnkrets</a:t>
            </a:r>
          </a:p>
          <a:p>
            <a:r>
              <a:rPr lang="nn-NO" dirty="0"/>
              <a:t>Gjer det lettare å verifisere at effekten av nye, flytta verksemder og tiltak er reflektert i datagrunnlaget før RTM-køyring</a:t>
            </a:r>
          </a:p>
          <a:p>
            <a:endParaRPr lang="nn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B392A-1C47-4CD5-BB33-3284898E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Nøkkeltal</a:t>
            </a:r>
            <a:endParaRPr lang="en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E6EB31-F979-44FD-9210-CB51ADDDBE51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3"/>
          <a:srcRect/>
          <a:stretch/>
        </p:blipFill>
        <p:spPr>
          <a:xfrm>
            <a:off x="4786313" y="1351227"/>
            <a:ext cx="7031037" cy="4687358"/>
          </a:xfrm>
        </p:spPr>
      </p:pic>
    </p:spTree>
    <p:extLst>
      <p:ext uri="{BB962C8B-B14F-4D97-AF65-F5344CB8AC3E}">
        <p14:creationId xmlns:p14="http://schemas.microsoft.com/office/powerpoint/2010/main" val="85780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>
            <a:extLst>
              <a:ext uri="{FF2B5EF4-FFF2-40B4-BE49-F238E27FC236}">
                <a16:creationId xmlns:a16="http://schemas.microsoft.com/office/drawing/2014/main" id="{8907B79E-2F37-4FD4-ADA1-88C347ADC0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n-NO" dirty="0" err="1"/>
              <a:t>Temalag</a:t>
            </a:r>
            <a:r>
              <a:rPr lang="nn-NO" dirty="0"/>
              <a:t> &amp; Dashboard</a:t>
            </a:r>
            <a:endParaRPr lang="LID4096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C4CCAF-5DE6-44F4-B9E5-084E0F0A23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18D7621-5B2D-43D6-9195-CF26F852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Resultat &amp; Innsyn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6015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3E760-153C-4AE0-A694-444FAEE23CF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nn-NO" dirty="0"/>
              <a:t>Nytten av data som kjem utav ADV</a:t>
            </a:r>
          </a:p>
          <a:p>
            <a:r>
              <a:rPr lang="nn-NO" dirty="0"/>
              <a:t>Kartvisualiseringar, data (nyttig for planleggingsføremål uavhengig av RTM) </a:t>
            </a:r>
          </a:p>
          <a:p>
            <a:r>
              <a:rPr lang="nn-NO" dirty="0"/>
              <a:t>Inputdata til å køyre RTM som vil gje ein fordeling av folkevekst som reflekterer planlagde/vedtekne arealtiltak</a:t>
            </a:r>
          </a:p>
          <a:p>
            <a:r>
              <a:rPr lang="nn-NO" dirty="0"/>
              <a:t>Dashboard for å syne resultat frå ADV &amp; RTM (kunnskapsgrunnlag for politikkutforming, tiltak)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60229-A8D0-49D4-8E91-553D5ACE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/>
              <a:t>I enden av regnbogen…</a:t>
            </a:r>
            <a:endParaRPr lang="LID4096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DD15DB3-6B48-47A7-83B6-E543855E28F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86313" y="1351227"/>
            <a:ext cx="7031037" cy="468735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45AA09-992A-40FF-9EE0-8FCE1B45E283}"/>
              </a:ext>
            </a:extLst>
          </p:cNvPr>
          <p:cNvSpPr/>
          <p:nvPr/>
        </p:nvSpPr>
        <p:spPr>
          <a:xfrm rot="18900000">
            <a:off x="6197094" y="2967334"/>
            <a:ext cx="3468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3398790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werPoint_Gress">
            <a:hlinkClick r:id="" action="ppaction://media"/>
            <a:extLst>
              <a:ext uri="{FF2B5EF4-FFF2-40B4-BE49-F238E27FC236}">
                <a16:creationId xmlns:a16="http://schemas.microsoft.com/office/drawing/2014/main" id="{164E18FF-72E4-4A24-A6C3-942D77E0D841}"/>
              </a:ext>
            </a:extLst>
          </p:cNvPr>
          <p:cNvPicPr>
            <a:picLocks noGrp="1" noChangeAspect="1"/>
          </p:cNvPicPr>
          <p:nvPr>
            <p:ph type="media" sz="quarter" idx="2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F5EF3A0-7D41-498F-9565-E6F7C1F39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299" y="1099543"/>
            <a:ext cx="4855853" cy="2387600"/>
          </a:xfrm>
        </p:spPr>
        <p:txBody>
          <a:bodyPr>
            <a:noAutofit/>
          </a:bodyPr>
          <a:lstStyle/>
          <a:p>
            <a:r>
              <a:rPr lang="nn-NO" sz="3200" b="1" dirty="0"/>
              <a:t>Takkar </a:t>
            </a:r>
            <a:r>
              <a:rPr lang="nn-NO" sz="3200" b="1" baseline="0" dirty="0"/>
              <a:t>for merksemda</a:t>
            </a:r>
            <a:br>
              <a:rPr lang="nn-NO" sz="3600" baseline="0" dirty="0"/>
            </a:br>
            <a:r>
              <a:rPr lang="nn-NO" sz="2400" baseline="0" dirty="0"/>
              <a:t>(til dei som fylgde med)</a:t>
            </a: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6F15241-552B-499B-A5D9-6706C7787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300" y="3855545"/>
            <a:ext cx="4321464" cy="1243998"/>
          </a:xfrm>
        </p:spPr>
        <p:txBody>
          <a:bodyPr>
            <a:normAutofit/>
          </a:bodyPr>
          <a:lstStyle/>
          <a:p>
            <a:r>
              <a:rPr lang="nn-NO" sz="2800" dirty="0"/>
              <a:t>(Stein) Runar Bergheim</a:t>
            </a:r>
            <a:br>
              <a:rPr lang="nn-NO" sz="2800" dirty="0"/>
            </a:br>
            <a:r>
              <a:rPr lang="nn-NO" sz="2400" dirty="0">
                <a:hlinkClick r:id="rId5"/>
              </a:rPr>
              <a:t>runar.bergheim@asplanviak.no</a:t>
            </a:r>
            <a:endParaRPr lang="nn-NO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8BA43A-20E8-4330-8C9C-154233EDA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" name="Summary Zoom 2">
                <a:extLst>
                  <a:ext uri="{FF2B5EF4-FFF2-40B4-BE49-F238E27FC236}">
                    <a16:creationId xmlns:a16="http://schemas.microsoft.com/office/drawing/2014/main" id="{81D6BF2F-D626-43AB-8E32-ADCE1ADC70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1361373"/>
                  </p:ext>
                </p:extLst>
              </p:nvPr>
            </p:nvGraphicFramePr>
            <p:xfrm>
              <a:off x="749300" y="1236663"/>
              <a:ext cx="10680700" cy="5251450"/>
            </p:xfrm>
            <a:graphic>
              <a:graphicData uri="http://schemas.microsoft.com/office/powerpoint/2016/summaryzoom">
                <psuz:summaryZm>
                  <psuz:summaryZmObj sectionId="{D483F627-B009-44FD-A08F-048EA8A5697F}">
                    <psuz:zmPr id="{19AC0334-D852-4D22-9EFC-027BDE0CF51B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60418" y="183800"/>
                          <a:ext cx="4201160" cy="236315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152400" dist="12000" dir="900000" sy="98000" kx="110000" ky="2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perspectiveRelaxed">
                            <a:rot lat="19800000" lon="1200000" rev="20820000"/>
                          </a:camera>
                          <a:lightRig rig="threePt" dir="t"/>
                        </a:scene3d>
                        <a:sp3d contourW="6350" prstMaterial="matte">
                          <a:bevelT w="101600" h="101600"/>
                          <a:contourClr>
                            <a:srgbClr val="969696"/>
                          </a:contourClr>
                        </a:sp3d>
                      </p166:spPr>
                    </psuz:zmPr>
                  </psuz:summaryZmObj>
                  <psuz:summaryZmObj sectionId="{BF729DDA-536A-407E-AF28-2069C99D3798}">
                    <psuz:zmPr id="{BC4ECB25-66D6-4921-9E85-78C114B70814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19122" y="183800"/>
                          <a:ext cx="4201160" cy="236315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152400" dist="12000" dir="900000" sy="98000" kx="110000" ky="2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perspectiveRelaxed">
                            <a:rot lat="19800000" lon="1200000" rev="20820000"/>
                          </a:camera>
                          <a:lightRig rig="threePt" dir="t"/>
                        </a:scene3d>
                        <a:sp3d contourW="6350" prstMaterial="matte">
                          <a:bevelT w="101600" h="101600"/>
                          <a:contourClr>
                            <a:srgbClr val="969696"/>
                          </a:contourClr>
                        </a:sp3d>
                      </p166:spPr>
                    </psuz:zmPr>
                  </psuz:summaryZmObj>
                  <psuz:summaryZmObj sectionId="{080CD518-6395-4380-81D6-6E5B902DF19C}">
                    <psuz:zmPr id="{DFA2BFAD-3D9A-43DA-A639-6D752C736C32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60418" y="2704497"/>
                          <a:ext cx="4201160" cy="236315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152400" dist="12000" dir="900000" sy="98000" kx="110000" ky="2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perspectiveRelaxed">
                            <a:rot lat="19800000" lon="1200000" rev="20820000"/>
                          </a:camera>
                          <a:lightRig rig="threePt" dir="t"/>
                        </a:scene3d>
                        <a:sp3d contourW="6350" prstMaterial="matte">
                          <a:bevelT w="101600" h="101600"/>
                          <a:contourClr>
                            <a:srgbClr val="969696"/>
                          </a:contourClr>
                        </a:sp3d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" name="Summary Zoom 2">
                <a:extLst>
                  <a:ext uri="{FF2B5EF4-FFF2-40B4-BE49-F238E27FC236}">
                    <a16:creationId xmlns:a16="http://schemas.microsoft.com/office/drawing/2014/main" id="{81D6BF2F-D626-43AB-8E32-ADCE1ADC701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749300" y="1236663"/>
                <a:ext cx="10680700" cy="5251450"/>
                <a:chOff x="749300" y="1236663"/>
                <a:chExt cx="10680700" cy="5251450"/>
              </a:xfrm>
            </p:grpSpPr>
            <p:pic>
              <p:nvPicPr>
                <p:cNvPr id="2" name="Bilde 2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09718" y="1420463"/>
                  <a:ext cx="4201160" cy="236315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152400" dist="12000" dir="900000" sy="98000" kx="110000" ky="200000" algn="tl" rotWithShape="0">
                    <a:srgbClr val="000000">
                      <a:alpha val="30000"/>
                    </a:srgbClr>
                  </a:outerShdw>
                </a:effectLst>
                <a:scene3d>
                  <a:camera prst="perspectiveRelaxed">
                    <a:rot lat="19800000" lon="1200000" rev="20820000"/>
                  </a:camera>
                  <a:lightRig rig="threePt" dir="t"/>
                </a:scene3d>
                <a:sp3d contourW="6350" prstMaterial="matte">
                  <a:bevelT w="101600" h="101600"/>
                  <a:contourClr>
                    <a:srgbClr val="969696"/>
                  </a:contourClr>
                </a:sp3d>
              </p:spPr>
            </p:pic>
            <p:pic>
              <p:nvPicPr>
                <p:cNvPr id="4" name="Bilde 4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8422" y="1420463"/>
                  <a:ext cx="4201160" cy="236315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152400" dist="12000" dir="900000" sy="98000" kx="110000" ky="200000" algn="tl" rotWithShape="0">
                    <a:srgbClr val="000000">
                      <a:alpha val="30000"/>
                    </a:srgbClr>
                  </a:outerShdw>
                </a:effectLst>
                <a:scene3d>
                  <a:camera prst="perspectiveRelaxed">
                    <a:rot lat="19800000" lon="1200000" rev="20820000"/>
                  </a:camera>
                  <a:lightRig rig="threePt" dir="t"/>
                </a:scene3d>
                <a:sp3d contourW="6350" prstMaterial="matte">
                  <a:bevelT w="101600" h="101600"/>
                  <a:contourClr>
                    <a:srgbClr val="969696"/>
                  </a:contourClr>
                </a:sp3d>
              </p:spPr>
            </p:pic>
            <p:pic>
              <p:nvPicPr>
                <p:cNvPr id="5" name="Bilde 5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09718" y="3941160"/>
                  <a:ext cx="4201160" cy="236315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152400" dist="12000" dir="900000" sy="98000" kx="110000" ky="200000" algn="tl" rotWithShape="0">
                    <a:srgbClr val="000000">
                      <a:alpha val="30000"/>
                    </a:srgbClr>
                  </a:outerShdw>
                </a:effectLst>
                <a:scene3d>
                  <a:camera prst="perspectiveRelaxed">
                    <a:rot lat="19800000" lon="1200000" rev="20820000"/>
                  </a:camera>
                  <a:lightRig rig="threePt" dir="t"/>
                </a:scene3d>
                <a:sp3d contourW="6350" prstMaterial="matte">
                  <a:bevelT w="101600" h="101600"/>
                  <a:contourClr>
                    <a:srgbClr val="969696"/>
                  </a:contourClr>
                </a:sp3d>
              </p:spPr>
            </p:pic>
          </p:grp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0303E2F6-20B7-44D7-95C2-B6DA327C9FEB}"/>
              </a:ext>
            </a:extLst>
          </p:cNvPr>
          <p:cNvSpPr txBox="1">
            <a:spLocks/>
          </p:cNvSpPr>
          <p:nvPr/>
        </p:nvSpPr>
        <p:spPr>
          <a:xfrm>
            <a:off x="749300" y="777082"/>
            <a:ext cx="10680700" cy="802336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9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/>
              <a:t>Oversyn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8956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3549ACD-E566-4EDE-87E5-F7D0AD5A7E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n-NO" dirty="0"/>
              <a:t>Kort oppfrisking (eller </a:t>
            </a:r>
            <a:r>
              <a:rPr lang="nn-NO" dirty="0" err="1"/>
              <a:t>intro</a:t>
            </a:r>
            <a:r>
              <a:rPr lang="nn-NO" dirty="0"/>
              <a:t>)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C49BB-9DE3-4D67-88E1-5965DB128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7B71C-4A9F-4845-92CA-E01E65BB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ABC til ADV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24006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96D12-C3BC-4EA5-B93A-0270FCF3D82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n-NO" dirty="0"/>
              <a:t>MÅLET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8B211-C9AB-4CA7-B5CF-BBECB60F9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4000" dirty="0"/>
              <a:t>Forsyne analyseverktya i regionale transport modellar (RTM) med betre data om </a:t>
            </a:r>
            <a:r>
              <a:rPr lang="nn-NO" sz="4000" b="1" dirty="0"/>
              <a:t>kvar i byane endringar i tal busette, tilsette og besøk vil kome</a:t>
            </a:r>
            <a:r>
              <a:rPr lang="nn-NO" sz="4000" dirty="0"/>
              <a:t> basert på «tilgjengelegheit», parkeringsinformasjon og planlagde arealtiltak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38620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F4D2CE6-AC5D-49D6-BC02-78356C6CA1AA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335338213"/>
              </p:ext>
            </p:extLst>
          </p:nvPr>
        </p:nvGraphicFramePr>
        <p:xfrm>
          <a:off x="1125538" y="0"/>
          <a:ext cx="1106646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9247F93-B306-4813-BEFA-C9150407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Systema som heng saman</a:t>
            </a:r>
            <a:endParaRPr lang="en-BE" dirty="0"/>
          </a:p>
        </p:txBody>
      </p:sp>
      <p:pic>
        <p:nvPicPr>
          <p:cNvPr id="5" name="Graphic 4" descr="Alarm clock with solid fill">
            <a:extLst>
              <a:ext uri="{FF2B5EF4-FFF2-40B4-BE49-F238E27FC236}">
                <a16:creationId xmlns:a16="http://schemas.microsoft.com/office/drawing/2014/main" id="{FDE7B752-A758-404D-8654-49359AE70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599267" y="3570746"/>
            <a:ext cx="1167508" cy="11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F38702A-1158-4874-B702-229A5388E839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4109980256"/>
              </p:ext>
            </p:extLst>
          </p:nvPr>
        </p:nvGraphicFramePr>
        <p:xfrm>
          <a:off x="1125538" y="0"/>
          <a:ext cx="1106646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72253D8-56B5-483C-9AC8-C00F9281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Mange skal samarbeide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5224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U-Turn 6">
            <a:extLst>
              <a:ext uri="{FF2B5EF4-FFF2-40B4-BE49-F238E27FC236}">
                <a16:creationId xmlns:a16="http://schemas.microsoft.com/office/drawing/2014/main" id="{EC3ECC20-5C7B-4801-BA2E-9E616D2E1FAD}"/>
              </a:ext>
            </a:extLst>
          </p:cNvPr>
          <p:cNvSpPr/>
          <p:nvPr/>
        </p:nvSpPr>
        <p:spPr>
          <a:xfrm rot="5400000">
            <a:off x="4046585" y="-204425"/>
            <a:ext cx="3979802" cy="9405273"/>
          </a:xfrm>
          <a:prstGeom prst="utur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B59C47-6C11-45AB-90B3-DD3DFA015074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391604895"/>
              </p:ext>
            </p:extLst>
          </p:nvPr>
        </p:nvGraphicFramePr>
        <p:xfrm>
          <a:off x="1432262" y="2184718"/>
          <a:ext cx="94768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F7F7E60-D9AD-4210-A887-29F7B4FD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Viktigaste stega i ADV for å oppdatere referansebane</a:t>
            </a:r>
            <a:endParaRPr lang="en-BE" dirty="0"/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81582579-EB2B-463B-B149-A0E160A3A0DA}"/>
              </a:ext>
            </a:extLst>
          </p:cNvPr>
          <p:cNvSpPr/>
          <p:nvPr/>
        </p:nvSpPr>
        <p:spPr>
          <a:xfrm flipV="1">
            <a:off x="3517162" y="6192336"/>
            <a:ext cx="2098369" cy="492094"/>
          </a:xfrm>
          <a:prstGeom prst="curvedDownArrow">
            <a:avLst>
              <a:gd name="adj1" fmla="val 25000"/>
              <a:gd name="adj2" fmla="val 123611"/>
              <a:gd name="adj3" fmla="val 4763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6" name="Graphic 5" descr="Race Flag with solid fill">
            <a:extLst>
              <a:ext uri="{FF2B5EF4-FFF2-40B4-BE49-F238E27FC236}">
                <a16:creationId xmlns:a16="http://schemas.microsoft.com/office/drawing/2014/main" id="{060F4746-CB36-4345-B33E-9C31B57FE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680" y="5170676"/>
            <a:ext cx="720838" cy="720838"/>
          </a:xfrm>
          <a:prstGeom prst="rect">
            <a:avLst/>
          </a:prstGeom>
        </p:spPr>
      </p:pic>
      <p:pic>
        <p:nvPicPr>
          <p:cNvPr id="8" name="Graphic 7" descr="Stopwatch with solid fill">
            <a:extLst>
              <a:ext uri="{FF2B5EF4-FFF2-40B4-BE49-F238E27FC236}">
                <a16:creationId xmlns:a16="http://schemas.microsoft.com/office/drawing/2014/main" id="{881510C9-40FB-42DA-9603-CE1556A61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95340" y="2582849"/>
            <a:ext cx="720838" cy="7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50471F-99AE-4F27-A2AB-3E1FF3055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950471F-99AE-4F27-A2AB-3E1FF3055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022329-7CBF-4A26-8BD8-9919898F9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B022329-7CBF-4A26-8BD8-9919898F90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1E01D0-8122-4F53-AFCB-11D27433F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11E01D0-8122-4F53-AFCB-11D27433F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2E17F-0978-486A-98DB-AD8E99C1D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5102E17F-0978-486A-98DB-AD8E99C1D3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BB0F78-1B61-45F3-92F1-ADECFE527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19BB0F78-1B61-45F3-92F1-ADECFE527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C72245-DE97-416F-A984-097DCE716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C8C72245-DE97-416F-A984-097DCE716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70877A-1FCC-435A-826C-2C8BA8978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5370877A-1FCC-435A-826C-2C8BA8978A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41C558-350F-4B9F-8B5F-EB9C1F29D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0941C558-350F-4B9F-8B5F-EB9C1F29D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BC6D9C-17D7-4A2A-8A8B-487274D98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4EBC6D9C-17D7-4A2A-8A8B-487274D98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556AA6-CDF3-458B-A181-EDBFFB388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D1556AA6-CDF3-458B-A181-EDBFFB388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F133D9-86E1-483D-BC49-8CB63C62B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1FF133D9-86E1-483D-BC49-8CB63C62B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DE432A0-1EC7-4C34-9629-D814641226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n-NO" dirty="0"/>
              <a:t>Ting det er lurt å sjekke før RTM-køyring</a:t>
            </a:r>
            <a:endParaRPr lang="en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40DFAC-4168-4E07-843F-72946D992C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D55513-AC25-4651-B669-B7DC7F54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Råd og Vink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622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AEF2F4-5A71-49BA-9606-94F1A85DBB4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lvl="0"/>
            <a:r>
              <a:rPr lang="nn-NO" dirty="0"/>
              <a:t>Korleis har kapasitet og faktisk vekst endra seg</a:t>
            </a:r>
            <a:br>
              <a:rPr lang="nn-NO" dirty="0"/>
            </a:br>
            <a:r>
              <a:rPr lang="nn-NO" dirty="0"/>
              <a:t>Oppdatere når effekten av eit tiltak trer i kraft, redigerte einingar</a:t>
            </a:r>
          </a:p>
          <a:p>
            <a:pPr lvl="0"/>
            <a:r>
              <a:rPr lang="nn-NO" dirty="0"/>
              <a:t>Gjere om realiserte prosjekt til einskildtiltak i analyseår</a:t>
            </a:r>
          </a:p>
          <a:p>
            <a:pPr lvl="0"/>
            <a:r>
              <a:rPr lang="nn-NO" dirty="0"/>
              <a:t>Justere kapasitet der eit tiltak er realisert heilt eller delvis</a:t>
            </a:r>
          </a:p>
          <a:p>
            <a:pPr lvl="0"/>
            <a:endParaRPr lang="LID4096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714F3A-BA41-4DCA-9F22-AC54B31C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/>
              <a:t>Vurdere realiserte «prosjekt»</a:t>
            </a:r>
            <a:endParaRPr lang="LID4096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60FA07D-E5D1-411B-8EC2-B5FEF2F8D3DC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86313" y="1351227"/>
            <a:ext cx="7031037" cy="4687358"/>
          </a:xfrm>
        </p:spPr>
      </p:pic>
    </p:spTree>
    <p:extLst>
      <p:ext uri="{BB962C8B-B14F-4D97-AF65-F5344CB8AC3E}">
        <p14:creationId xmlns:p14="http://schemas.microsoft.com/office/powerpoint/2010/main" val="2733533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heme/theme1.xml><?xml version="1.0" encoding="utf-8"?>
<a:theme xmlns:a="http://schemas.openxmlformats.org/drawingml/2006/main" name="Asplan Viak">
  <a:themeElements>
    <a:clrScheme name="Asplan Viak">
      <a:dk1>
        <a:srgbClr val="000000"/>
      </a:dk1>
      <a:lt1>
        <a:srgbClr val="FFFFFF"/>
      </a:lt1>
      <a:dk2>
        <a:srgbClr val="1D3C34"/>
      </a:dk2>
      <a:lt2>
        <a:srgbClr val="F6F8F1"/>
      </a:lt2>
      <a:accent1>
        <a:srgbClr val="B7DC8F"/>
      </a:accent1>
      <a:accent2>
        <a:srgbClr val="1D3C34"/>
      </a:accent2>
      <a:accent3>
        <a:srgbClr val="48A23F"/>
      </a:accent3>
      <a:accent4>
        <a:srgbClr val="D3D9D2"/>
      </a:accent4>
      <a:accent5>
        <a:srgbClr val="DEEAD6"/>
      </a:accent5>
      <a:accent6>
        <a:srgbClr val="FFC358"/>
      </a:accent6>
      <a:hlink>
        <a:srgbClr val="48A23F"/>
      </a:hlink>
      <a:folHlink>
        <a:srgbClr val="4D4D4D"/>
      </a:folHlink>
    </a:clrScheme>
    <a:fontScheme name="Avenir Next LT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splan Viak 2022 (personal).potx" id="{67ED20FF-95D4-4EB1-B214-101622674805}" vid="{74FA9FF5-A0D8-4F6D-BE28-F51400C7D2AD}"/>
    </a:ext>
  </a:extLst>
</a:theme>
</file>

<file path=ppt/theme/theme2.xml><?xml version="1.0" encoding="utf-8"?>
<a:theme xmlns:a="http://schemas.openxmlformats.org/drawingml/2006/main" name="Ekstra">
  <a:themeElements>
    <a:clrScheme name="Asplan Viak">
      <a:dk1>
        <a:srgbClr val="000000"/>
      </a:dk1>
      <a:lt1>
        <a:srgbClr val="FFFFFF"/>
      </a:lt1>
      <a:dk2>
        <a:srgbClr val="1D3C34"/>
      </a:dk2>
      <a:lt2>
        <a:srgbClr val="F6F8F1"/>
      </a:lt2>
      <a:accent1>
        <a:srgbClr val="B7DC8F"/>
      </a:accent1>
      <a:accent2>
        <a:srgbClr val="1D3C34"/>
      </a:accent2>
      <a:accent3>
        <a:srgbClr val="48A23F"/>
      </a:accent3>
      <a:accent4>
        <a:srgbClr val="D3D9D2"/>
      </a:accent4>
      <a:accent5>
        <a:srgbClr val="DEEAD6"/>
      </a:accent5>
      <a:accent6>
        <a:srgbClr val="FFC358"/>
      </a:accent6>
      <a:hlink>
        <a:srgbClr val="48A23F"/>
      </a:hlink>
      <a:folHlink>
        <a:srgbClr val="4D4D4D"/>
      </a:folHlink>
    </a:clrScheme>
    <a:fontScheme name="Avenir Next LT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0" tIns="0" rIns="0" bIns="0" rtlCol="0">
        <a:normAutofit/>
      </a:bodyPr>
      <a:lstStyle>
        <a:defPPr marL="457200" indent="-457200" algn="l">
          <a:buFont typeface="Arial" panose="020B0604020202020204" pitchFamily="34" charset="0"/>
          <a:buChar char="•"/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plan Viak 2022 (personal).potx" id="{67ED20FF-95D4-4EB1-B214-101622674805}" vid="{186BD178-9CB4-474D-B1FA-61D88E2617F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Asplan Viak 2022 (personal)</Template>
  <TotalTime>1080</TotalTime>
  <Words>629</Words>
  <Application>Microsoft Office PowerPoint</Application>
  <PresentationFormat>Widescreen</PresentationFormat>
  <Paragraphs>106</Paragraphs>
  <Slides>16</Slides>
  <Notes>3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Avenir Next Demi Bold</vt:lpstr>
      <vt:lpstr>Avenir Next LT Pro</vt:lpstr>
      <vt:lpstr>Calibri</vt:lpstr>
      <vt:lpstr>Asplan Viak</vt:lpstr>
      <vt:lpstr>Ekstra</vt:lpstr>
      <vt:lpstr>Oppdatering av referansebaner Prosess, råd og vink for ADV•RTM</vt:lpstr>
      <vt:lpstr>PowerPoint-presentasjon</vt:lpstr>
      <vt:lpstr>ABC til ADV</vt:lpstr>
      <vt:lpstr>Forsyne analyseverktya i regionale transport modellar (RTM) med betre data om kvar i byane endringar i tal busette, tilsette og besøk vil kome basert på «tilgjengelegheit», parkeringsinformasjon og planlagde arealtiltak</vt:lpstr>
      <vt:lpstr>Systema som heng saman</vt:lpstr>
      <vt:lpstr>Mange skal samarbeide</vt:lpstr>
      <vt:lpstr>Viktigaste stega i ADV for å oppdatere referansebane</vt:lpstr>
      <vt:lpstr>Råd og Vink</vt:lpstr>
      <vt:lpstr>Vurdere realiserte «prosjekt»</vt:lpstr>
      <vt:lpstr>Rammer for folketalsvekst</vt:lpstr>
      <vt:lpstr>Vekst i tal tilsette og besøk</vt:lpstr>
      <vt:lpstr>Fortetting av «0»</vt:lpstr>
      <vt:lpstr>Nøkkeltal</vt:lpstr>
      <vt:lpstr>Resultat &amp; Innsyn</vt:lpstr>
      <vt:lpstr>I enden av regnbogen…</vt:lpstr>
      <vt:lpstr>Takkar for merksemda (til dei som fylgde med)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ADV•RTM :råd og vink:</dc:title>
  <dc:creator>Stein Runar Bergheim</dc:creator>
  <cp:lastModifiedBy>Leite Tore</cp:lastModifiedBy>
  <cp:revision>10</cp:revision>
  <dcterms:created xsi:type="dcterms:W3CDTF">2023-01-16T23:53:34Z</dcterms:created>
  <dcterms:modified xsi:type="dcterms:W3CDTF">2023-01-19T08:38:02Z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a0defb-d95a-4801-9cac-afdefc91cdbd_Enabled">
    <vt:lpwstr>true</vt:lpwstr>
  </property>
  <property fmtid="{D5CDD505-2E9C-101B-9397-08002B2CF9AE}" pid="3" name="MSIP_Label_b7a0defb-d95a-4801-9cac-afdefc91cdbd_SetDate">
    <vt:lpwstr>2023-01-19T08:37:49Z</vt:lpwstr>
  </property>
  <property fmtid="{D5CDD505-2E9C-101B-9397-08002B2CF9AE}" pid="4" name="MSIP_Label_b7a0defb-d95a-4801-9cac-afdefc91cdbd_Method">
    <vt:lpwstr>Standard</vt:lpwstr>
  </property>
  <property fmtid="{D5CDD505-2E9C-101B-9397-08002B2CF9AE}" pid="5" name="MSIP_Label_b7a0defb-d95a-4801-9cac-afdefc91cdbd_Name">
    <vt:lpwstr>Intern (KDD)</vt:lpwstr>
  </property>
  <property fmtid="{D5CDD505-2E9C-101B-9397-08002B2CF9AE}" pid="6" name="MSIP_Label_b7a0defb-d95a-4801-9cac-afdefc91cdbd_SiteId">
    <vt:lpwstr>f696e186-1c3b-44cd-bf76-5ace0e7007bd</vt:lpwstr>
  </property>
  <property fmtid="{D5CDD505-2E9C-101B-9397-08002B2CF9AE}" pid="7" name="MSIP_Label_b7a0defb-d95a-4801-9cac-afdefc91cdbd_ActionId">
    <vt:lpwstr>3c322d3f-b241-4296-b29e-04456dfaed4b</vt:lpwstr>
  </property>
  <property fmtid="{D5CDD505-2E9C-101B-9397-08002B2CF9AE}" pid="8" name="MSIP_Label_b7a0defb-d95a-4801-9cac-afdefc91cdbd_ContentBits">
    <vt:lpwstr>0</vt:lpwstr>
  </property>
</Properties>
</file>