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F5F5"/>
    <a:srgbClr val="EB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34" d="100"/>
          <a:sy n="134" d="100"/>
        </p:scale>
        <p:origin x="-99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899592" y="328498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I FONTEN CALIBRI </a:t>
            </a:r>
            <a:endParaRPr lang="nb-NO" dirty="0"/>
          </a:p>
        </p:txBody>
      </p:sp>
      <p:sp>
        <p:nvSpPr>
          <p:cNvPr id="7" name="Tittel 6"/>
          <p:cNvSpPr>
            <a:spLocks noGrp="1"/>
          </p:cNvSpPr>
          <p:nvPr>
            <p:ph type="title" hasCustomPrompt="1"/>
          </p:nvPr>
        </p:nvSpPr>
        <p:spPr>
          <a:xfrm>
            <a:off x="914400" y="2348880"/>
            <a:ext cx="822960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pic>
        <p:nvPicPr>
          <p:cNvPr id="1026" name="Picture 2" descr="Z:\Astrid Øen Olsen\Ålesudn kommune profil\bård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26708"/>
            <a:ext cx="9144000" cy="1531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ktangel 7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EB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2" name="Picture 2" descr="C:\Users\Aoo\Desktop\Ålesundkommune-logo-sidestilt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-113354"/>
            <a:ext cx="2966832" cy="1567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45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7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8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10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2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3_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467544" y="2060848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924944"/>
            <a:ext cx="4040188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644008" y="2060848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 smtClean="0"/>
              <a:t>TITTEL I CALIBRI OG STORE BOKSTAVER 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924944"/>
            <a:ext cx="4041775" cy="32012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9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0287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6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2556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7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108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2_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1259632" y="5013176"/>
            <a:ext cx="6596136" cy="566738"/>
          </a:xfrm>
        </p:spPr>
        <p:txBody>
          <a:bodyPr anchor="b">
            <a:noAutofit/>
          </a:bodyPr>
          <a:lstStyle>
            <a:lvl1pPr algn="ctr">
              <a:defRPr sz="4000" b="0" baseline="0"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0" y="1844823"/>
            <a:ext cx="9144000" cy="288275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63688" y="5589240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pic>
        <p:nvPicPr>
          <p:cNvPr id="7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1080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nb-NO" dirty="0" smtClean="0"/>
              <a:t>TITTEL I FONTRN CALIBRI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1715958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7741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2050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38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5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49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5" name="Picture 2" descr="Z:\Astrid Øen Olsen\Ålesudn kommune profil\maler\rådhuse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730616"/>
            <a:ext cx="1897173" cy="983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0549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6" name="Picture 3" descr="Z:\Astrid Øen Olsen\Ålesudn kommune profil\maler\brosundet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772140"/>
            <a:ext cx="1368152" cy="97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46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pic>
        <p:nvPicPr>
          <p:cNvPr id="6" name="Picture 2" descr="Z:\Astrid Øen Olsen\Ålesudn kommune profil\maler\molja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512522"/>
            <a:ext cx="1691680" cy="120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2546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6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2467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7" name="Picture 2" descr="Z:\Astrid Øen Olsen\Ålesudn kommune profil\maler\bå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430" y="5261848"/>
            <a:ext cx="2050570" cy="1728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922114"/>
          </a:xfrm>
        </p:spPr>
        <p:txBody>
          <a:bodyPr/>
          <a:lstStyle>
            <a:lvl1pPr algn="l">
              <a:defRPr/>
            </a:lvl1pPr>
          </a:lstStyle>
          <a:p>
            <a:r>
              <a:rPr lang="nb-NO" dirty="0" smtClean="0"/>
              <a:t>TITTEL I FONTEN CALIBRI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pic>
        <p:nvPicPr>
          <p:cNvPr id="6" name="Picture 2" descr="Z:\Astrid Øen Olsen\Ålesudn kommune profil\maler\mås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085184"/>
            <a:ext cx="2462488" cy="2295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8999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4D6FE-A148-4532-AC6E-A412426AED15}" type="datetimeFigureOut">
              <a:rPr lang="nb-NO" smtClean="0"/>
              <a:t>09.10.2018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EDC04-C32D-40EB-BC15-2B0701834448}" type="slidenum">
              <a:rPr lang="nb-NO" smtClean="0"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1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8538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9" r:id="rId4"/>
    <p:sldLayoutId id="2147483660" r:id="rId5"/>
    <p:sldLayoutId id="2147483661" r:id="rId6"/>
    <p:sldLayoutId id="2147483652" r:id="rId7"/>
    <p:sldLayoutId id="2147483662" r:id="rId8"/>
    <p:sldLayoutId id="2147483663" r:id="rId9"/>
    <p:sldLayoutId id="2147483664" r:id="rId10"/>
    <p:sldLayoutId id="2147483653" r:id="rId11"/>
    <p:sldLayoutId id="2147483665" r:id="rId12"/>
    <p:sldLayoutId id="2147483666" r:id="rId13"/>
    <p:sldLayoutId id="2147483667" r:id="rId14"/>
    <p:sldLayoutId id="2147483657" r:id="rId15"/>
    <p:sldLayoutId id="2147483668" r:id="rId16"/>
    <p:sldLayoutId id="2147483669" r:id="rId17"/>
    <p:sldLayoutId id="2147483654" r:id="rId18"/>
    <p:sldLayoutId id="2147483655" r:id="rId1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899592" y="1124745"/>
            <a:ext cx="7558608" cy="1368151"/>
          </a:xfrm>
        </p:spPr>
        <p:txBody>
          <a:bodyPr>
            <a:normAutofit/>
          </a:bodyPr>
          <a:lstStyle/>
          <a:p>
            <a:r>
              <a:rPr lang="nb-NO" sz="3200" dirty="0" smtClean="0"/>
              <a:t>MATGLEDE </a:t>
            </a:r>
            <a:r>
              <a:rPr lang="nb-NO" sz="3200" dirty="0"/>
              <a:t>&amp; BERIKELSE AV HVERDAGEN </a:t>
            </a:r>
            <a:r>
              <a:rPr lang="nb-NO" sz="3200" dirty="0" smtClean="0"/>
              <a:t>ALA ÅSE SYKEHJEM </a:t>
            </a:r>
            <a:endParaRPr lang="nb-NO" sz="32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b-NO" sz="1800" b="1" dirty="0" smtClean="0"/>
              <a:t>Satsningsområdene til </a:t>
            </a:r>
            <a:r>
              <a:rPr lang="nb-NO" sz="1800" b="1" dirty="0"/>
              <a:t>Å</a:t>
            </a:r>
            <a:r>
              <a:rPr lang="nb-NO" sz="1800" b="1" dirty="0" smtClean="0"/>
              <a:t>se sykehjem :</a:t>
            </a:r>
          </a:p>
          <a:p>
            <a:r>
              <a:rPr lang="nb-NO" sz="1800" dirty="0" smtClean="0"/>
              <a:t>-Matglede</a:t>
            </a:r>
          </a:p>
          <a:p>
            <a:r>
              <a:rPr lang="nb-NO" sz="1800" dirty="0" smtClean="0"/>
              <a:t>-Kartlegging</a:t>
            </a:r>
          </a:p>
          <a:p>
            <a:r>
              <a:rPr lang="nb-NO" sz="1800" dirty="0" smtClean="0"/>
              <a:t>-Aktiviteter og mat</a:t>
            </a:r>
          </a:p>
          <a:p>
            <a:r>
              <a:rPr lang="nb-NO" sz="1800" dirty="0" smtClean="0"/>
              <a:t>-Mat og måltider</a:t>
            </a:r>
            <a:endParaRPr lang="nb-NO" sz="1800" dirty="0"/>
          </a:p>
        </p:txBody>
      </p:sp>
    </p:spTree>
    <p:extLst>
      <p:ext uri="{BB962C8B-B14F-4D97-AF65-F5344CB8AC3E}">
        <p14:creationId xmlns:p14="http://schemas.microsoft.com/office/powerpoint/2010/main" val="10487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Pasienttavle</a:t>
            </a:r>
          </a:p>
          <a:p>
            <a:r>
              <a:rPr lang="nb-NO" dirty="0" smtClean="0"/>
              <a:t>Ernæringskartlegging</a:t>
            </a:r>
          </a:p>
          <a:p>
            <a:r>
              <a:rPr lang="nb-NO" dirty="0" smtClean="0"/>
              <a:t>Samarbeid med </a:t>
            </a:r>
            <a:r>
              <a:rPr lang="nb-NO" dirty="0" err="1" smtClean="0"/>
              <a:t>instutisjonskokk</a:t>
            </a:r>
            <a:endParaRPr lang="nb-NO" dirty="0" smtClean="0"/>
          </a:p>
          <a:p>
            <a:r>
              <a:rPr lang="nb-NO" dirty="0"/>
              <a:t>E</a:t>
            </a:r>
            <a:r>
              <a:rPr lang="nb-NO" dirty="0" smtClean="0"/>
              <a:t>rnærings gruppe</a:t>
            </a:r>
          </a:p>
          <a:p>
            <a:r>
              <a:rPr lang="nb-NO" dirty="0" smtClean="0"/>
              <a:t>Tverrfaglig samarbeid</a:t>
            </a:r>
          </a:p>
          <a:p>
            <a:r>
              <a:rPr lang="nb-NO" dirty="0" smtClean="0"/>
              <a:t>Pårørende undersøkelse</a:t>
            </a:r>
          </a:p>
          <a:p>
            <a:r>
              <a:rPr lang="nb-NO" dirty="0" smtClean="0"/>
              <a:t>Pasient i fokus</a:t>
            </a:r>
          </a:p>
          <a:p>
            <a:r>
              <a:rPr lang="nb-NO" smtClean="0"/>
              <a:t>Matglede!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59594792"/>
      </p:ext>
    </p:extLst>
  </p:cSld>
  <p:clrMapOvr>
    <a:masterClrMapping/>
  </p:clrMapOvr>
</p:sld>
</file>

<file path=ppt/theme/theme1.xml><?xml version="1.0" encoding="utf-8"?>
<a:theme xmlns:a="http://schemas.openxmlformats.org/drawingml/2006/main" name="Ålesundkommune-pp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Ålesundkommune-ppmal" id="{232A8E96-538E-40C4-868B-0580FD8C86DC}" vid="{443DAF80-5A87-4CD6-BC67-3417B46275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41</Words>
  <Application>Microsoft Office PowerPoint</Application>
  <PresentationFormat>Skjermfremvisning (4:3)</PresentationFormat>
  <Paragraphs>14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3" baseType="lpstr">
      <vt:lpstr>Ålesundkommune-ppmal</vt:lpstr>
      <vt:lpstr>MATGLEDE &amp; BERIKELSE AV HVERDAGEN ALA ÅSE SYKEHJEM </vt:lpstr>
      <vt:lpstr>PowerPoint-presentasjon</vt:lpstr>
    </vt:vector>
  </TitlesOfParts>
  <Company>Ålesund kommune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Christine Rørvik</dc:creator>
  <cp:lastModifiedBy>Marita Bjørneset</cp:lastModifiedBy>
  <cp:revision>3</cp:revision>
  <dcterms:created xsi:type="dcterms:W3CDTF">2016-03-08T11:43:09Z</dcterms:created>
  <dcterms:modified xsi:type="dcterms:W3CDTF">2018-10-09T11:48:16Z</dcterms:modified>
</cp:coreProperties>
</file>