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5F5"/>
    <a:srgbClr val="EB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34" d="100"/>
          <a:sy n="134" d="100"/>
        </p:scale>
        <p:origin x="-9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899592" y="3284984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I FONTEN CALIBRI </a:t>
            </a:r>
            <a:endParaRPr lang="nb-NO" dirty="0"/>
          </a:p>
        </p:txBody>
      </p:sp>
      <p:sp>
        <p:nvSpPr>
          <p:cNvPr id="7" name="Tittel 6"/>
          <p:cNvSpPr>
            <a:spLocks noGrp="1"/>
          </p:cNvSpPr>
          <p:nvPr>
            <p:ph type="title" hasCustomPrompt="1"/>
          </p:nvPr>
        </p:nvSpPr>
        <p:spPr>
          <a:xfrm>
            <a:off x="914400" y="2348880"/>
            <a:ext cx="822960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pic>
        <p:nvPicPr>
          <p:cNvPr id="1026" name="Picture 2" descr="Z:\Astrid Øen Olsen\Ålesudn kommune profil\bår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6708"/>
            <a:ext cx="9144000" cy="153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ktangel 7"/>
          <p:cNvSpPr/>
          <p:nvPr userDrawn="1"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EB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" name="Picture 2" descr="C:\Users\Aoo\Desktop\Ålesundkommune-logo-sidestil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13354"/>
            <a:ext cx="2966832" cy="156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45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22114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7" name="Picture 3" descr="Z:\Astrid Øen Olsen\Ålesudn kommune profil\maler\brosunde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772140"/>
            <a:ext cx="1368152" cy="97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99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67544" y="206084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TITTEL I CALIBRI OG STORE BOKSTAVER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924944"/>
            <a:ext cx="4040188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206084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TITTEL I CALIBRI OG STORE BOKSTAVER 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4041775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8" name="Picture 3" descr="Z:\Astrid Øen Olsen\Ålesudn kommune profil\maler\brosunde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772140"/>
            <a:ext cx="1368152" cy="97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10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67544" y="206084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TITTEL I CALIBRI OG STORE BOKSTAVER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924944"/>
            <a:ext cx="4040188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206084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TITTEL I CALIBRI OG STORE BOKSTAVER 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4041775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9" name="Picture 2" descr="Z:\Astrid Øen Olsen\Ålesudn kommune profil\maler\bå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430" y="5261848"/>
            <a:ext cx="2050570" cy="17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287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67544" y="206084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TITTEL I CALIBRI OG STORE BOKSTAVER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924944"/>
            <a:ext cx="4040188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206084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TITTEL I CALIBRI OG STORE BOKSTAVER 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4041775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9" name="Picture 2" descr="Z:\Astrid Øen Olsen\Ålesudn kommune profil\maler\mås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85184"/>
            <a:ext cx="2462488" cy="229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287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67544" y="206084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TITTEL I CALIBRI OG STORE BOKSTAVER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924944"/>
            <a:ext cx="4040188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206084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TITTEL I CALIBRI OG STORE BOKSTAVER 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4041775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9" name="Picture 2" descr="Z:\Astrid Øen Olsen\Ålesudn kommune profil\maler\molj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12522"/>
            <a:ext cx="1691680" cy="12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287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59632" y="5013176"/>
            <a:ext cx="6596136" cy="566738"/>
          </a:xfrm>
        </p:spPr>
        <p:txBody>
          <a:bodyPr anchor="b">
            <a:noAutofit/>
          </a:bodyPr>
          <a:lstStyle>
            <a:lvl1pPr algn="ctr">
              <a:defRPr sz="4000" b="0" baseline="0"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1844823"/>
            <a:ext cx="9144000" cy="28827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63688" y="5589240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6" name="Picture 2" descr="Z:\Astrid Øen Olsen\Ålesudn kommune profil\maler\molj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12522"/>
            <a:ext cx="1691680" cy="12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255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59632" y="5013176"/>
            <a:ext cx="6596136" cy="566738"/>
          </a:xfrm>
        </p:spPr>
        <p:txBody>
          <a:bodyPr anchor="b">
            <a:noAutofit/>
          </a:bodyPr>
          <a:lstStyle>
            <a:lvl1pPr algn="ctr">
              <a:defRPr sz="4000" b="0" baseline="0"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1844823"/>
            <a:ext cx="9144000" cy="28827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63688" y="5589240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7" name="Picture 2" descr="Z:\Astrid Øen Olsen\Ålesudn kommune profil\maler\mås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85184"/>
            <a:ext cx="2462488" cy="229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108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59632" y="5013176"/>
            <a:ext cx="6596136" cy="566738"/>
          </a:xfrm>
        </p:spPr>
        <p:txBody>
          <a:bodyPr anchor="b">
            <a:noAutofit/>
          </a:bodyPr>
          <a:lstStyle>
            <a:lvl1pPr algn="ctr">
              <a:defRPr sz="4000" b="0" baseline="0"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1844823"/>
            <a:ext cx="9144000" cy="28827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63688" y="5589240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7" name="Picture 2" descr="Z:\Astrid Øen Olsen\Ålesudn kommune profil\maler\bå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430" y="5261848"/>
            <a:ext cx="2050570" cy="17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108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 smtClean="0"/>
              <a:t>TITTEL I FONTRN CALIBRI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1595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74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2050" name="Picture 2" descr="Z:\Astrid Øen Olsen\Ålesudn kommune profil\maler\bå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430" y="5261848"/>
            <a:ext cx="2050570" cy="17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3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5" name="Picture 2" descr="Z:\Astrid Øen Olsen\Ålesudn kommune profil\maler\mås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85184"/>
            <a:ext cx="2462488" cy="229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54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tel og innhold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5" name="Picture 2" descr="Z:\Astrid Øen Olsen\Ålesudn kommune profil\maler\rådhuse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730616"/>
            <a:ext cx="1897173" cy="98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54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tel og innhold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6" name="Picture 3" descr="Z:\Astrid Øen Olsen\Ålesudn kommune profil\maler\brosunde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772140"/>
            <a:ext cx="1368152" cy="97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54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tel og innhold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6" name="Picture 2" descr="Z:\Astrid Øen Olsen\Ålesudn kommune profil\maler\molj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12522"/>
            <a:ext cx="1691680" cy="12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54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22114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6" name="Picture 2" descr="Z:\Astrid Øen Olsen\Ålesudn kommune profil\maler\mås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85184"/>
            <a:ext cx="2462488" cy="229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46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22114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7" name="Picture 2" descr="Z:\Astrid Øen Olsen\Ålesudn kommune profil\maler\bå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430" y="5261848"/>
            <a:ext cx="2050570" cy="172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99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22114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 dirty="0" smtClean="0"/>
              <a:t>TITTEL I FONTEN CALIBRI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6" name="Picture 2" descr="Z:\Astrid Øen Olsen\Ålesudn kommune profil\maler\mås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85184"/>
            <a:ext cx="2462488" cy="229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99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4D6FE-A148-4532-AC6E-A412426AED15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DC04-C32D-40EB-BC15-2B0701834448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1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538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0" r:id="rId5"/>
    <p:sldLayoutId id="2147483661" r:id="rId6"/>
    <p:sldLayoutId id="2147483652" r:id="rId7"/>
    <p:sldLayoutId id="2147483662" r:id="rId8"/>
    <p:sldLayoutId id="2147483663" r:id="rId9"/>
    <p:sldLayoutId id="2147483664" r:id="rId10"/>
    <p:sldLayoutId id="2147483653" r:id="rId11"/>
    <p:sldLayoutId id="2147483665" r:id="rId12"/>
    <p:sldLayoutId id="2147483666" r:id="rId13"/>
    <p:sldLayoutId id="2147483667" r:id="rId14"/>
    <p:sldLayoutId id="2147483657" r:id="rId15"/>
    <p:sldLayoutId id="2147483668" r:id="rId16"/>
    <p:sldLayoutId id="2147483669" r:id="rId17"/>
    <p:sldLayoutId id="2147483654" r:id="rId18"/>
    <p:sldLayoutId id="2147483655" r:id="rId1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99592" y="1124745"/>
            <a:ext cx="7558608" cy="1368151"/>
          </a:xfrm>
        </p:spPr>
        <p:txBody>
          <a:bodyPr>
            <a:normAutofit/>
          </a:bodyPr>
          <a:lstStyle/>
          <a:p>
            <a:r>
              <a:rPr lang="nb-NO" sz="3200" dirty="0" smtClean="0"/>
              <a:t>MATGLEDE </a:t>
            </a:r>
            <a:r>
              <a:rPr lang="nb-NO" sz="3200" dirty="0"/>
              <a:t>&amp; BERIKELSE AV HVERDAGEN </a:t>
            </a:r>
            <a:r>
              <a:rPr lang="nb-NO" sz="3200" dirty="0" smtClean="0"/>
              <a:t>ALA ÅSE SYKEHJEM </a:t>
            </a:r>
            <a:endParaRPr lang="nb-NO" sz="32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b="1" dirty="0" smtClean="0"/>
              <a:t>Satsningsområdene til </a:t>
            </a:r>
            <a:r>
              <a:rPr lang="nb-NO" sz="1800" b="1" dirty="0"/>
              <a:t>Å</a:t>
            </a:r>
            <a:r>
              <a:rPr lang="nb-NO" sz="1800" b="1" dirty="0" smtClean="0"/>
              <a:t>se sykehjem :</a:t>
            </a:r>
          </a:p>
          <a:p>
            <a:r>
              <a:rPr lang="nb-NO" sz="1800" dirty="0" smtClean="0"/>
              <a:t>-Matglede</a:t>
            </a:r>
          </a:p>
          <a:p>
            <a:r>
              <a:rPr lang="nb-NO" sz="1800" dirty="0" smtClean="0"/>
              <a:t>-Kartlegging</a:t>
            </a:r>
          </a:p>
          <a:p>
            <a:r>
              <a:rPr lang="nb-NO" sz="1800" dirty="0" smtClean="0"/>
              <a:t>-Aktiviteter og mat</a:t>
            </a:r>
          </a:p>
          <a:p>
            <a:r>
              <a:rPr lang="nb-NO" sz="1800" dirty="0" smtClean="0"/>
              <a:t>-Mat og måltider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048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Pasienttavle</a:t>
            </a:r>
          </a:p>
          <a:p>
            <a:r>
              <a:rPr lang="nb-NO" dirty="0" smtClean="0"/>
              <a:t>Ernæringskartlegging</a:t>
            </a:r>
          </a:p>
          <a:p>
            <a:r>
              <a:rPr lang="nb-NO" dirty="0" smtClean="0"/>
              <a:t>Samarbeid med </a:t>
            </a:r>
            <a:r>
              <a:rPr lang="nb-NO" dirty="0" err="1" smtClean="0"/>
              <a:t>instutisjonskokk</a:t>
            </a:r>
            <a:endParaRPr lang="nb-NO" dirty="0" smtClean="0"/>
          </a:p>
          <a:p>
            <a:r>
              <a:rPr lang="nb-NO" dirty="0"/>
              <a:t>E</a:t>
            </a:r>
            <a:r>
              <a:rPr lang="nb-NO" dirty="0" smtClean="0"/>
              <a:t>rnærings gruppe</a:t>
            </a:r>
          </a:p>
          <a:p>
            <a:r>
              <a:rPr lang="nb-NO" dirty="0" smtClean="0"/>
              <a:t>Tverrfaglig samarbeid</a:t>
            </a:r>
          </a:p>
          <a:p>
            <a:r>
              <a:rPr lang="nb-NO" dirty="0" smtClean="0"/>
              <a:t>Pårørende undersøkelse</a:t>
            </a:r>
          </a:p>
          <a:p>
            <a:r>
              <a:rPr lang="nb-NO" dirty="0" smtClean="0"/>
              <a:t>Pasient i fokus</a:t>
            </a:r>
          </a:p>
          <a:p>
            <a:r>
              <a:rPr lang="nb-NO" smtClean="0"/>
              <a:t>Matglede!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9594792"/>
      </p:ext>
    </p:extLst>
  </p:cSld>
  <p:clrMapOvr>
    <a:masterClrMapping/>
  </p:clrMapOvr>
</p:sld>
</file>

<file path=ppt/theme/theme1.xml><?xml version="1.0" encoding="utf-8"?>
<a:theme xmlns:a="http://schemas.openxmlformats.org/drawingml/2006/main" name="Ålesundkommune-pp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Ålesundkommune-ppmal" id="{232A8E96-538E-40C4-868B-0580FD8C86DC}" vid="{443DAF80-5A87-4CD6-BC67-3417B46275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41</Words>
  <Application>Microsoft Office PowerPoint</Application>
  <PresentationFormat>Skjermfremvisning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Ålesundkommune-ppmal</vt:lpstr>
      <vt:lpstr>MATGLEDE &amp; BERIKELSE AV HVERDAGEN ALA ÅSE SYKEHJEM </vt:lpstr>
      <vt:lpstr>PowerPoint-presentasjon</vt:lpstr>
    </vt:vector>
  </TitlesOfParts>
  <Company>Ålesund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Christine Rørvik</dc:creator>
  <cp:lastModifiedBy>Marita Bjørneset</cp:lastModifiedBy>
  <cp:revision>3</cp:revision>
  <dcterms:created xsi:type="dcterms:W3CDTF">2016-03-08T11:43:09Z</dcterms:created>
  <dcterms:modified xsi:type="dcterms:W3CDTF">2018-10-09T11:48:16Z</dcterms:modified>
</cp:coreProperties>
</file>