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70" r:id="rId4"/>
    <p:sldId id="274" r:id="rId5"/>
    <p:sldId id="264" r:id="rId6"/>
    <p:sldId id="263" r:id="rId7"/>
    <p:sldId id="262" r:id="rId8"/>
    <p:sldId id="261" r:id="rId9"/>
    <p:sldId id="258" r:id="rId10"/>
    <p:sldId id="259" r:id="rId11"/>
    <p:sldId id="265" r:id="rId12"/>
    <p:sldId id="266" r:id="rId13"/>
    <p:sldId id="267" r:id="rId14"/>
    <p:sldId id="268" r:id="rId15"/>
    <p:sldId id="269" r:id="rId16"/>
    <p:sldId id="260" r:id="rId17"/>
    <p:sldId id="271" r:id="rId18"/>
    <p:sldId id="275" r:id="rId19"/>
    <p:sldId id="272" r:id="rId20"/>
    <p:sldId id="273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747" autoAdjust="0"/>
  </p:normalViewPr>
  <p:slideViewPr>
    <p:cSldViewPr>
      <p:cViewPr varScale="1">
        <p:scale>
          <a:sx n="65" d="100"/>
          <a:sy n="65" d="100"/>
        </p:scale>
        <p:origin x="-85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637B-92C5-4E5D-8A7A-4FC6E8D806AC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92F31-98D0-433D-8E28-9B16AA2BAA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62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92F31-98D0-433D-8E28-9B16AA2BAA2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5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2A2051-4472-4071-8719-E7B0B385C7BD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36E1472-064F-4A0B-A159-2C94C0EF7FA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Gylne</a:t>
            </a:r>
            <a:r>
              <a:rPr lang="en-GB" dirty="0" smtClean="0"/>
              <a:t> </a:t>
            </a:r>
            <a:r>
              <a:rPr lang="en-GB" dirty="0" err="1" smtClean="0"/>
              <a:t>Måltidsøyeblikk</a:t>
            </a:r>
            <a:r>
              <a:rPr lang="en-GB" dirty="0" smtClean="0"/>
              <a:t/>
            </a:r>
            <a:br>
              <a:rPr lang="en-GB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Bjerkreim</a:t>
            </a:r>
            <a:r>
              <a:rPr lang="en-GB" sz="4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O</a:t>
            </a:r>
            <a:r>
              <a:rPr lang="en-GB" sz="40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msorgssenter</a:t>
            </a:r>
            <a:endParaRPr lang="nb-NO" sz="4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Tett</a:t>
            </a:r>
            <a:r>
              <a:rPr lang="en-GB" sz="4000" dirty="0"/>
              <a:t> </a:t>
            </a:r>
            <a:r>
              <a:rPr lang="en-GB" sz="4000" dirty="0" err="1"/>
              <a:t>samarbeid</a:t>
            </a:r>
            <a:r>
              <a:rPr lang="en-GB" sz="4000" dirty="0"/>
              <a:t> med </a:t>
            </a:r>
            <a:r>
              <a:rPr lang="en-GB" sz="4000" dirty="0" err="1"/>
              <a:t>resten</a:t>
            </a:r>
            <a:r>
              <a:rPr lang="en-GB" sz="4000" dirty="0"/>
              <a:t> </a:t>
            </a:r>
            <a:r>
              <a:rPr lang="en-GB" sz="4000" dirty="0" err="1"/>
              <a:t>av</a:t>
            </a:r>
            <a:r>
              <a:rPr lang="en-GB" sz="4000" dirty="0"/>
              <a:t> </a:t>
            </a:r>
            <a:r>
              <a:rPr lang="en-GB" sz="4000" dirty="0" err="1"/>
              <a:t>personalet</a:t>
            </a:r>
            <a:r>
              <a:rPr lang="nb-NO" sz="4000" dirty="0"/>
              <a:t> på avdelingene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Felles forståelse av måltidets betydning</a:t>
            </a:r>
          </a:p>
          <a:p>
            <a:pPr lvl="1"/>
            <a:r>
              <a:rPr lang="nb-NO" dirty="0" smtClean="0"/>
              <a:t>Sosial arena</a:t>
            </a:r>
          </a:p>
          <a:p>
            <a:pPr lvl="1"/>
            <a:r>
              <a:rPr lang="nb-NO" dirty="0" smtClean="0"/>
              <a:t>Ernæring</a:t>
            </a:r>
          </a:p>
          <a:p>
            <a:r>
              <a:rPr lang="nb-NO" dirty="0" smtClean="0"/>
              <a:t>Dialog mellom kjøkken og bruker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38" y="2492896"/>
            <a:ext cx="3024336" cy="4032448"/>
          </a:xfrm>
          <a:prstGeom prst="rect">
            <a:avLst/>
          </a:prstGeom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94737"/>
              </p:ext>
            </p:extLst>
          </p:nvPr>
        </p:nvGraphicFramePr>
        <p:xfrm>
          <a:off x="539552" y="3645024"/>
          <a:ext cx="4834882" cy="2334128"/>
        </p:xfrm>
        <a:graphic>
          <a:graphicData uri="http://schemas.openxmlformats.org/drawingml/2006/table">
            <a:tbl>
              <a:tblPr/>
              <a:tblGrid>
                <a:gridCol w="360496"/>
                <a:gridCol w="614963"/>
                <a:gridCol w="614963"/>
                <a:gridCol w="614963"/>
                <a:gridCol w="614963"/>
                <a:gridCol w="169645"/>
                <a:gridCol w="614963"/>
                <a:gridCol w="614963"/>
                <a:gridCol w="614963"/>
              </a:tblGrid>
              <a:tr h="13573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Nydelig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Godt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Middels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Mindre bra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mye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lite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Passe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573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Mandag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Tirsdag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Onsdag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Torsdag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Fredag 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Lørdag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Søndag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8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 smtClean="0"/>
              <a:t>Måltidsglede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nb-NO" dirty="0" smtClean="0"/>
              <a:t>Mat er følelser og dagens høydepunkt.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50620"/>
            <a:ext cx="6012160" cy="40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Måltidsglede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Bjerkreim Omsorgssenter inkluderer kost og </a:t>
            </a:r>
            <a:r>
              <a:rPr lang="nb-NO" dirty="0" smtClean="0"/>
              <a:t>ernæring </a:t>
            </a:r>
            <a:r>
              <a:rPr lang="nb-NO" dirty="0"/>
              <a:t>som en naturlig del av </a:t>
            </a:r>
            <a:r>
              <a:rPr lang="nb-NO" dirty="0" smtClean="0"/>
              <a:t>omsorgsarbeidet.</a:t>
            </a:r>
          </a:p>
          <a:p>
            <a:pPr marL="0" indent="0">
              <a:buNone/>
            </a:pPr>
            <a:r>
              <a:rPr lang="nb-NO" dirty="0" smtClean="0"/>
              <a:t> * Organisasjonen har stort fokus på forebygging og behandling av underernæring blant eldre.</a:t>
            </a:r>
          </a:p>
          <a:p>
            <a:pPr marL="0" indent="0">
              <a:buNone/>
            </a:pPr>
            <a:r>
              <a:rPr lang="nb-NO" dirty="0" smtClean="0"/>
              <a:t>Januar utvides tilbudet til også å gjelde de i hjemmesykepleien.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63" y="3717032"/>
            <a:ext cx="442849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Måltidsglede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*Alle skal få lov til å bruke tid på måltidene. </a:t>
            </a:r>
          </a:p>
          <a:p>
            <a:pPr marL="0" indent="0">
              <a:buNone/>
            </a:pPr>
            <a:r>
              <a:rPr lang="nb-NO" dirty="0"/>
              <a:t>Vi har fokus på ro og respekt for måltidet.</a:t>
            </a:r>
          </a:p>
          <a:p>
            <a:pPr marL="0" indent="0">
              <a:buNone/>
            </a:pPr>
            <a:r>
              <a:rPr lang="nb-NO" dirty="0"/>
              <a:t>Medisiner gis før eller etter.   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Personalet sitter ned og spiser sammen med beboerne våre.</a:t>
            </a: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4364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Måltidsglede - 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*Mat handler også om det levde livet. Om minner og tradisjoner, men også om sorgen og savnet etter det som en gang var.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08920"/>
            <a:ext cx="2808312" cy="374441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48946"/>
            <a:ext cx="5292080" cy="35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Bordmiljø og servise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Forskning viser at servise med </a:t>
            </a:r>
            <a:r>
              <a:rPr lang="nb-NO" dirty="0" err="1" smtClean="0"/>
              <a:t>fargekant</a:t>
            </a:r>
            <a:r>
              <a:rPr lang="nb-NO" dirty="0" smtClean="0"/>
              <a:t> gjør at brukeren spiser mere.</a:t>
            </a:r>
          </a:p>
          <a:p>
            <a:r>
              <a:rPr lang="nb-NO" dirty="0" smtClean="0"/>
              <a:t>Vi har byttet ut store hvite tallerkener med mindre og fargerike fra Figgjo. </a:t>
            </a:r>
          </a:p>
          <a:p>
            <a:r>
              <a:rPr lang="nb-NO" dirty="0" smtClean="0"/>
              <a:t>Små enheter gjør måltidet overkommelig, og vi erfarer at de spiser bedre.</a:t>
            </a:r>
          </a:p>
          <a:p>
            <a:r>
              <a:rPr lang="nb-NO" dirty="0" smtClean="0"/>
              <a:t>Skåler og fat står på bordet gjennom måltidet og gir mulighet til å forsyne seg flere ganger… akkurat slik som de hadde det </a:t>
            </a:r>
            <a:r>
              <a:rPr lang="nb-NO" smtClean="0"/>
              <a:t>i heimen sin.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49455"/>
            <a:ext cx="2405567" cy="19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Dagens</a:t>
            </a:r>
            <a:r>
              <a:rPr lang="en-GB" sz="4000" dirty="0"/>
              <a:t> </a:t>
            </a:r>
            <a:r>
              <a:rPr lang="en-GB" sz="4000" dirty="0" err="1"/>
              <a:t>meny</a:t>
            </a:r>
            <a:r>
              <a:rPr lang="en-GB" sz="4000" dirty="0"/>
              <a:t> med </a:t>
            </a:r>
            <a:r>
              <a:rPr lang="en-GB" sz="4000" dirty="0" err="1"/>
              <a:t>små</a:t>
            </a:r>
            <a:r>
              <a:rPr lang="en-GB" sz="4000" dirty="0"/>
              <a:t> </a:t>
            </a:r>
            <a:r>
              <a:rPr lang="en-GB" sz="4000" dirty="0" err="1"/>
              <a:t>vers</a:t>
            </a:r>
            <a:r>
              <a:rPr lang="en-GB" sz="4000" dirty="0"/>
              <a:t> </a:t>
            </a:r>
            <a:r>
              <a:rPr lang="en-GB" sz="4000" dirty="0" err="1"/>
              <a:t>og</a:t>
            </a:r>
            <a:r>
              <a:rPr lang="en-GB" sz="4000" dirty="0"/>
              <a:t> </a:t>
            </a:r>
            <a:r>
              <a:rPr lang="en-GB" sz="4000" dirty="0" err="1" smtClean="0"/>
              <a:t>hverdagsbetraktninger</a:t>
            </a:r>
            <a:r>
              <a:rPr lang="en-GB" sz="4000" dirty="0" smtClean="0"/>
              <a:t>.</a:t>
            </a:r>
            <a:endParaRPr lang="nb-NO" sz="4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455" y="2197985"/>
            <a:ext cx="5129544" cy="3847158"/>
          </a:xfrm>
        </p:spPr>
      </p:pic>
    </p:spTree>
    <p:extLst>
      <p:ext uri="{BB962C8B-B14F-4D97-AF65-F5344CB8AC3E}">
        <p14:creationId xmlns:p14="http://schemas.microsoft.com/office/powerpoint/2010/main" val="26401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Måltidsrytme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06:00 – Liva Næringsjuice</a:t>
            </a:r>
          </a:p>
          <a:p>
            <a:r>
              <a:rPr lang="nb-NO" dirty="0" smtClean="0"/>
              <a:t>09:00 – Frokost</a:t>
            </a:r>
          </a:p>
          <a:p>
            <a:r>
              <a:rPr lang="nb-NO" dirty="0" smtClean="0"/>
              <a:t>12:30 – Varm Lunsj</a:t>
            </a:r>
          </a:p>
          <a:p>
            <a:r>
              <a:rPr lang="nb-NO" dirty="0" smtClean="0"/>
              <a:t>15:30 – Middag og dessert</a:t>
            </a:r>
          </a:p>
          <a:p>
            <a:r>
              <a:rPr lang="nb-NO" dirty="0" smtClean="0"/>
              <a:t>19:00 – Kveldsmat</a:t>
            </a:r>
          </a:p>
          <a:p>
            <a:r>
              <a:rPr lang="nb-NO" dirty="0" smtClean="0"/>
              <a:t>21:00 – Liva Næringsjuice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Erfarer </a:t>
            </a:r>
            <a:r>
              <a:rPr lang="nb-NO" dirty="0" smtClean="0"/>
              <a:t>at nattfasten er redusert </a:t>
            </a:r>
            <a:r>
              <a:rPr lang="nb-NO" dirty="0" smtClean="0"/>
              <a:t>fra 15 til 9 timer og </a:t>
            </a:r>
            <a:r>
              <a:rPr lang="nb-NO" dirty="0" smtClean="0"/>
              <a:t>større spredning på måltidene</a:t>
            </a:r>
          </a:p>
          <a:p>
            <a:r>
              <a:rPr lang="nb-NO" dirty="0" smtClean="0"/>
              <a:t>Roligere avdelinger, sover bedre…</a:t>
            </a:r>
          </a:p>
          <a:p>
            <a:r>
              <a:rPr lang="nb-NO" dirty="0" smtClean="0"/>
              <a:t>Matlysten er bedret.. De liker godt suppelunsj </a:t>
            </a:r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2680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Liva Næringsjuice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1784650" cy="3147207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45" y="1795388"/>
            <a:ext cx="5105283" cy="42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Faglært personale</a:t>
            </a:r>
            <a:br>
              <a:rPr lang="nb-NO" dirty="0" smtClean="0"/>
            </a:br>
            <a:r>
              <a:rPr lang="nb-NO" dirty="0" smtClean="0"/>
              <a:t>på kjøkkenet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Nærhet til brukeren</a:t>
            </a:r>
          </a:p>
          <a:p>
            <a:r>
              <a:rPr lang="nb-NO" dirty="0" smtClean="0"/>
              <a:t>Tilbakemeldingsskjema</a:t>
            </a:r>
            <a:endParaRPr lang="nb-NO" dirty="0" smtClean="0"/>
          </a:p>
          <a:p>
            <a:r>
              <a:rPr lang="nb-NO" dirty="0" smtClean="0"/>
              <a:t>Ute </a:t>
            </a:r>
            <a:r>
              <a:rPr lang="nb-NO" dirty="0" smtClean="0"/>
              <a:t>blant brukeren</a:t>
            </a:r>
          </a:p>
          <a:p>
            <a:r>
              <a:rPr lang="nb-NO" dirty="0" smtClean="0"/>
              <a:t>Det er vanlig å se en kokk i gangene</a:t>
            </a:r>
          </a:p>
          <a:p>
            <a:r>
              <a:rPr lang="nb-NO" dirty="0" smtClean="0"/>
              <a:t>Det er vanlig at kokken lager deiger og røre til steiking  og baking på avdelingene</a:t>
            </a:r>
          </a:p>
          <a:p>
            <a:r>
              <a:rPr lang="nb-NO" dirty="0" smtClean="0"/>
              <a:t>Transjering og servering med kokken ute blant brukeren.</a:t>
            </a:r>
          </a:p>
          <a:p>
            <a:r>
              <a:rPr lang="nb-NO" dirty="0" smtClean="0"/>
              <a:t>Lokalt kjøkken gir oss muligheten til å fortsette å sette brukeren i </a:t>
            </a:r>
            <a:r>
              <a:rPr lang="nb-NO" dirty="0" smtClean="0"/>
              <a:t>fokus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09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Visjon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2069306"/>
            <a:ext cx="5391150" cy="3587750"/>
          </a:xfrm>
        </p:spPr>
      </p:pic>
    </p:spTree>
    <p:extLst>
      <p:ext uri="{BB962C8B-B14F-4D97-AF65-F5344CB8AC3E}">
        <p14:creationId xmlns:p14="http://schemas.microsoft.com/office/powerpoint/2010/main" val="29748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oppmerksomheten!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2069306"/>
            <a:ext cx="5391150" cy="3587750"/>
          </a:xfrm>
        </p:spPr>
      </p:pic>
    </p:spTree>
    <p:extLst>
      <p:ext uri="{BB962C8B-B14F-4D97-AF65-F5344CB8AC3E}">
        <p14:creationId xmlns:p14="http://schemas.microsoft.com/office/powerpoint/2010/main" val="1669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betjener vi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Institusjon med inntil 30 beboere</a:t>
            </a:r>
            <a:endParaRPr lang="nb-NO" dirty="0" smtClean="0"/>
          </a:p>
          <a:p>
            <a:r>
              <a:rPr lang="nb-NO" dirty="0" smtClean="0"/>
              <a:t>Hjemmeboende, middagsombringing</a:t>
            </a:r>
          </a:p>
          <a:p>
            <a:r>
              <a:rPr lang="nb-NO" dirty="0" smtClean="0"/>
              <a:t>Dagsenter</a:t>
            </a:r>
          </a:p>
          <a:p>
            <a:r>
              <a:rPr lang="nb-NO" dirty="0" smtClean="0"/>
              <a:t>«Damebordet», Tilbud om kjøp av </a:t>
            </a:r>
            <a:r>
              <a:rPr lang="nb-NO" dirty="0" smtClean="0"/>
              <a:t>måltider </a:t>
            </a:r>
            <a:r>
              <a:rPr lang="nb-NO" dirty="0" smtClean="0"/>
              <a:t>for hjemmeboende</a:t>
            </a:r>
          </a:p>
          <a:p>
            <a:r>
              <a:rPr lang="nb-NO" dirty="0" smtClean="0"/>
              <a:t>Fredagslunsj  til kommunalt ansatte</a:t>
            </a:r>
          </a:p>
          <a:p>
            <a:r>
              <a:rPr lang="nb-NO" dirty="0" smtClean="0"/>
              <a:t>Servering på ulike kommunale arrangement</a:t>
            </a:r>
          </a:p>
          <a:p>
            <a:r>
              <a:rPr lang="nb-NO" dirty="0" smtClean="0"/>
              <a:t>Eldre og uføre kan bestille til selskaper.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Hønsehus og Huskatt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5586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Personalet</a:t>
            </a:r>
            <a:r>
              <a:rPr lang="en-GB" sz="4000" dirty="0"/>
              <a:t> </a:t>
            </a:r>
            <a:r>
              <a:rPr lang="en-GB" sz="4000" dirty="0" err="1"/>
              <a:t>skal</a:t>
            </a:r>
            <a:r>
              <a:rPr lang="en-GB" sz="4000" dirty="0"/>
              <a:t> ha </a:t>
            </a:r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 smtClean="0"/>
              <a:t>engasjerende</a:t>
            </a:r>
            <a:r>
              <a:rPr lang="en-GB" sz="4000" dirty="0" smtClean="0"/>
              <a:t> </a:t>
            </a:r>
            <a:r>
              <a:rPr lang="en-GB" sz="4000" dirty="0" err="1"/>
              <a:t>og</a:t>
            </a:r>
            <a:r>
              <a:rPr lang="en-GB" sz="4000" dirty="0"/>
              <a:t> </a:t>
            </a:r>
            <a:r>
              <a:rPr lang="en-GB" sz="4000" dirty="0" err="1"/>
              <a:t>inspirerende</a:t>
            </a:r>
            <a:r>
              <a:rPr lang="en-GB" sz="4000" dirty="0"/>
              <a:t> </a:t>
            </a:r>
            <a:r>
              <a:rPr lang="en-GB" sz="4000" dirty="0" err="1" smtClean="0"/>
              <a:t>arbeidsdag</a:t>
            </a:r>
            <a:endParaRPr lang="nb-NO" sz="4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7" y="1600200"/>
            <a:ext cx="6955667" cy="4637112"/>
          </a:xfrm>
        </p:spPr>
      </p:pic>
    </p:spTree>
    <p:extLst>
      <p:ext uri="{BB962C8B-B14F-4D97-AF65-F5344CB8AC3E}">
        <p14:creationId xmlns:p14="http://schemas.microsoft.com/office/powerpoint/2010/main" val="8507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Daglig</a:t>
            </a:r>
            <a:r>
              <a:rPr lang="en-GB" sz="4000" dirty="0"/>
              <a:t> </a:t>
            </a:r>
            <a:r>
              <a:rPr lang="en-GB" sz="4000" dirty="0" err="1" smtClean="0"/>
              <a:t>næringsdrikk</a:t>
            </a:r>
            <a:r>
              <a:rPr lang="en-GB" sz="4000" dirty="0" smtClean="0"/>
              <a:t>/smoothie</a:t>
            </a:r>
            <a:endParaRPr lang="en-GB" sz="4000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6339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Småretter</a:t>
            </a:r>
            <a:r>
              <a:rPr lang="en-GB" sz="4000" dirty="0"/>
              <a:t> </a:t>
            </a:r>
            <a:r>
              <a:rPr lang="en-GB" sz="4000" dirty="0" err="1"/>
              <a:t>og</a:t>
            </a:r>
            <a:r>
              <a:rPr lang="en-GB" sz="4000" dirty="0"/>
              <a:t> </a:t>
            </a:r>
            <a:r>
              <a:rPr lang="en-GB" sz="4000" dirty="0" err="1"/>
              <a:t>mellommåltider</a:t>
            </a:r>
            <a:r>
              <a:rPr lang="en-GB" sz="4000" dirty="0"/>
              <a:t>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err="1" smtClean="0"/>
              <a:t>samt</a:t>
            </a:r>
            <a:r>
              <a:rPr lang="en-GB" sz="4000" dirty="0" smtClean="0"/>
              <a:t> </a:t>
            </a:r>
            <a:r>
              <a:rPr lang="en-GB" sz="4000" dirty="0" err="1"/>
              <a:t>daglig</a:t>
            </a:r>
            <a:r>
              <a:rPr lang="en-GB" sz="4000" dirty="0"/>
              <a:t> </a:t>
            </a:r>
            <a:r>
              <a:rPr lang="en-GB" sz="4000" dirty="0" err="1"/>
              <a:t>oppskåret</a:t>
            </a:r>
            <a:r>
              <a:rPr lang="en-GB" sz="4000" dirty="0"/>
              <a:t> </a:t>
            </a:r>
            <a:r>
              <a:rPr lang="en-GB" sz="4000" dirty="0" err="1"/>
              <a:t>frukt</a:t>
            </a:r>
            <a:r>
              <a:rPr lang="en-GB" sz="4000" dirty="0"/>
              <a:t>. </a:t>
            </a:r>
            <a:endParaRPr lang="nb-NO" sz="4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5036377" cy="3777283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03415"/>
            <a:ext cx="27543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7 </a:t>
            </a:r>
            <a:r>
              <a:rPr lang="en-GB" sz="4000" dirty="0" err="1"/>
              <a:t>ukers</a:t>
            </a:r>
            <a:r>
              <a:rPr lang="en-GB" sz="4000" dirty="0"/>
              <a:t> </a:t>
            </a:r>
            <a:r>
              <a:rPr lang="en-GB" sz="4000" dirty="0" err="1"/>
              <a:t>rullerende</a:t>
            </a:r>
            <a:r>
              <a:rPr lang="en-GB" sz="4000" dirty="0"/>
              <a:t> </a:t>
            </a:r>
            <a:r>
              <a:rPr lang="en-GB" sz="4000" dirty="0" err="1"/>
              <a:t>meny</a:t>
            </a:r>
            <a:r>
              <a:rPr lang="en-GB" sz="4000" dirty="0"/>
              <a:t>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err="1" smtClean="0"/>
              <a:t>og</a:t>
            </a:r>
            <a:r>
              <a:rPr lang="en-GB" sz="4000" dirty="0" smtClean="0"/>
              <a:t> </a:t>
            </a:r>
            <a:r>
              <a:rPr lang="en-GB" sz="4000" dirty="0" err="1" smtClean="0"/>
              <a:t>kokken</a:t>
            </a:r>
            <a:r>
              <a:rPr lang="en-GB" sz="4000" dirty="0" smtClean="0"/>
              <a:t> </a:t>
            </a:r>
            <a:r>
              <a:rPr lang="en-GB" sz="4000" dirty="0" err="1" smtClean="0"/>
              <a:t>ut</a:t>
            </a:r>
            <a:r>
              <a:rPr lang="en-GB" sz="4000" dirty="0" smtClean="0"/>
              <a:t> </a:t>
            </a:r>
            <a:r>
              <a:rPr lang="en-GB" sz="4000" dirty="0" err="1" smtClean="0"/>
              <a:t>på</a:t>
            </a:r>
            <a:r>
              <a:rPr lang="en-GB" sz="4000" dirty="0" smtClean="0"/>
              <a:t> </a:t>
            </a:r>
            <a:r>
              <a:rPr lang="en-GB" sz="4000" dirty="0" err="1" smtClean="0"/>
              <a:t>avdelingen</a:t>
            </a:r>
            <a:endParaRPr lang="nb-NO" sz="40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3312368" cy="4416491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2490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209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Flott Urtehage, og kanskje får vi Drivhus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78" y="2636912"/>
            <a:ext cx="2895786" cy="386104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16336"/>
            <a:ext cx="5600650" cy="4200488"/>
          </a:xfrm>
          <a:prstGeom prst="rect">
            <a:avLst/>
          </a:prstGeom>
        </p:spPr>
      </p:pic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0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delse">
  <a:themeElements>
    <a:clrScheme name="Ledels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edels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ede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285</TotalTime>
  <Words>376</Words>
  <Application>Microsoft Office PowerPoint</Application>
  <PresentationFormat>Skjermfremvisning (4:3)</PresentationFormat>
  <Paragraphs>136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Ledelse</vt:lpstr>
      <vt:lpstr>Gylne Måltidsøyeblikk </vt:lpstr>
      <vt:lpstr>Visjon</vt:lpstr>
      <vt:lpstr>Hvem betjener vi</vt:lpstr>
      <vt:lpstr>Hønsehus og Huskatt</vt:lpstr>
      <vt:lpstr>Personalet skal ha en engasjerende og inspirerende arbeidsdag</vt:lpstr>
      <vt:lpstr>Daglig næringsdrikk/smoothie</vt:lpstr>
      <vt:lpstr>Småretter og mellommåltider  samt daglig oppskåret frukt. </vt:lpstr>
      <vt:lpstr>7 ukers rullerende meny  og kokken ut på avdelingen</vt:lpstr>
      <vt:lpstr>Flott Urtehage, og kanskje får vi Drivhus </vt:lpstr>
      <vt:lpstr>Tett samarbeid med resten av personalet på avdelingene</vt:lpstr>
      <vt:lpstr>Måltidsglede</vt:lpstr>
      <vt:lpstr>Måltidsglede</vt:lpstr>
      <vt:lpstr>Måltidsglede</vt:lpstr>
      <vt:lpstr>Måltidsglede - </vt:lpstr>
      <vt:lpstr>Bordmiljø og servise</vt:lpstr>
      <vt:lpstr>Dagens meny med små vers og hverdagsbetraktninger.</vt:lpstr>
      <vt:lpstr>Måltidsrytme</vt:lpstr>
      <vt:lpstr>Liva Næringsjuice</vt:lpstr>
      <vt:lpstr>Faglært personale på kjøkkenet</vt:lpstr>
      <vt:lpstr>Takk for oppmerksomheten!</vt:lpstr>
    </vt:vector>
  </TitlesOfParts>
  <Company>Bjerkreim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Gylne Måltidsøyeblikk</dc:title>
  <dc:creator>Ann Karin Hammer</dc:creator>
  <cp:lastModifiedBy>Ann Karin Hammer</cp:lastModifiedBy>
  <cp:revision>20</cp:revision>
  <dcterms:created xsi:type="dcterms:W3CDTF">2018-11-15T18:25:36Z</dcterms:created>
  <dcterms:modified xsi:type="dcterms:W3CDTF">2018-11-23T11:33:47Z</dcterms:modified>
</cp:coreProperties>
</file>