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2" r:id="rId2"/>
    <p:sldId id="256" r:id="rId3"/>
    <p:sldId id="257" r:id="rId4"/>
    <p:sldId id="258" r:id="rId5"/>
    <p:sldId id="273" r:id="rId6"/>
    <p:sldId id="259" r:id="rId7"/>
    <p:sldId id="260" r:id="rId8"/>
    <p:sldId id="276" r:id="rId9"/>
    <p:sldId id="261" r:id="rId10"/>
    <p:sldId id="274" r:id="rId11"/>
    <p:sldId id="262" r:id="rId12"/>
    <p:sldId id="263" r:id="rId13"/>
    <p:sldId id="275" r:id="rId14"/>
    <p:sldId id="282" r:id="rId15"/>
    <p:sldId id="280" r:id="rId16"/>
    <p:sldId id="281" r:id="rId17"/>
    <p:sldId id="283" r:id="rId18"/>
    <p:sldId id="284" r:id="rId19"/>
    <p:sldId id="285" r:id="rId20"/>
    <p:sldId id="286" r:id="rId21"/>
    <p:sldId id="287" r:id="rId22"/>
    <p:sldId id="292" r:id="rId23"/>
    <p:sldId id="288" r:id="rId24"/>
    <p:sldId id="289" r:id="rId25"/>
    <p:sldId id="265" r:id="rId26"/>
    <p:sldId id="278" r:id="rId27"/>
    <p:sldId id="293" r:id="rId28"/>
    <p:sldId id="279" r:id="rId29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A0ED5-2C51-4BA9-B868-C72655A50B3E}" type="datetimeFigureOut">
              <a:rPr lang="nb-NO" smtClean="0"/>
              <a:t>21.01.2019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4CDB5-4EA5-4E4F-A9D3-DB346DFF7A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326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75B2-91CF-4D46-9C26-CE045B2D32C7}" type="datetimeFigureOut">
              <a:rPr lang="nb-NO" smtClean="0"/>
              <a:t>21.01.2019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586-B872-429D-989D-094D026F01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271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75B2-91CF-4D46-9C26-CE045B2D32C7}" type="datetimeFigureOut">
              <a:rPr lang="nb-NO" smtClean="0"/>
              <a:t>21.01.2019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586-B872-429D-989D-094D026F01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99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75B2-91CF-4D46-9C26-CE045B2D32C7}" type="datetimeFigureOut">
              <a:rPr lang="nb-NO" smtClean="0"/>
              <a:t>21.01.2019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586-B872-429D-989D-094D026F01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652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75B2-91CF-4D46-9C26-CE045B2D32C7}" type="datetimeFigureOut">
              <a:rPr lang="nb-NO" smtClean="0"/>
              <a:t>21.01.2019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586-B872-429D-989D-094D026F01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193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75B2-91CF-4D46-9C26-CE045B2D32C7}" type="datetimeFigureOut">
              <a:rPr lang="nb-NO" smtClean="0"/>
              <a:t>21.01.2019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586-B872-429D-989D-094D026F01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120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75B2-91CF-4D46-9C26-CE045B2D32C7}" type="datetimeFigureOut">
              <a:rPr lang="nb-NO" smtClean="0"/>
              <a:t>21.01.2019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586-B872-429D-989D-094D026F01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76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75B2-91CF-4D46-9C26-CE045B2D32C7}" type="datetimeFigureOut">
              <a:rPr lang="nb-NO" smtClean="0"/>
              <a:t>21.01.2019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586-B872-429D-989D-094D026F01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31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75B2-91CF-4D46-9C26-CE045B2D32C7}" type="datetimeFigureOut">
              <a:rPr lang="nb-NO" smtClean="0"/>
              <a:t>21.01.2019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586-B872-429D-989D-094D026F01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306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75B2-91CF-4D46-9C26-CE045B2D32C7}" type="datetimeFigureOut">
              <a:rPr lang="nb-NO" smtClean="0"/>
              <a:t>21.01.2019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586-B872-429D-989D-094D026F01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779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75B2-91CF-4D46-9C26-CE045B2D32C7}" type="datetimeFigureOut">
              <a:rPr lang="nb-NO" smtClean="0"/>
              <a:t>21.01.2019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586-B872-429D-989D-094D026F01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189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75B2-91CF-4D46-9C26-CE045B2D32C7}" type="datetimeFigureOut">
              <a:rPr lang="nb-NO" smtClean="0"/>
              <a:t>21.01.2019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9586-B872-429D-989D-094D026F01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877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75B2-91CF-4D46-9C26-CE045B2D32C7}" type="datetimeFigureOut">
              <a:rPr lang="nb-NO" smtClean="0"/>
              <a:t>21.01.2019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C9586-B872-429D-989D-094D026F01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07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1414459" y="1967061"/>
            <a:ext cx="650806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dirty="0" smtClean="0"/>
              <a:t>Inspirasjonsdag </a:t>
            </a:r>
          </a:p>
          <a:p>
            <a:pPr algn="ctr"/>
            <a:r>
              <a:rPr lang="nb-NO" sz="3200" dirty="0" smtClean="0"/>
              <a:t>«Mat- og Måltidsglede for eldre»</a:t>
            </a:r>
          </a:p>
          <a:p>
            <a:pPr algn="ctr"/>
            <a:endParaRPr lang="nb-NO" sz="3200" dirty="0"/>
          </a:p>
          <a:p>
            <a:pPr algn="ctr"/>
            <a:r>
              <a:rPr lang="nb-NO" sz="3200" dirty="0" smtClean="0"/>
              <a:t>Borgund Videregående Skole Ålesund </a:t>
            </a:r>
          </a:p>
          <a:p>
            <a:pPr algn="ctr"/>
            <a:endParaRPr lang="nb-NO" sz="3200" dirty="0"/>
          </a:p>
          <a:p>
            <a:pPr algn="ctr"/>
            <a:r>
              <a:rPr lang="nb-NO" sz="3200" dirty="0" smtClean="0"/>
              <a:t>16-10-2018</a:t>
            </a:r>
            <a:endParaRPr lang="nb-NO" sz="3200" dirty="0"/>
          </a:p>
        </p:txBody>
      </p:sp>
      <p:sp>
        <p:nvSpPr>
          <p:cNvPr id="6" name="Rektangel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70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820472" cy="46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58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46"/>
            <a:ext cx="58150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03" y="0"/>
            <a:ext cx="6903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7" y="116632"/>
            <a:ext cx="7272808" cy="289039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580113" y="3007026"/>
            <a:ext cx="5591956" cy="3552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08" y="3044903"/>
            <a:ext cx="5306166" cy="347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604854" cy="3744416"/>
          </a:xfrm>
        </p:spPr>
      </p:pic>
    </p:spTree>
    <p:extLst>
      <p:ext uri="{BB962C8B-B14F-4D97-AF65-F5344CB8AC3E}">
        <p14:creationId xmlns:p14="http://schemas.microsoft.com/office/powerpoint/2010/main" val="42832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5" y="0"/>
            <a:ext cx="501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96" y="980728"/>
            <a:ext cx="9144000" cy="45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-13318"/>
            <a:ext cx="36292032" cy="11243138"/>
          </a:xfrm>
          <a:prstGeom prst="rect">
            <a:avLst/>
          </a:prstGeom>
        </p:spPr>
      </p:pic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42" y="2808483"/>
            <a:ext cx="5794625" cy="3853426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187"/>
            <a:ext cx="4143391" cy="2097092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3203848" y="2134279"/>
            <a:ext cx="223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LEUVEN- BELGIA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5840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Gastrology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2233876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63051" y="3933055"/>
            <a:ext cx="84440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600" b="1" dirty="0" smtClean="0"/>
              <a:t>Den gastrologiske visjonen</a:t>
            </a:r>
          </a:p>
          <a:p>
            <a:pPr algn="ctr"/>
            <a:r>
              <a:rPr lang="nb-NO" sz="2800" dirty="0"/>
              <a:t>r</a:t>
            </a:r>
            <a:r>
              <a:rPr lang="nb-NO" sz="2800" dirty="0" smtClean="0"/>
              <a:t>etten til velsmakende, næringsriktige og trygge måltider</a:t>
            </a:r>
          </a:p>
          <a:p>
            <a:pPr algn="ctr"/>
            <a:r>
              <a:rPr lang="nb-NO" sz="2800" dirty="0" smtClean="0"/>
              <a:t> i helse og omsorgssektoren ved hjelp av</a:t>
            </a:r>
          </a:p>
          <a:p>
            <a:pPr algn="ctr"/>
            <a:r>
              <a:rPr lang="nb-NO" sz="2800" dirty="0" smtClean="0"/>
              <a:t> kokker </a:t>
            </a:r>
            <a:r>
              <a:rPr lang="nb-NO" sz="2800" b="1" dirty="0" smtClean="0"/>
              <a:t>og</a:t>
            </a:r>
            <a:r>
              <a:rPr lang="nb-NO" sz="2800" dirty="0" smtClean="0"/>
              <a:t> pleie-personal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0531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albatros.no/original/kart-nederland.jpg?k=54b077a3-917d-477d-b774-a6541e5591f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"/>
            <a:ext cx="6120680" cy="715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3035829" y="3753036"/>
            <a:ext cx="384043" cy="1620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39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nb-NO" sz="13800" dirty="0" smtClean="0"/>
              <a:t>G.O.D</a:t>
            </a:r>
            <a:endParaRPr lang="nb-NO" sz="13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5301208"/>
            <a:ext cx="82296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5400" dirty="0">
                <a:solidFill>
                  <a:srgbClr val="FF0000"/>
                </a:solidFill>
              </a:rPr>
              <a:t>G</a:t>
            </a:r>
            <a:r>
              <a:rPr lang="nb-NO" sz="5400" dirty="0" smtClean="0"/>
              <a:t>eriatri – </a:t>
            </a:r>
            <a:r>
              <a:rPr lang="nb-NO" sz="5400" dirty="0" smtClean="0">
                <a:solidFill>
                  <a:srgbClr val="FF0000"/>
                </a:solidFill>
              </a:rPr>
              <a:t>O</a:t>
            </a:r>
            <a:r>
              <a:rPr lang="nb-NO" sz="5400" dirty="0" smtClean="0"/>
              <a:t>nkologi - </a:t>
            </a:r>
            <a:r>
              <a:rPr lang="nb-NO" sz="5400" dirty="0" smtClean="0">
                <a:solidFill>
                  <a:srgbClr val="FF0000"/>
                </a:solidFill>
              </a:rPr>
              <a:t>D</a:t>
            </a:r>
            <a:r>
              <a:rPr lang="nb-NO" sz="5400" dirty="0" smtClean="0"/>
              <a:t>ysfagi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36170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Gastro</a:t>
            </a:r>
            <a:r>
              <a:rPr lang="nb-NO" dirty="0" smtClean="0"/>
              <a:t>-Engineering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nb-NO" sz="2800" dirty="0" smtClean="0"/>
              <a:t>Smakens historie i den vestlige verden</a:t>
            </a:r>
          </a:p>
          <a:p>
            <a:r>
              <a:rPr lang="nb-NO" sz="2800" dirty="0" smtClean="0"/>
              <a:t>Smak og </a:t>
            </a:r>
            <a:r>
              <a:rPr lang="nb-NO" sz="2800" dirty="0" err="1" smtClean="0"/>
              <a:t>sensorikk</a:t>
            </a:r>
            <a:endParaRPr lang="nb-NO" sz="2800" dirty="0" smtClean="0"/>
          </a:p>
          <a:p>
            <a:r>
              <a:rPr lang="nb-NO" sz="2800" dirty="0" smtClean="0"/>
              <a:t>Smak og </a:t>
            </a:r>
            <a:r>
              <a:rPr lang="nb-NO" sz="2800" dirty="0" err="1" smtClean="0"/>
              <a:t>mattryghet</a:t>
            </a:r>
            <a:endParaRPr lang="nb-NO" sz="2800" dirty="0" smtClean="0"/>
          </a:p>
          <a:p>
            <a:r>
              <a:rPr lang="nb-NO" sz="2800" dirty="0" smtClean="0"/>
              <a:t>Teknologi innen koke- og distribusjonsprosesser</a:t>
            </a:r>
          </a:p>
          <a:p>
            <a:r>
              <a:rPr lang="nb-NO" dirty="0" smtClean="0"/>
              <a:t>Kunnskap om ingredienser (utvikling)</a:t>
            </a:r>
          </a:p>
          <a:p>
            <a:r>
              <a:rPr lang="nb-NO" dirty="0" smtClean="0"/>
              <a:t>Meny-Engineering</a:t>
            </a:r>
          </a:p>
          <a:p>
            <a:r>
              <a:rPr lang="nb-NO" dirty="0" smtClean="0"/>
              <a:t>Kvalitetssikring av koke- og distribusjonsprosesser</a:t>
            </a:r>
          </a:p>
          <a:p>
            <a:r>
              <a:rPr lang="nb-NO" dirty="0" smtClean="0"/>
              <a:t>Innredning og utrustning av koke- og distribusjonslokaler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46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Smaksstyring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24" y="0"/>
            <a:ext cx="4860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Onkobrød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6784498" cy="4525963"/>
          </a:xfrm>
        </p:spPr>
      </p:pic>
    </p:spTree>
    <p:extLst>
      <p:ext uri="{BB962C8B-B14F-4D97-AF65-F5344CB8AC3E}">
        <p14:creationId xmlns:p14="http://schemas.microsoft.com/office/powerpoint/2010/main" val="10621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3D-printing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143749" cy="2762821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24" y="4725144"/>
            <a:ext cx="5574813" cy="172819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31" y="1556792"/>
            <a:ext cx="410687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404"/>
            <a:ext cx="7038052" cy="664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36912"/>
            <a:ext cx="5256584" cy="382343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34" y="8802"/>
            <a:ext cx="4211960" cy="238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4824536" cy="6872589"/>
          </a:xfrm>
        </p:spPr>
      </p:pic>
    </p:spTree>
    <p:extLst>
      <p:ext uri="{BB962C8B-B14F-4D97-AF65-F5344CB8AC3E}">
        <p14:creationId xmlns:p14="http://schemas.microsoft.com/office/powerpoint/2010/main" val="31918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2051720" y="3208190"/>
            <a:ext cx="4991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0" dirty="0" smtClean="0"/>
              <a:t>Takk for meg </a:t>
            </a:r>
            <a:r>
              <a:rPr lang="nb-NO" sz="6000" dirty="0" smtClean="0">
                <a:sym typeface="Wingdings" panose="05000000000000000000" pitchFamily="2" charset="2"/>
              </a:rPr>
              <a:t></a:t>
            </a:r>
            <a:endParaRPr lang="nb-NO" sz="60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5" y="5206338"/>
            <a:ext cx="1299830" cy="129983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013176"/>
            <a:ext cx="1328936" cy="1285746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763688" y="5533087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Mat, Ernæring og Samarbeid</a:t>
            </a:r>
            <a:endParaRPr lang="nb-NO" sz="36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25" y="332656"/>
            <a:ext cx="2170509" cy="23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3" y="692697"/>
            <a:ext cx="893781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59159"/>
            <a:ext cx="4862413" cy="430759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297482" cy="242088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0" y="2965935"/>
            <a:ext cx="2360513" cy="36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78"/>
            <a:ext cx="8362915" cy="662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3" y="375593"/>
            <a:ext cx="414337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323531" y="375593"/>
            <a:ext cx="4071367" cy="5876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96" y="303237"/>
            <a:ext cx="4479443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4572000" y="375593"/>
            <a:ext cx="4104456" cy="5876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09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«Maten er ikke gitt før den er spist»</a:t>
            </a:r>
            <a:endParaRPr lang="nb-NO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1152282"/>
            <a:ext cx="7416823" cy="573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6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5"/>
            <a:ext cx="9087608" cy="56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641715" cy="3235030"/>
          </a:xfrm>
          <a:prstGeom prst="rect">
            <a:avLst/>
          </a:prstGeom>
        </p:spPr>
      </p:pic>
      <p:pic>
        <p:nvPicPr>
          <p:cNvPr id="5122" name="Picture 2" descr="Centralkøkken. Torsten Vildgaard (tv) og Simon Westh har en fortid på Noma - nu har de udviklet nordiske menuer til patienterne på Herlev Hospital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" y="3068960"/>
            <a:ext cx="350431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0" y="5505651"/>
            <a:ext cx="5119023" cy="135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949" y="3068960"/>
            <a:ext cx="4257051" cy="32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15279</TotalTime>
  <Words>105</Words>
  <Application>Microsoft Office PowerPoint</Application>
  <PresentationFormat>Skjermfremvisning (4:3)</PresentationFormat>
  <Paragraphs>30</Paragraphs>
  <Slides>28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«Maten er ikke gitt før den er spist»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Gastrology</vt:lpstr>
      <vt:lpstr>G.O.D</vt:lpstr>
      <vt:lpstr>Gastro-Engineering</vt:lpstr>
      <vt:lpstr>Smaksstyring</vt:lpstr>
      <vt:lpstr>Onkobrød</vt:lpstr>
      <vt:lpstr>3D-printing</vt:lpstr>
      <vt:lpstr>PowerPoint-presentasjon</vt:lpstr>
      <vt:lpstr>PowerPoint-presentasjon</vt:lpstr>
      <vt:lpstr>PowerPoint-presentasjon</vt:lpstr>
      <vt:lpstr>PowerPoint-presentasjon</vt:lpstr>
    </vt:vector>
  </TitlesOfParts>
  <Company>Molde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Takke Ronald</dc:creator>
  <cp:lastModifiedBy>Svensen Tone Holthe</cp:lastModifiedBy>
  <cp:revision>37</cp:revision>
  <cp:lastPrinted>2018-10-15T08:00:29Z</cp:lastPrinted>
  <dcterms:created xsi:type="dcterms:W3CDTF">2018-02-05T16:20:53Z</dcterms:created>
  <dcterms:modified xsi:type="dcterms:W3CDTF">2019-01-21T09:55:32Z</dcterms:modified>
</cp:coreProperties>
</file>