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5"/>
  </p:notesMasterIdLst>
  <p:handoutMasterIdLst>
    <p:handoutMasterId r:id="rId36"/>
  </p:handoutMasterIdLst>
  <p:sldIdLst>
    <p:sldId id="320" r:id="rId3"/>
    <p:sldId id="297" r:id="rId4"/>
    <p:sldId id="321" r:id="rId5"/>
    <p:sldId id="298" r:id="rId6"/>
    <p:sldId id="322" r:id="rId7"/>
    <p:sldId id="296" r:id="rId8"/>
    <p:sldId id="282" r:id="rId9"/>
    <p:sldId id="323" r:id="rId10"/>
    <p:sldId id="312" r:id="rId11"/>
    <p:sldId id="313" r:id="rId12"/>
    <p:sldId id="292" r:id="rId13"/>
    <p:sldId id="314" r:id="rId14"/>
    <p:sldId id="293" r:id="rId15"/>
    <p:sldId id="281" r:id="rId16"/>
    <p:sldId id="315" r:id="rId17"/>
    <p:sldId id="324" r:id="rId18"/>
    <p:sldId id="316" r:id="rId19"/>
    <p:sldId id="299" r:id="rId20"/>
    <p:sldId id="301" r:id="rId21"/>
    <p:sldId id="302" r:id="rId22"/>
    <p:sldId id="291" r:id="rId23"/>
    <p:sldId id="325" r:id="rId24"/>
    <p:sldId id="303" r:id="rId25"/>
    <p:sldId id="283" r:id="rId26"/>
    <p:sldId id="300" r:id="rId27"/>
    <p:sldId id="326" r:id="rId28"/>
    <p:sldId id="304" r:id="rId29"/>
    <p:sldId id="288" r:id="rId30"/>
    <p:sldId id="327" r:id="rId31"/>
    <p:sldId id="306" r:id="rId32"/>
    <p:sldId id="329" r:id="rId33"/>
    <p:sldId id="308" r:id="rId34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397" cy="497366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5596" y="0"/>
            <a:ext cx="2948397" cy="497366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DB9E2661-7742-4731-827D-E9D4431C961C}" type="datetimeFigureOut">
              <a:rPr lang="da-DK" smtClean="0"/>
              <a:t>17-06-2015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119"/>
            <a:ext cx="2948397" cy="497366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5596" y="9445119"/>
            <a:ext cx="2948397" cy="497366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18872993-1A88-43C1-B6BF-F65F03D1AB0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063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7B3A07CC-38D4-4D64-BF7A-BE06ED6B7C61}" type="datetimeFigureOut">
              <a:rPr lang="da-DK" smtClean="0"/>
              <a:t>17-06-2015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3132" tIns="46566" rIns="93132" bIns="46566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DCBCC2F5-6E7F-4D7B-9F99-33EA8DD667A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884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D05D1-44B1-46F4-9044-D0E6BAB98489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9A46C7-87C4-4A58-AFB1-BC7B43752DD8}" type="slidenum">
              <a:rPr lang="da-DK" smtClean="0">
                <a:solidFill>
                  <a:prstClr val="black"/>
                </a:solidFill>
                <a:latin typeface="Times" pitchFamily="18" charset="0"/>
              </a:rPr>
              <a:pPr/>
              <a:t>24</a:t>
            </a:fld>
            <a:endParaRPr lang="da-DK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2663" y="781050"/>
            <a:ext cx="48879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295" y="4757397"/>
            <a:ext cx="5710547" cy="4447339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722F-9D7B-4C04-BB8B-F315EACD0025}" type="datetime1">
              <a:rPr lang="da-DK" smtClean="0"/>
              <a:t>17-06-2015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6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C2F-CA16-410A-9CA7-19F2A9B399FC}" type="datetime1">
              <a:rPr lang="da-DK" smtClean="0"/>
              <a:t>17-06-2015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797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C36D-C64F-4281-9275-CFE046F8D492}" type="datetime1">
              <a:rPr lang="da-DK" smtClean="0"/>
              <a:t>17-06-2015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0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609600"/>
            <a:ext cx="57531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1100" y="1943100"/>
            <a:ext cx="314325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76750" y="1943100"/>
            <a:ext cx="3143250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76750" y="3771900"/>
            <a:ext cx="3143250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914400" y="6648450"/>
            <a:ext cx="7315200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2400" b="1" i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&lt;Udfyld sidefod-oplysninger her&gt;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648450"/>
            <a:ext cx="4191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61879-05C1-46ED-8271-6B432DD3EAA2}" type="slidenum">
              <a:rPr lang="da-DK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5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33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da-DK" sz="1600">
              <a:solidFill>
                <a:srgbClr val="000000"/>
              </a:solidFill>
            </a:endParaRPr>
          </a:p>
        </p:txBody>
      </p:sp>
      <p:pic>
        <p:nvPicPr>
          <p:cNvPr id="5" name="Picture 6" descr="DTU frise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econdLogo01" descr="Chemical Engineering_SecondLogo_103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029325"/>
            <a:ext cx="51260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frise01" descr="Chemical Engineering_fris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3125788"/>
            <a:ext cx="50387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79400"/>
            <a:ext cx="365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noProof="0" smtClean="0"/>
              <a:t>Click to edit Master subtitle style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0" y="6477000"/>
            <a:ext cx="2970213" cy="306388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F1D277-D677-4875-9783-99348BAEB5C2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08FC06-7F86-4B59-9C9D-351FA00EB206}" type="datetime3">
              <a:rPr lang="da-DK">
                <a:solidFill>
                  <a:srgbClr val="FFFFFF"/>
                </a:solidFill>
              </a:rPr>
              <a:pPr>
                <a:defRPr/>
              </a:pPr>
              <a:t>17.06.2015</a:t>
            </a:fld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2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969E-47EE-4F21-9AEC-8741753E7C3F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CA2D-66EA-447A-982F-7A02419BC4C7}" type="datetime3">
              <a:rPr lang="da-DK">
                <a:solidFill>
                  <a:srgbClr val="000000"/>
                </a:solidFill>
              </a:rPr>
              <a:pPr>
                <a:defRPr/>
              </a:pPr>
              <a:t>17.06.2015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44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5E28-77A2-41ED-AB46-A170292C3B96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D103-4C25-44ED-9273-7DA52DE25E6E}" type="datetime3">
              <a:rPr lang="da-DK">
                <a:solidFill>
                  <a:srgbClr val="000000"/>
                </a:solidFill>
              </a:rPr>
              <a:pPr>
                <a:defRPr/>
              </a:pPr>
              <a:t>17.06.2015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03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DEEA-EDA3-45F8-A82C-5E78C3D08E11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443F-A59E-415D-8FCC-4AB712C7F415}" type="datetime3">
              <a:rPr lang="da-DK">
                <a:solidFill>
                  <a:srgbClr val="000000"/>
                </a:solidFill>
              </a:rPr>
              <a:pPr>
                <a:defRPr/>
              </a:pPr>
              <a:t>17.06.2015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9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A8DE0-747E-4894-9A00-EAC6A04B72D6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2731-D405-416F-B92C-EC333CF4C5E7}" type="datetime3">
              <a:rPr lang="da-DK">
                <a:solidFill>
                  <a:srgbClr val="000000"/>
                </a:solidFill>
              </a:rPr>
              <a:pPr>
                <a:defRPr/>
              </a:pPr>
              <a:t>17.06.2015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3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12BC-8817-4A99-B12B-72F2DE5518C1}" type="datetime1">
              <a:rPr lang="da-DK" smtClean="0"/>
              <a:t>17-06-2015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546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E4BA-9FA1-40C1-A6FF-3649A009DA84}" type="datetime1">
              <a:rPr lang="da-DK" smtClean="0"/>
              <a:t>17-06-2015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599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C741-724B-4BE5-A1E8-ED57CE0072D0}" type="datetime1">
              <a:rPr lang="da-DK" smtClean="0"/>
              <a:t>17-06-2015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43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06-E828-4924-B60F-90A7BAA77105}" type="datetime1">
              <a:rPr lang="da-DK" smtClean="0"/>
              <a:t>17-06-2015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17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0336-2D55-4319-8F14-FD1785EC80E2}" type="datetime1">
              <a:rPr lang="da-DK" smtClean="0"/>
              <a:t>17-06-2015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749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9062-8BC2-4907-852C-BB2CBE7324A3}" type="datetime1">
              <a:rPr lang="da-DK" smtClean="0"/>
              <a:t>17-06-2015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222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407D-EC70-4F69-B504-B2C9AD861322}" type="datetime1">
              <a:rPr lang="da-DK" smtClean="0"/>
              <a:t>17-06-2015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6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F43A-41DD-4975-82F9-36590C124F7A}" type="datetime1">
              <a:rPr lang="da-DK" smtClean="0"/>
              <a:t>17-06-2015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518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D9A4-D400-4550-BBCA-1DF9BA130F0D}" type="datetime1">
              <a:rPr lang="da-DK" smtClean="0"/>
              <a:t>17-06-2015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9482B-5073-46E3-995D-B854F433B9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336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5600" y="6477000"/>
            <a:ext cx="2106613" cy="306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spcBef>
                <a:spcPct val="50000"/>
              </a:spcBef>
              <a:defRPr sz="9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388" cy="306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ct val="50000"/>
              </a:spcBef>
              <a:defRPr sz="900" smtClean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565EB2A-F621-498A-A0BD-F686E583A7A8}" type="slidenum">
              <a:rPr lang="da-DK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  <a:p>
            <a:pPr lvl="4"/>
            <a:r>
              <a:rPr lang="da-DK" altLang="da-DK" smtClean="0"/>
              <a:t>Fifth level</a:t>
            </a:r>
          </a:p>
        </p:txBody>
      </p:sp>
      <p:sp>
        <p:nvSpPr>
          <p:cNvPr id="113676" name="bmkOffWorkareaText"/>
          <p:cNvSpPr>
            <a:spLocks noChangeArrowheads="1"/>
          </p:cNvSpPr>
          <p:nvPr/>
        </p:nvSpPr>
        <p:spPr bwMode="auto">
          <a:xfrm>
            <a:off x="989013" y="6477000"/>
            <a:ext cx="4230687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900" b="1">
                <a:solidFill>
                  <a:srgbClr val="000000"/>
                </a:solidFill>
              </a:rPr>
              <a:t>DTU  Kemiteknik, Danmarks Tekniske Universitet</a:t>
            </a:r>
            <a:endParaRPr lang="da-DK" sz="900" b="1" dirty="0">
              <a:solidFill>
                <a:srgbClr val="000000"/>
              </a:solidFill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79400"/>
            <a:ext cx="365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413" y="6477000"/>
            <a:ext cx="763587" cy="306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spcBef>
                <a:spcPct val="50000"/>
              </a:spcBef>
              <a:defRPr sz="900" smtClean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7AAAF0C-4B4C-4387-9563-ADD3D7929B39}" type="datetime3">
              <a:rPr lang="da-DK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17.06.2015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320213" y="6245225"/>
            <a:ext cx="1731962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da-DK" sz="1100">
                <a:solidFill>
                  <a:srgbClr val="FFFFFF"/>
                </a:solidFill>
              </a:rPr>
              <a:t>Add Presentation Title in Footer via ”Insert”; ”Header &amp; Footer”</a:t>
            </a:r>
          </a:p>
        </p:txBody>
      </p:sp>
      <p:cxnSp>
        <p:nvCxnSpPr>
          <p:cNvPr id="1034" name="Straight Connector 13"/>
          <p:cNvCxnSpPr>
            <a:cxnSpLocks noChangeShapeType="1"/>
          </p:cNvCxnSpPr>
          <p:nvPr userDrawn="1"/>
        </p:nvCxnSpPr>
        <p:spPr bwMode="auto">
          <a:xfrm>
            <a:off x="9188450" y="6548438"/>
            <a:ext cx="144463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28301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hyperlink" Target="http://www.google.dk/url?sa=i&amp;rct=j&amp;q=&amp;esrc=s&amp;source=images&amp;cd=&amp;cad=rja&amp;uact=8&amp;ved=0CAcQjRw&amp;url=http://backtoearthfood.wordpress.com/2012/03/17/got-some-pork-on-ya-fork-meeting-australias-only-certified-organic-pig-farmer-and-a-look-at-how-conventional-pig-farming-is-affecting-your-health/&amp;ei=L0NnVNvdNYL0asT_gNgO&amp;bvm=bv.79142246,d.d2s&amp;psig=AFQjCNF-IMinQxrE8l5gi1WKH_LoT2rdlQ&amp;ust=141613995630874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10680"/>
            <a:ext cx="8210872" cy="838200"/>
          </a:xfrm>
        </p:spPr>
        <p:txBody>
          <a:bodyPr/>
          <a:lstStyle/>
          <a:p>
            <a:pPr eaLnBrk="1" hangingPunct="1"/>
            <a:r>
              <a:rPr lang="da-DK" dirty="0" smtClean="0"/>
              <a:t>International </a:t>
            </a:r>
            <a:r>
              <a:rPr lang="da-DK" dirty="0"/>
              <a:t>trends </a:t>
            </a:r>
            <a:r>
              <a:rPr lang="da-DK" dirty="0" smtClean="0"/>
              <a:t>in the </a:t>
            </a:r>
            <a:r>
              <a:rPr lang="da-DK" dirty="0" err="1" smtClean="0"/>
              <a:t>Bioeconomy</a:t>
            </a:r>
            <a:r>
              <a:rPr lang="da-DK" dirty="0"/>
              <a:t/>
            </a:r>
            <a:br>
              <a:rPr lang="da-DK" dirty="0"/>
            </a:br>
            <a:endParaRPr lang="en-US" altLang="da-DK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284984"/>
            <a:ext cx="6758880" cy="1752600"/>
          </a:xfrm>
        </p:spPr>
        <p:txBody>
          <a:bodyPr/>
          <a:lstStyle/>
          <a:p>
            <a:r>
              <a:rPr lang="da-DK" sz="2000" b="1" dirty="0">
                <a:latin typeface="Gill Sans MT" pitchFamily="34" charset="0"/>
              </a:rPr>
              <a:t>Lene </a:t>
            </a:r>
            <a:r>
              <a:rPr lang="da-DK" sz="2000" b="1" dirty="0" smtClean="0">
                <a:latin typeface="Gill Sans MT" pitchFamily="34" charset="0"/>
              </a:rPr>
              <a:t>Lange </a:t>
            </a:r>
          </a:p>
          <a:p>
            <a:r>
              <a:rPr lang="da-DK" sz="2000" dirty="0" smtClean="0">
                <a:latin typeface="Gill Sans MT" pitchFamily="34" charset="0"/>
              </a:rPr>
              <a:t>Professor, </a:t>
            </a:r>
            <a:r>
              <a:rPr lang="da-DK" sz="2000" dirty="0" err="1">
                <a:latin typeface="Gill Sans MT" pitchFamily="34" charset="0"/>
              </a:rPr>
              <a:t>PhD</a:t>
            </a:r>
            <a:r>
              <a:rPr lang="da-DK" sz="2000" dirty="0">
                <a:latin typeface="Gill Sans MT" pitchFamily="34" charset="0"/>
              </a:rPr>
              <a:t> et Dr. scient.</a:t>
            </a:r>
          </a:p>
          <a:p>
            <a:r>
              <a:rPr lang="da-DK" sz="2000" dirty="0" smtClean="0">
                <a:latin typeface="Gill Sans MT" pitchFamily="34" charset="0"/>
              </a:rPr>
              <a:t>Technical </a:t>
            </a:r>
            <a:r>
              <a:rPr lang="da-DK" sz="2000" dirty="0" err="1" smtClean="0">
                <a:latin typeface="Gill Sans MT" pitchFamily="34" charset="0"/>
              </a:rPr>
              <a:t>University</a:t>
            </a:r>
            <a:r>
              <a:rPr lang="da-DK" sz="2000" dirty="0" smtClean="0">
                <a:latin typeface="Gill Sans MT" pitchFamily="34" charset="0"/>
              </a:rPr>
              <a:t> of Denmark, DTU</a:t>
            </a:r>
            <a:endParaRPr lang="da-DK" sz="2000" dirty="0">
              <a:latin typeface="Gill Sans MT" pitchFamily="34" charset="0"/>
            </a:endParaRPr>
          </a:p>
          <a:p>
            <a:endParaRPr lang="da-DK" sz="1500" dirty="0" smtClean="0">
              <a:latin typeface="Gill Sans MT" pitchFamily="34" charset="0"/>
            </a:endParaRPr>
          </a:p>
          <a:p>
            <a:r>
              <a:rPr lang="da-DK" sz="1500" dirty="0" err="1" smtClean="0">
                <a:latin typeface="Gill Sans MT" pitchFamily="34" charset="0"/>
              </a:rPr>
              <a:t>Member</a:t>
            </a:r>
            <a:r>
              <a:rPr lang="da-DK" sz="1500" dirty="0" smtClean="0">
                <a:latin typeface="Gill Sans MT" pitchFamily="34" charset="0"/>
              </a:rPr>
              <a:t> </a:t>
            </a:r>
            <a:r>
              <a:rPr lang="da-DK" sz="1500" dirty="0">
                <a:latin typeface="Gill Sans MT" pitchFamily="34" charset="0"/>
              </a:rPr>
              <a:t>of the EU </a:t>
            </a:r>
            <a:r>
              <a:rPr lang="da-DK" sz="1500" dirty="0" smtClean="0">
                <a:latin typeface="Gill Sans MT" pitchFamily="34" charset="0"/>
              </a:rPr>
              <a:t>BBI</a:t>
            </a:r>
            <a:r>
              <a:rPr lang="da-DK" sz="1500" dirty="0">
                <a:latin typeface="Gill Sans MT" pitchFamily="34" charset="0"/>
              </a:rPr>
              <a:t>,</a:t>
            </a:r>
            <a:r>
              <a:rPr lang="da-DK" sz="1500" dirty="0" smtClean="0">
                <a:latin typeface="Gill Sans MT" pitchFamily="34" charset="0"/>
              </a:rPr>
              <a:t> </a:t>
            </a:r>
            <a:r>
              <a:rPr lang="da-DK" sz="1500" dirty="0">
                <a:latin typeface="Gill Sans MT" pitchFamily="34" charset="0"/>
              </a:rPr>
              <a:t>Scientific </a:t>
            </a:r>
            <a:r>
              <a:rPr lang="da-DK" sz="1500" dirty="0" err="1">
                <a:latin typeface="Gill Sans MT" pitchFamily="34" charset="0"/>
              </a:rPr>
              <a:t>Committee</a:t>
            </a:r>
            <a:endParaRPr lang="da-DK" sz="1500" dirty="0">
              <a:latin typeface="Gill Sans MT" pitchFamily="34" charset="0"/>
            </a:endParaRPr>
          </a:p>
          <a:p>
            <a:r>
              <a:rPr lang="da-DK" sz="1500" dirty="0" err="1">
                <a:latin typeface="Gill Sans MT" pitchFamily="34" charset="0"/>
              </a:rPr>
              <a:t>Coordinator</a:t>
            </a:r>
            <a:r>
              <a:rPr lang="da-DK" sz="1500" dirty="0">
                <a:latin typeface="Gill Sans MT" pitchFamily="34" charset="0"/>
              </a:rPr>
              <a:t>, Nordic </a:t>
            </a:r>
            <a:r>
              <a:rPr lang="da-DK" sz="1500" dirty="0" err="1">
                <a:latin typeface="Gill Sans MT" pitchFamily="34" charset="0"/>
              </a:rPr>
              <a:t>Council</a:t>
            </a:r>
            <a:r>
              <a:rPr lang="da-DK" sz="1500" dirty="0">
                <a:latin typeface="Gill Sans MT" pitchFamily="34" charset="0"/>
              </a:rPr>
              <a:t> of </a:t>
            </a:r>
            <a:r>
              <a:rPr lang="da-DK" sz="1500" dirty="0" err="1">
                <a:latin typeface="Gill Sans MT" pitchFamily="34" charset="0"/>
              </a:rPr>
              <a:t>Ministries</a:t>
            </a:r>
            <a:r>
              <a:rPr lang="da-DK" sz="1500" dirty="0">
                <a:latin typeface="Gill Sans MT" pitchFamily="34" charset="0"/>
              </a:rPr>
              <a:t> </a:t>
            </a:r>
            <a:r>
              <a:rPr lang="da-DK" sz="1500" dirty="0" err="1">
                <a:latin typeface="Gill Sans MT" pitchFamily="34" charset="0"/>
              </a:rPr>
              <a:t>Bioreffinery</a:t>
            </a:r>
            <a:r>
              <a:rPr lang="da-DK" sz="1500" dirty="0">
                <a:latin typeface="Gill Sans MT" pitchFamily="34" charset="0"/>
              </a:rPr>
              <a:t> </a:t>
            </a:r>
            <a:r>
              <a:rPr lang="da-DK" sz="1500" dirty="0" err="1">
                <a:latin typeface="Gill Sans MT" pitchFamily="34" charset="0"/>
              </a:rPr>
              <a:t>project</a:t>
            </a:r>
            <a:endParaRPr lang="da-DK" sz="1500" dirty="0">
              <a:latin typeface="Gill Sans MT" pitchFamily="34" charset="0"/>
            </a:endParaRPr>
          </a:p>
          <a:p>
            <a:r>
              <a:rPr lang="da-DK" sz="1500" dirty="0" err="1">
                <a:latin typeface="Gill Sans MT" pitchFamily="34" charset="0"/>
              </a:rPr>
              <a:t>Member</a:t>
            </a:r>
            <a:r>
              <a:rPr lang="da-DK" sz="1500" dirty="0">
                <a:latin typeface="Gill Sans MT" pitchFamily="34" charset="0"/>
              </a:rPr>
              <a:t> of the Danish </a:t>
            </a:r>
            <a:r>
              <a:rPr lang="da-DK" sz="1500" dirty="0" err="1">
                <a:latin typeface="Gill Sans MT" pitchFamily="34" charset="0"/>
              </a:rPr>
              <a:t>Bioeconomy</a:t>
            </a:r>
            <a:r>
              <a:rPr lang="da-DK" sz="1500" dirty="0">
                <a:latin typeface="Gill Sans MT" pitchFamily="34" charset="0"/>
              </a:rPr>
              <a:t> Panel</a:t>
            </a:r>
          </a:p>
          <a:p>
            <a:r>
              <a:rPr lang="da-DK" sz="1500" dirty="0" err="1">
                <a:latin typeface="Gill Sans MT" pitchFamily="34" charset="0"/>
              </a:rPr>
              <a:t>Chairman</a:t>
            </a:r>
            <a:r>
              <a:rPr lang="da-DK" sz="1500" dirty="0">
                <a:latin typeface="Gill Sans MT" pitchFamily="34" charset="0"/>
              </a:rPr>
              <a:t>, IAB, BIOTEC, Bangkok, Thailand</a:t>
            </a:r>
          </a:p>
          <a:p>
            <a:r>
              <a:rPr lang="da-DK" sz="1500" dirty="0" err="1">
                <a:latin typeface="Gill Sans MT" pitchFamily="34" charset="0"/>
              </a:rPr>
              <a:t>Member</a:t>
            </a:r>
            <a:r>
              <a:rPr lang="da-DK" sz="1500" dirty="0">
                <a:latin typeface="Gill Sans MT" pitchFamily="34" charset="0"/>
              </a:rPr>
              <a:t>, BIONÆR, </a:t>
            </a:r>
            <a:r>
              <a:rPr lang="da-DK" sz="1500" dirty="0" err="1">
                <a:latin typeface="Gill Sans MT" pitchFamily="34" charset="0"/>
              </a:rPr>
              <a:t>Norwegian</a:t>
            </a:r>
            <a:r>
              <a:rPr lang="da-DK" sz="1500" dirty="0">
                <a:latin typeface="Gill Sans MT" pitchFamily="34" charset="0"/>
              </a:rPr>
              <a:t> </a:t>
            </a:r>
            <a:r>
              <a:rPr lang="da-DK" sz="1500" dirty="0" err="1">
                <a:latin typeface="Gill Sans MT" pitchFamily="34" charset="0"/>
              </a:rPr>
              <a:t>Bioeconomy</a:t>
            </a:r>
            <a:r>
              <a:rPr lang="da-DK" sz="1500" dirty="0">
                <a:latin typeface="Gill Sans MT" pitchFamily="34" charset="0"/>
              </a:rPr>
              <a:t> Research </a:t>
            </a:r>
            <a:r>
              <a:rPr lang="da-DK" sz="1500" dirty="0" err="1">
                <a:latin typeface="Gill Sans MT" pitchFamily="34" charset="0"/>
              </a:rPr>
              <a:t>Council</a:t>
            </a:r>
            <a:endParaRPr lang="da-DK" sz="1500" dirty="0">
              <a:latin typeface="Gill Sans MT" pitchFamily="34" charset="0"/>
            </a:endParaRPr>
          </a:p>
          <a:p>
            <a:pPr eaLnBrk="1" hangingPunct="1"/>
            <a:endParaRPr lang="en-US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42811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5" y="47723"/>
            <a:ext cx="7990656" cy="681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da-DK" sz="3200" b="1" dirty="0" err="1" smtClean="0"/>
              <a:t>Efficient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use</a:t>
            </a:r>
            <a:r>
              <a:rPr lang="da-DK" sz="3200" b="1" dirty="0" smtClean="0"/>
              <a:t> of </a:t>
            </a:r>
            <a:r>
              <a:rPr lang="da-DK" sz="3200" b="1" dirty="0" err="1" smtClean="0"/>
              <a:t>own</a:t>
            </a:r>
            <a:r>
              <a:rPr lang="da-DK" sz="3200" b="1" dirty="0" smtClean="0"/>
              <a:t> protein </a:t>
            </a:r>
            <a:r>
              <a:rPr lang="da-DK" sz="3200" b="1" dirty="0" err="1" smtClean="0"/>
              <a:t>resources</a:t>
            </a:r>
            <a:r>
              <a:rPr lang="da-DK" sz="3200" b="1" dirty="0" smtClean="0"/>
              <a:t/>
            </a:r>
            <a:br>
              <a:rPr lang="da-DK" sz="3200" b="1" dirty="0" smtClean="0"/>
            </a:br>
            <a:r>
              <a:rPr lang="da-DK" sz="2800" b="1" dirty="0" smtClean="0"/>
              <a:t>-to </a:t>
            </a:r>
            <a:r>
              <a:rPr lang="da-DK" sz="2800" b="1" dirty="0" err="1" smtClean="0"/>
              <a:t>substitute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imported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soy</a:t>
            </a:r>
            <a:r>
              <a:rPr lang="da-DK" sz="2800" b="1" dirty="0" smtClean="0"/>
              <a:t> protein for </a:t>
            </a:r>
            <a:r>
              <a:rPr lang="da-DK" sz="2800" b="1" dirty="0" err="1" smtClean="0"/>
              <a:t>animal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feed</a:t>
            </a:r>
            <a:endParaRPr lang="da-DK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 err="1" smtClean="0"/>
              <a:t>Goal</a:t>
            </a:r>
            <a:r>
              <a:rPr lang="da-DK" sz="2800" dirty="0" smtClean="0"/>
              <a:t>: </a:t>
            </a:r>
            <a:r>
              <a:rPr lang="da-DK" sz="2800" dirty="0" err="1" smtClean="0"/>
              <a:t>improved</a:t>
            </a:r>
            <a:r>
              <a:rPr lang="da-DK" sz="2800" dirty="0" smtClean="0"/>
              <a:t> </a:t>
            </a:r>
            <a:r>
              <a:rPr lang="da-DK" sz="2800" dirty="0" err="1" smtClean="0"/>
              <a:t>use</a:t>
            </a:r>
            <a:r>
              <a:rPr lang="da-DK" sz="2800" dirty="0" smtClean="0"/>
              <a:t> of </a:t>
            </a:r>
            <a:r>
              <a:rPr lang="da-DK" sz="2800" dirty="0" err="1" smtClean="0"/>
              <a:t>local</a:t>
            </a:r>
            <a:r>
              <a:rPr lang="da-DK" sz="2800" dirty="0" smtClean="0"/>
              <a:t> protein </a:t>
            </a:r>
            <a:r>
              <a:rPr lang="da-DK" sz="2800" dirty="0" err="1" smtClean="0"/>
              <a:t>resources</a:t>
            </a:r>
            <a:endParaRPr lang="da-DK" sz="2800" dirty="0" smtClean="0"/>
          </a:p>
          <a:p>
            <a:r>
              <a:rPr lang="da-DK" sz="2800" dirty="0" smtClean="0"/>
              <a:t>The green </a:t>
            </a:r>
            <a:r>
              <a:rPr lang="da-DK" sz="2800" dirty="0" err="1" smtClean="0"/>
              <a:t>biorefinery</a:t>
            </a:r>
            <a:r>
              <a:rPr lang="da-DK" sz="2800" dirty="0" smtClean="0"/>
              <a:t>, protein </a:t>
            </a:r>
            <a:r>
              <a:rPr lang="da-DK" sz="2800" dirty="0" err="1" smtClean="0"/>
              <a:t>rich</a:t>
            </a:r>
            <a:r>
              <a:rPr lang="da-DK" sz="2800" dirty="0" smtClean="0"/>
              <a:t> </a:t>
            </a:r>
            <a:r>
              <a:rPr lang="da-DK" sz="2800" dirty="0" err="1" smtClean="0"/>
              <a:t>feed</a:t>
            </a:r>
            <a:r>
              <a:rPr lang="da-DK" sz="2800" dirty="0" smtClean="0"/>
              <a:t> from </a:t>
            </a:r>
            <a:r>
              <a:rPr lang="da-DK" sz="2800" dirty="0" err="1" smtClean="0"/>
              <a:t>grass</a:t>
            </a:r>
            <a:r>
              <a:rPr lang="da-DK" sz="2800" dirty="0" smtClean="0"/>
              <a:t>/</a:t>
            </a:r>
            <a:r>
              <a:rPr lang="da-DK" sz="2800" dirty="0" err="1" smtClean="0"/>
              <a:t>clover</a:t>
            </a:r>
            <a:endParaRPr lang="da-DK" sz="2800" dirty="0" smtClean="0"/>
          </a:p>
          <a:p>
            <a:r>
              <a:rPr lang="da-DK" sz="2800" dirty="0" smtClean="0"/>
              <a:t>Fish </a:t>
            </a:r>
            <a:r>
              <a:rPr lang="da-DK" sz="2800" dirty="0" err="1" smtClean="0"/>
              <a:t>waste</a:t>
            </a:r>
            <a:endParaRPr lang="da-DK" sz="2800" dirty="0" smtClean="0"/>
          </a:p>
          <a:p>
            <a:r>
              <a:rPr lang="da-DK" sz="2800" dirty="0" smtClean="0"/>
              <a:t>Oil seed </a:t>
            </a:r>
            <a:r>
              <a:rPr lang="da-DK" sz="2800" dirty="0" err="1" smtClean="0"/>
              <a:t>press</a:t>
            </a:r>
            <a:r>
              <a:rPr lang="da-DK" sz="2800" dirty="0" smtClean="0"/>
              <a:t> </a:t>
            </a:r>
            <a:r>
              <a:rPr lang="da-DK" sz="2800" dirty="0" err="1" smtClean="0"/>
              <a:t>cake</a:t>
            </a:r>
            <a:r>
              <a:rPr lang="da-DK" sz="2800" dirty="0" smtClean="0"/>
              <a:t> </a:t>
            </a:r>
          </a:p>
          <a:p>
            <a:endParaRPr lang="da-DK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51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z="2800" b="1" dirty="0" smtClean="0">
                <a:solidFill>
                  <a:srgbClr val="000000"/>
                </a:solidFill>
              </a:rPr>
              <a:t>The Green </a:t>
            </a:r>
            <a:r>
              <a:rPr lang="en-US" altLang="da-DK" sz="2800" b="1" dirty="0" err="1" smtClean="0">
                <a:solidFill>
                  <a:srgbClr val="000000"/>
                </a:solidFill>
              </a:rPr>
              <a:t>Biorefinery</a:t>
            </a:r>
            <a:r>
              <a:rPr lang="en-US" altLang="da-DK" sz="2800" b="1" dirty="0" smtClean="0">
                <a:solidFill>
                  <a:srgbClr val="000000"/>
                </a:solidFill>
              </a:rPr>
              <a:t>, making value from complexity</a:t>
            </a:r>
            <a:r>
              <a:rPr lang="en-US" altLang="da-DK" sz="2400" b="1" dirty="0" smtClean="0">
                <a:solidFill>
                  <a:srgbClr val="000000"/>
                </a:solidFill>
              </a:rPr>
              <a:t>: </a:t>
            </a:r>
            <a:br>
              <a:rPr lang="en-US" altLang="da-DK" sz="2400" b="1" dirty="0" smtClean="0">
                <a:solidFill>
                  <a:srgbClr val="000000"/>
                </a:solidFill>
              </a:rPr>
            </a:br>
            <a:r>
              <a:rPr lang="en-US" altLang="da-DK" sz="2400" b="1" dirty="0" smtClean="0">
                <a:solidFill>
                  <a:srgbClr val="000000"/>
                </a:solidFill>
              </a:rPr>
              <a:t>Nutrition and health products from berries </a:t>
            </a:r>
            <a:r>
              <a:rPr lang="en-US" altLang="da-DK" sz="2400" b="1" dirty="0">
                <a:solidFill>
                  <a:srgbClr val="000000"/>
                </a:solidFill>
              </a:rPr>
              <a:t>and vegetables </a:t>
            </a:r>
            <a:r>
              <a:rPr lang="en-US" altLang="da-DK" sz="2400" b="1" dirty="0" smtClean="0">
                <a:solidFill>
                  <a:srgbClr val="000000"/>
                </a:solidFill>
              </a:rPr>
              <a:t> </a:t>
            </a:r>
            <a:endParaRPr lang="da-D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7680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grpSp>
        <p:nvGrpSpPr>
          <p:cNvPr id="4" name="Gruppe 18"/>
          <p:cNvGrpSpPr>
            <a:grpSpLocks/>
          </p:cNvGrpSpPr>
          <p:nvPr/>
        </p:nvGrpSpPr>
        <p:grpSpPr bwMode="auto">
          <a:xfrm>
            <a:off x="431226" y="1397469"/>
            <a:ext cx="5067387" cy="2823464"/>
            <a:chOff x="2346548" y="1348347"/>
            <a:chExt cx="4117055" cy="1936636"/>
          </a:xfrm>
        </p:grpSpPr>
        <p:sp>
          <p:nvSpPr>
            <p:cNvPr id="5" name="Rektangel 6"/>
            <p:cNvSpPr/>
            <p:nvPr/>
          </p:nvSpPr>
          <p:spPr>
            <a:xfrm>
              <a:off x="2346548" y="1365808"/>
              <a:ext cx="4095952" cy="1919175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66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/>
            </a:p>
          </p:txBody>
        </p:sp>
        <p:pic>
          <p:nvPicPr>
            <p:cNvPr id="6" name="Billed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908" y="1877057"/>
              <a:ext cx="720080" cy="963284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Billed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482" y="1877057"/>
              <a:ext cx="720080" cy="963284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Billed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" r="61478"/>
            <a:stretch/>
          </p:blipFill>
          <p:spPr>
            <a:xfrm>
              <a:off x="3682894" y="1877056"/>
              <a:ext cx="720780" cy="963285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Billed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178"/>
            <a:stretch/>
          </p:blipFill>
          <p:spPr>
            <a:xfrm>
              <a:off x="4650104" y="1877056"/>
              <a:ext cx="720780" cy="963285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kstfelt 5"/>
            <p:cNvSpPr txBox="1">
              <a:spLocks noChangeArrowheads="1"/>
            </p:cNvSpPr>
            <p:nvPr/>
          </p:nvSpPr>
          <p:spPr bwMode="auto">
            <a:xfrm>
              <a:off x="5451395" y="2918533"/>
              <a:ext cx="1012208" cy="21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a-DK" altLang="da-DK" sz="1400" b="1" dirty="0">
                  <a:solidFill>
                    <a:schemeClr val="tx1"/>
                  </a:solidFill>
                </a:rPr>
                <a:t>Red </a:t>
              </a:r>
              <a:r>
                <a:rPr lang="da-DK" altLang="da-DK" sz="1400" b="1" dirty="0" err="1">
                  <a:solidFill>
                    <a:schemeClr val="tx1"/>
                  </a:solidFill>
                </a:rPr>
                <a:t>clover</a:t>
              </a:r>
              <a:endParaRPr lang="da-DK" altLang="da-DK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kstfelt 10"/>
            <p:cNvSpPr txBox="1">
              <a:spLocks noChangeArrowheads="1"/>
            </p:cNvSpPr>
            <p:nvPr/>
          </p:nvSpPr>
          <p:spPr bwMode="auto">
            <a:xfrm>
              <a:off x="3702047" y="2918533"/>
              <a:ext cx="777510" cy="268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a-DK" altLang="da-DK" sz="1400" b="1" dirty="0" err="1">
                  <a:solidFill>
                    <a:schemeClr val="tx1"/>
                  </a:solidFill>
                </a:rPr>
                <a:t>Aronia</a:t>
              </a:r>
              <a:endParaRPr lang="da-DK" altLang="da-DK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kstfelt 11"/>
            <p:cNvSpPr txBox="1">
              <a:spLocks noChangeArrowheads="1"/>
            </p:cNvSpPr>
            <p:nvPr/>
          </p:nvSpPr>
          <p:spPr bwMode="auto">
            <a:xfrm>
              <a:off x="4543708" y="2906326"/>
              <a:ext cx="949694" cy="21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a-DK" altLang="da-DK" sz="1400" b="1" dirty="0" err="1">
                  <a:solidFill>
                    <a:schemeClr val="tx1"/>
                  </a:solidFill>
                </a:rPr>
                <a:t>Blueberry</a:t>
              </a:r>
              <a:endParaRPr lang="da-DK" altLang="da-DK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kstfelt 12"/>
            <p:cNvSpPr txBox="1">
              <a:spLocks noChangeArrowheads="1"/>
            </p:cNvSpPr>
            <p:nvPr/>
          </p:nvSpPr>
          <p:spPr bwMode="auto">
            <a:xfrm>
              <a:off x="2386939" y="2918533"/>
              <a:ext cx="1532645" cy="268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a-DK" altLang="da-DK" sz="1400" b="1" dirty="0">
                  <a:solidFill>
                    <a:schemeClr val="tx1"/>
                  </a:solidFill>
                </a:rPr>
                <a:t>Sea-</a:t>
              </a:r>
              <a:r>
                <a:rPr lang="da-DK" altLang="da-DK" sz="1400" b="1" dirty="0" err="1">
                  <a:solidFill>
                    <a:schemeClr val="tx1"/>
                  </a:solidFill>
                </a:rPr>
                <a:t>buckthorn</a:t>
              </a:r>
              <a:endParaRPr lang="da-DK" altLang="da-DK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kstfelt 8"/>
            <p:cNvSpPr txBox="1">
              <a:spLocks noChangeArrowheads="1"/>
            </p:cNvSpPr>
            <p:nvPr/>
          </p:nvSpPr>
          <p:spPr bwMode="auto">
            <a:xfrm>
              <a:off x="3153262" y="1348347"/>
              <a:ext cx="2346661" cy="32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a-DK" altLang="da-DK" sz="1800" b="1" dirty="0">
                  <a:solidFill>
                    <a:schemeClr val="tx1"/>
                  </a:solidFill>
                </a:rPr>
                <a:t>Active </a:t>
              </a:r>
              <a:r>
                <a:rPr lang="da-DK" altLang="da-DK" sz="1800" b="1" dirty="0" err="1">
                  <a:solidFill>
                    <a:schemeClr val="tx1"/>
                  </a:solidFill>
                </a:rPr>
                <a:t>compounds</a:t>
              </a:r>
              <a:endParaRPr lang="da-DK" altLang="da-DK" sz="1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pe 19"/>
          <p:cNvGrpSpPr>
            <a:grpSpLocks/>
          </p:cNvGrpSpPr>
          <p:nvPr/>
        </p:nvGrpSpPr>
        <p:grpSpPr bwMode="auto">
          <a:xfrm>
            <a:off x="4678848" y="4142253"/>
            <a:ext cx="4388952" cy="2373815"/>
            <a:chOff x="2523042" y="4092192"/>
            <a:chExt cx="4095952" cy="1965062"/>
          </a:xfrm>
        </p:grpSpPr>
        <p:sp>
          <p:nvSpPr>
            <p:cNvPr id="16" name="Rektangel 25"/>
            <p:cNvSpPr/>
            <p:nvPr/>
          </p:nvSpPr>
          <p:spPr>
            <a:xfrm>
              <a:off x="2523042" y="4092192"/>
              <a:ext cx="4095952" cy="1965062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66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/>
            </a:p>
          </p:txBody>
        </p:sp>
        <p:pic>
          <p:nvPicPr>
            <p:cNvPr id="17" name="Billed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6803" y="4705436"/>
              <a:ext cx="720780" cy="101179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Billede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6" r="11266"/>
            <a:stretch/>
          </p:blipFill>
          <p:spPr>
            <a:xfrm>
              <a:off x="2646654" y="4673861"/>
              <a:ext cx="725791" cy="101179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Billed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6" r="28220"/>
            <a:stretch/>
          </p:blipFill>
          <p:spPr>
            <a:xfrm>
              <a:off x="4600615" y="4686536"/>
              <a:ext cx="743073" cy="101257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Billede 1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007" b="15053"/>
            <a:stretch/>
          </p:blipFill>
          <p:spPr>
            <a:xfrm>
              <a:off x="5586758" y="4673860"/>
              <a:ext cx="720230" cy="1043373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Tekstfelt 20"/>
            <p:cNvSpPr txBox="1">
              <a:spLocks noChangeArrowheads="1"/>
            </p:cNvSpPr>
            <p:nvPr/>
          </p:nvSpPr>
          <p:spPr bwMode="auto">
            <a:xfrm>
              <a:off x="5724151" y="5780255"/>
              <a:ext cx="507440" cy="25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a-DK" altLang="da-DK" sz="1400" b="1" dirty="0">
                  <a:solidFill>
                    <a:schemeClr val="tx1"/>
                  </a:solidFill>
                </a:rPr>
                <a:t>Tee</a:t>
              </a:r>
            </a:p>
          </p:txBody>
        </p:sp>
        <p:sp>
          <p:nvSpPr>
            <p:cNvPr id="22" name="Tekstfelt 21"/>
            <p:cNvSpPr txBox="1">
              <a:spLocks noChangeArrowheads="1"/>
            </p:cNvSpPr>
            <p:nvPr/>
          </p:nvSpPr>
          <p:spPr bwMode="auto">
            <a:xfrm>
              <a:off x="3651400" y="5780255"/>
              <a:ext cx="651054" cy="25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a-DK" altLang="da-DK" sz="1400" b="1" dirty="0">
                  <a:solidFill>
                    <a:schemeClr val="tx1"/>
                  </a:solidFill>
                </a:rPr>
                <a:t>Juice</a:t>
              </a:r>
            </a:p>
          </p:txBody>
        </p:sp>
        <p:sp>
          <p:nvSpPr>
            <p:cNvPr id="23" name="Tekstfelt 22"/>
            <p:cNvSpPr txBox="1">
              <a:spLocks noChangeArrowheads="1"/>
            </p:cNvSpPr>
            <p:nvPr/>
          </p:nvSpPr>
          <p:spPr bwMode="auto">
            <a:xfrm>
              <a:off x="4379910" y="5727873"/>
              <a:ext cx="1397553" cy="25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a-DK" altLang="da-DK" sz="1400" b="1" dirty="0" err="1">
                  <a:solidFill>
                    <a:schemeClr val="tx1"/>
                  </a:solidFill>
                </a:rPr>
                <a:t>Dried</a:t>
              </a:r>
              <a:r>
                <a:rPr lang="da-DK" altLang="da-DK" sz="1400" b="1" dirty="0">
                  <a:solidFill>
                    <a:schemeClr val="tx1"/>
                  </a:solidFill>
                </a:rPr>
                <a:t> </a:t>
              </a:r>
              <a:r>
                <a:rPr lang="da-DK" altLang="da-DK" sz="1400" b="1" dirty="0" err="1">
                  <a:solidFill>
                    <a:schemeClr val="tx1"/>
                  </a:solidFill>
                </a:rPr>
                <a:t>berries</a:t>
              </a:r>
              <a:endParaRPr lang="da-DK" altLang="da-DK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kstfelt 23"/>
            <p:cNvSpPr txBox="1">
              <a:spLocks noChangeArrowheads="1"/>
            </p:cNvSpPr>
            <p:nvPr/>
          </p:nvSpPr>
          <p:spPr bwMode="auto">
            <a:xfrm>
              <a:off x="2760923" y="5780255"/>
              <a:ext cx="555311" cy="25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a-DK" altLang="da-DK" sz="1400" b="1" dirty="0">
                  <a:solidFill>
                    <a:schemeClr val="tx1"/>
                  </a:solidFill>
                </a:rPr>
                <a:t>Jam</a:t>
              </a:r>
            </a:p>
          </p:txBody>
        </p:sp>
        <p:sp>
          <p:nvSpPr>
            <p:cNvPr id="25" name="Tekstfelt 26"/>
            <p:cNvSpPr txBox="1">
              <a:spLocks noChangeArrowheads="1"/>
            </p:cNvSpPr>
            <p:nvPr/>
          </p:nvSpPr>
          <p:spPr bwMode="auto">
            <a:xfrm>
              <a:off x="3339761" y="4113671"/>
              <a:ext cx="2471673" cy="30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21212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a-DK" altLang="da-DK" sz="1800" b="1" dirty="0" smtClean="0">
                  <a:solidFill>
                    <a:schemeClr val="tx1"/>
                  </a:solidFill>
                </a:rPr>
                <a:t>End-</a:t>
              </a:r>
              <a:r>
                <a:rPr lang="da-DK" altLang="da-DK" sz="1800" b="1" dirty="0" err="1" smtClean="0">
                  <a:solidFill>
                    <a:schemeClr val="tx1"/>
                  </a:solidFill>
                </a:rPr>
                <a:t>user</a:t>
              </a:r>
              <a:r>
                <a:rPr lang="da-DK" altLang="da-DK" sz="1800" b="1" dirty="0" smtClean="0">
                  <a:solidFill>
                    <a:schemeClr val="tx1"/>
                  </a:solidFill>
                </a:rPr>
                <a:t> products </a:t>
              </a:r>
              <a:endParaRPr lang="da-DK" altLang="da-DK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Nedadgående pil 37"/>
          <p:cNvSpPr/>
          <p:nvPr/>
        </p:nvSpPr>
        <p:spPr>
          <a:xfrm rot="17921570">
            <a:off x="3648145" y="4082612"/>
            <a:ext cx="266700" cy="679450"/>
          </a:xfrm>
          <a:prstGeom prst="downArrow">
            <a:avLst/>
          </a:prstGeom>
          <a:solidFill>
            <a:srgbClr val="DDDDDD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52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da-DK" sz="3600" b="1" dirty="0" err="1" smtClean="0"/>
              <a:t>Prebiotic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feed</a:t>
            </a:r>
            <a:r>
              <a:rPr lang="da-DK" sz="3600" b="1" dirty="0" smtClean="0"/>
              <a:t> and </a:t>
            </a:r>
            <a:r>
              <a:rPr lang="da-DK" sz="3600" b="1" dirty="0" err="1" smtClean="0"/>
              <a:t>food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ingredients</a:t>
            </a:r>
            <a:endParaRPr lang="da-D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da-DK" dirty="0" smtClean="0"/>
              <a:t>C5 </a:t>
            </a:r>
            <a:r>
              <a:rPr lang="da-DK" dirty="0" err="1" smtClean="0"/>
              <a:t>oligoes</a:t>
            </a:r>
            <a:r>
              <a:rPr lang="da-DK" dirty="0" smtClean="0"/>
              <a:t> give </a:t>
            </a:r>
            <a:r>
              <a:rPr lang="da-DK" dirty="0" err="1" smtClean="0"/>
              <a:t>healthier</a:t>
            </a:r>
            <a:r>
              <a:rPr lang="da-DK" dirty="0" smtClean="0"/>
              <a:t> gut flora:</a:t>
            </a:r>
          </a:p>
          <a:p>
            <a:pPr lvl="1"/>
            <a:r>
              <a:rPr lang="da-DK" dirty="0" smtClean="0"/>
              <a:t>For man: </a:t>
            </a:r>
            <a:r>
              <a:rPr lang="da-DK" dirty="0" err="1" smtClean="0"/>
              <a:t>increased</a:t>
            </a:r>
            <a:r>
              <a:rPr lang="da-DK" dirty="0" smtClean="0"/>
              <a:t> </a:t>
            </a:r>
            <a:r>
              <a:rPr lang="da-DK" dirty="0" err="1" smtClean="0"/>
              <a:t>robustness</a:t>
            </a:r>
            <a:r>
              <a:rPr lang="da-DK" dirty="0" smtClean="0"/>
              <a:t> </a:t>
            </a:r>
            <a:r>
              <a:rPr lang="da-DK" dirty="0" err="1" smtClean="0"/>
              <a:t>towards</a:t>
            </a:r>
            <a:r>
              <a:rPr lang="da-DK" dirty="0" smtClean="0"/>
              <a:t> </a:t>
            </a:r>
            <a:r>
              <a:rPr lang="da-DK" dirty="0" err="1" smtClean="0"/>
              <a:t>life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r>
              <a:rPr lang="da-DK" dirty="0" smtClean="0"/>
              <a:t> </a:t>
            </a:r>
            <a:r>
              <a:rPr lang="da-DK" dirty="0" err="1" smtClean="0"/>
              <a:t>diseases</a:t>
            </a:r>
            <a:endParaRPr lang="da-DK" dirty="0" smtClean="0"/>
          </a:p>
          <a:p>
            <a:pPr lvl="1"/>
            <a:r>
              <a:rPr lang="da-DK" dirty="0" smtClean="0"/>
              <a:t>For </a:t>
            </a:r>
            <a:r>
              <a:rPr lang="da-DK" dirty="0" err="1" smtClean="0"/>
              <a:t>animals</a:t>
            </a:r>
            <a:r>
              <a:rPr lang="da-DK" dirty="0" smtClean="0"/>
              <a:t>: </a:t>
            </a:r>
            <a:r>
              <a:rPr lang="da-DK" dirty="0" err="1" smtClean="0"/>
              <a:t>improved</a:t>
            </a:r>
            <a:r>
              <a:rPr lang="da-DK" dirty="0" smtClean="0"/>
              <a:t> </a:t>
            </a:r>
            <a:r>
              <a:rPr lang="da-DK" dirty="0" err="1" smtClean="0"/>
              <a:t>welfare</a:t>
            </a:r>
            <a:r>
              <a:rPr lang="da-DK" dirty="0" smtClean="0"/>
              <a:t> </a:t>
            </a:r>
          </a:p>
          <a:p>
            <a:pPr lvl="2"/>
            <a:r>
              <a:rPr lang="da-DK" dirty="0" err="1" smtClean="0"/>
              <a:t>healthy</a:t>
            </a:r>
            <a:r>
              <a:rPr lang="da-DK" dirty="0" smtClean="0"/>
              <a:t> gut flora =&gt; </a:t>
            </a:r>
          </a:p>
          <a:p>
            <a:pPr lvl="2"/>
            <a:r>
              <a:rPr lang="da-DK" dirty="0" err="1" smtClean="0"/>
              <a:t>less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of </a:t>
            </a:r>
            <a:r>
              <a:rPr lang="da-DK" dirty="0" err="1" smtClean="0"/>
              <a:t>antibiotics</a:t>
            </a:r>
            <a:endParaRPr lang="da-DK" dirty="0" smtClean="0"/>
          </a:p>
          <a:p>
            <a:pPr lvl="2"/>
            <a:r>
              <a:rPr lang="da-DK" dirty="0" err="1" smtClean="0"/>
              <a:t>less</a:t>
            </a:r>
            <a:r>
              <a:rPr lang="da-DK" dirty="0" smtClean="0"/>
              <a:t> problems with </a:t>
            </a:r>
            <a:r>
              <a:rPr lang="da-DK" dirty="0" err="1" smtClean="0"/>
              <a:t>antibiotic</a:t>
            </a:r>
            <a:r>
              <a:rPr lang="da-DK" dirty="0" smtClean="0"/>
              <a:t> </a:t>
            </a:r>
            <a:r>
              <a:rPr lang="da-DK" dirty="0" err="1" smtClean="0"/>
              <a:t>resistence</a:t>
            </a:r>
            <a:endParaRPr lang="da-DK" dirty="0" smtClean="0"/>
          </a:p>
          <a:p>
            <a:pPr marL="914400" lvl="2" indent="0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9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251520" y="117004"/>
            <a:ext cx="889248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prstClr val="black"/>
                </a:solidFill>
                <a:ea typeface="华文行楷" pitchFamily="2" charset="-122"/>
                <a:cs typeface="Calibri" pitchFamily="34" charset="0"/>
              </a:rPr>
              <a:t>Hemicellulose, C5 polymer</a:t>
            </a:r>
            <a:r>
              <a:rPr lang="en-US" altLang="zh-CN" sz="2400" b="1" dirty="0" smtClean="0">
                <a:solidFill>
                  <a:prstClr val="black"/>
                </a:solidFill>
                <a:ea typeface="华文行楷" pitchFamily="2" charset="-122"/>
                <a:cs typeface="Calibri" pitchFamily="34" charset="0"/>
              </a:rPr>
              <a:t>: modified enzymatically to C5-oligos for prebiotic food and feed ingredients </a:t>
            </a:r>
            <a:r>
              <a:rPr lang="en-US" altLang="zh-CN" sz="2400" b="1" dirty="0">
                <a:solidFill>
                  <a:prstClr val="black"/>
                </a:solidFill>
                <a:ea typeface="华文行楷" pitchFamily="2" charset="-122"/>
                <a:cs typeface="Calibri" pitchFamily="34" charset="0"/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ea typeface="华文行楷" pitchFamily="2" charset="-122"/>
                <a:cs typeface="Calibri" pitchFamily="34" charset="0"/>
              </a:rPr>
              <a:t>(=&gt; improved gut health)</a:t>
            </a:r>
          </a:p>
        </p:txBody>
      </p:sp>
      <p:pic>
        <p:nvPicPr>
          <p:cNvPr id="3" name="图片 2" descr="1-s2_0-S0168165606000824-g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422" y="1208916"/>
            <a:ext cx="8405003" cy="441027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203848" y="3212976"/>
            <a:ext cx="122413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419872" y="1340768"/>
            <a:ext cx="504056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err="1" smtClean="0"/>
              <a:t>Rape</a:t>
            </a:r>
            <a:r>
              <a:rPr lang="da-DK" sz="4000" b="1" dirty="0" smtClean="0"/>
              <a:t> seed </a:t>
            </a:r>
            <a:r>
              <a:rPr lang="da-DK" sz="4000" b="1" dirty="0" err="1" smtClean="0"/>
              <a:t>press</a:t>
            </a:r>
            <a:r>
              <a:rPr lang="da-DK" sz="4000" b="1" dirty="0" smtClean="0"/>
              <a:t> </a:t>
            </a:r>
            <a:r>
              <a:rPr lang="da-DK" sz="4000" b="1" dirty="0" err="1" smtClean="0"/>
              <a:t>cake</a:t>
            </a:r>
            <a:r>
              <a:rPr lang="da-DK" sz="4000" b="1" dirty="0" smtClean="0"/>
              <a:t> </a:t>
            </a:r>
            <a:r>
              <a:rPr lang="da-DK" sz="4000" b="1" dirty="0" err="1" smtClean="0"/>
              <a:t>biorefinery</a:t>
            </a:r>
            <a:r>
              <a:rPr lang="da-DK" sz="4000" b="1" dirty="0" smtClean="0"/>
              <a:t>: </a:t>
            </a:r>
            <a:br>
              <a:rPr lang="da-DK" sz="4000" b="1" dirty="0" smtClean="0"/>
            </a:br>
            <a:r>
              <a:rPr lang="da-DK" sz="2700" b="1" dirty="0" smtClean="0"/>
              <a:t>a new </a:t>
            </a:r>
            <a:r>
              <a:rPr lang="da-DK" sz="2700" b="1" dirty="0" err="1" smtClean="0"/>
              <a:t>biomass</a:t>
            </a:r>
            <a:r>
              <a:rPr lang="da-DK" sz="2700" b="1" dirty="0" smtClean="0"/>
              <a:t> for </a:t>
            </a:r>
            <a:r>
              <a:rPr lang="da-DK" sz="2700" b="1" dirty="0" err="1" smtClean="0"/>
              <a:t>producing</a:t>
            </a:r>
            <a:r>
              <a:rPr lang="da-DK" sz="2700" b="1" dirty="0" smtClean="0"/>
              <a:t> </a:t>
            </a:r>
            <a:r>
              <a:rPr lang="da-DK" sz="2700" b="1" dirty="0" err="1" smtClean="0"/>
              <a:t>food</a:t>
            </a:r>
            <a:r>
              <a:rPr lang="da-DK" sz="2700" b="1" dirty="0" smtClean="0"/>
              <a:t> and </a:t>
            </a:r>
            <a:r>
              <a:rPr lang="da-DK" sz="2700" b="1" dirty="0" err="1" smtClean="0"/>
              <a:t>feed</a:t>
            </a:r>
            <a:r>
              <a:rPr lang="da-DK" sz="2700" b="1" dirty="0" smtClean="0"/>
              <a:t> </a:t>
            </a:r>
            <a:r>
              <a:rPr lang="da-DK" sz="2700" b="1" dirty="0" err="1" smtClean="0"/>
              <a:t>ingredients</a:t>
            </a:r>
            <a:endParaRPr lang="da-DK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Oil </a:t>
            </a:r>
            <a:r>
              <a:rPr lang="da-DK" dirty="0"/>
              <a:t>seed </a:t>
            </a:r>
            <a:r>
              <a:rPr lang="da-DK" dirty="0" err="1"/>
              <a:t>press</a:t>
            </a:r>
            <a:r>
              <a:rPr lang="da-DK" dirty="0"/>
              <a:t> </a:t>
            </a:r>
            <a:r>
              <a:rPr lang="da-DK" dirty="0" err="1" smtClean="0"/>
              <a:t>cake</a:t>
            </a:r>
            <a:r>
              <a:rPr lang="da-DK" dirty="0" smtClean="0"/>
              <a:t> </a:t>
            </a:r>
          </a:p>
          <a:p>
            <a:pPr marL="0" indent="0">
              <a:buNone/>
            </a:pPr>
            <a:r>
              <a:rPr lang="da-DK" dirty="0" smtClean="0"/>
              <a:t>=&gt;</a:t>
            </a:r>
          </a:p>
          <a:p>
            <a:pPr marL="0" indent="0">
              <a:buNone/>
            </a:pPr>
            <a:r>
              <a:rPr lang="da-DK" dirty="0" err="1" smtClean="0"/>
              <a:t>Rape</a:t>
            </a:r>
            <a:r>
              <a:rPr lang="da-DK" dirty="0" smtClean="0"/>
              <a:t> proteins and fibers </a:t>
            </a:r>
          </a:p>
          <a:p>
            <a:pPr marL="0" indent="0">
              <a:buNone/>
            </a:pPr>
            <a:r>
              <a:rPr lang="da-DK" dirty="0" smtClean="0"/>
              <a:t>For </a:t>
            </a:r>
            <a:r>
              <a:rPr lang="da-DK" dirty="0" err="1" smtClean="0"/>
              <a:t>healthy</a:t>
            </a:r>
            <a:r>
              <a:rPr lang="da-DK" dirty="0" smtClean="0"/>
              <a:t>, </a:t>
            </a:r>
            <a:r>
              <a:rPr lang="da-DK" dirty="0" err="1" smtClean="0"/>
              <a:t>prebiotic</a:t>
            </a:r>
            <a:r>
              <a:rPr lang="da-DK" dirty="0" smtClean="0"/>
              <a:t> </a:t>
            </a:r>
            <a:r>
              <a:rPr lang="da-DK" dirty="0" err="1" smtClean="0"/>
              <a:t>food</a:t>
            </a:r>
            <a:r>
              <a:rPr lang="da-DK" dirty="0" smtClean="0"/>
              <a:t> and </a:t>
            </a:r>
            <a:r>
              <a:rPr lang="da-DK" dirty="0" err="1" smtClean="0"/>
              <a:t>feed</a:t>
            </a:r>
            <a:r>
              <a:rPr lang="da-DK" dirty="0" smtClean="0"/>
              <a:t> </a:t>
            </a:r>
            <a:r>
              <a:rPr lang="da-DK" dirty="0" err="1" smtClean="0"/>
              <a:t>ingredients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=&gt;</a:t>
            </a:r>
          </a:p>
          <a:p>
            <a:pPr marL="0" indent="0">
              <a:buNone/>
            </a:pPr>
            <a:r>
              <a:rPr lang="da-DK" dirty="0" smtClean="0"/>
              <a:t>Animal </a:t>
            </a:r>
            <a:r>
              <a:rPr lang="da-DK" dirty="0" err="1" smtClean="0"/>
              <a:t>feed</a:t>
            </a:r>
            <a:r>
              <a:rPr lang="da-DK" dirty="0"/>
              <a:t>:</a:t>
            </a:r>
            <a:r>
              <a:rPr lang="da-DK" dirty="0" smtClean="0"/>
              <a:t> more </a:t>
            </a:r>
            <a:r>
              <a:rPr lang="da-DK" dirty="0" err="1" smtClean="0"/>
              <a:t>healthy</a:t>
            </a:r>
            <a:r>
              <a:rPr lang="da-DK" dirty="0" smtClean="0"/>
              <a:t> gut flora, </a:t>
            </a:r>
            <a:r>
              <a:rPr lang="da-DK" dirty="0" err="1" smtClean="0"/>
              <a:t>less</a:t>
            </a:r>
            <a:r>
              <a:rPr lang="da-DK" dirty="0" smtClean="0"/>
              <a:t> </a:t>
            </a:r>
            <a:r>
              <a:rPr lang="da-DK" dirty="0" err="1" smtClean="0"/>
              <a:t>antibiotics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&amp;</a:t>
            </a:r>
          </a:p>
          <a:p>
            <a:pPr marL="0" indent="0">
              <a:buNone/>
            </a:pPr>
            <a:r>
              <a:rPr lang="da-DK" dirty="0" err="1" smtClean="0"/>
              <a:t>Functional</a:t>
            </a:r>
            <a:r>
              <a:rPr lang="da-DK" dirty="0" smtClean="0"/>
              <a:t> </a:t>
            </a:r>
            <a:r>
              <a:rPr lang="da-DK" dirty="0" err="1" smtClean="0"/>
              <a:t>peptides</a:t>
            </a:r>
            <a:r>
              <a:rPr lang="da-DK" dirty="0" smtClean="0"/>
              <a:t> with human </a:t>
            </a:r>
            <a:r>
              <a:rPr lang="da-DK" dirty="0" err="1" smtClean="0"/>
              <a:t>health</a:t>
            </a:r>
            <a:r>
              <a:rPr lang="da-DK" dirty="0" smtClean="0"/>
              <a:t> properties</a:t>
            </a:r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4" name="Picture 6" descr="https://encrypted-tbn3.gstatic.com/images?q=tbn:ANd9GcSyRo1ug15KWD5l5E_I0pyIiBeKuJn5u9MeksH_UFpqI9drODz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00808"/>
            <a:ext cx="2075656" cy="155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0.gstatic.com/images?q=tbn:ANd9GcRduBmBrp-4Ag557whR81HbJ91TD6gFsRl5ucrI5WhM7I1hO8e8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601" y="1653679"/>
            <a:ext cx="19812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/>
              <a:t>The new </a:t>
            </a:r>
            <a:r>
              <a:rPr lang="da-DK" sz="3600" b="1" dirty="0" err="1" smtClean="0"/>
              <a:t>Bioeconomy</a:t>
            </a:r>
            <a:r>
              <a:rPr lang="da-DK" sz="3600" b="1" dirty="0" smtClean="0"/>
              <a:t>, Trend 5:</a:t>
            </a:r>
            <a:br>
              <a:rPr lang="da-DK" sz="3600" b="1" dirty="0" smtClean="0"/>
            </a:br>
            <a:r>
              <a:rPr lang="da-DK" sz="3100" b="1" dirty="0" smtClean="0"/>
              <a:t> - new </a:t>
            </a:r>
            <a:r>
              <a:rPr lang="da-DK" sz="3100" b="1" dirty="0" err="1" smtClean="0"/>
              <a:t>biorefinery</a:t>
            </a:r>
            <a:r>
              <a:rPr lang="da-DK" sz="3100" b="1" dirty="0" smtClean="0"/>
              <a:t> from </a:t>
            </a:r>
            <a:r>
              <a:rPr lang="da-DK" sz="3100" b="1" dirty="0" err="1" smtClean="0"/>
              <a:t>animal</a:t>
            </a:r>
            <a:r>
              <a:rPr lang="da-DK" sz="3100" b="1" dirty="0" smtClean="0"/>
              <a:t> </a:t>
            </a:r>
            <a:r>
              <a:rPr lang="da-DK" sz="3100" b="1" dirty="0" err="1" smtClean="0"/>
              <a:t>biomass</a:t>
            </a:r>
            <a:r>
              <a:rPr lang="da-DK" sz="3100" b="1" dirty="0" smtClean="0"/>
              <a:t> </a:t>
            </a:r>
            <a:endParaRPr lang="da-D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8046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b="1" dirty="0" smtClean="0">
                <a:solidFill>
                  <a:prstClr val="black"/>
                </a:solidFill>
              </a:rPr>
              <a:t>The </a:t>
            </a:r>
            <a:r>
              <a:rPr lang="da-DK" sz="3600" b="1" dirty="0" err="1" smtClean="0">
                <a:solidFill>
                  <a:prstClr val="black"/>
                </a:solidFill>
              </a:rPr>
              <a:t>modern</a:t>
            </a:r>
            <a:r>
              <a:rPr lang="da-DK" sz="3600" b="1" dirty="0" smtClean="0">
                <a:solidFill>
                  <a:prstClr val="black"/>
                </a:solidFill>
              </a:rPr>
              <a:t> slaughterhouse: </a:t>
            </a:r>
            <a:br>
              <a:rPr lang="da-DK" sz="3600" b="1" dirty="0" smtClean="0">
                <a:solidFill>
                  <a:prstClr val="black"/>
                </a:solidFill>
              </a:rPr>
            </a:br>
            <a:r>
              <a:rPr lang="da-DK" sz="3600" b="1" dirty="0" smtClean="0">
                <a:solidFill>
                  <a:prstClr val="black"/>
                </a:solidFill>
              </a:rPr>
              <a:t>-</a:t>
            </a:r>
            <a:r>
              <a:rPr lang="da-DK" sz="2400" b="1" dirty="0" smtClean="0">
                <a:solidFill>
                  <a:prstClr val="black"/>
                </a:solidFill>
              </a:rPr>
              <a:t>a new </a:t>
            </a:r>
            <a:r>
              <a:rPr lang="da-DK" sz="2400" b="1" dirty="0" err="1" smtClean="0">
                <a:solidFill>
                  <a:prstClr val="black"/>
                </a:solidFill>
              </a:rPr>
              <a:t>resource</a:t>
            </a:r>
            <a:r>
              <a:rPr lang="da-DK" sz="2400" b="1" dirty="0" smtClean="0">
                <a:solidFill>
                  <a:prstClr val="black"/>
                </a:solidFill>
              </a:rPr>
              <a:t> for </a:t>
            </a:r>
            <a:r>
              <a:rPr lang="da-DK" sz="2400" b="1" dirty="0" err="1" smtClean="0">
                <a:solidFill>
                  <a:prstClr val="black"/>
                </a:solidFill>
              </a:rPr>
              <a:t>upgrade</a:t>
            </a:r>
            <a:r>
              <a:rPr lang="da-DK" sz="2400" b="1" dirty="0" smtClean="0">
                <a:solidFill>
                  <a:prstClr val="black"/>
                </a:solidFill>
              </a:rPr>
              <a:t> to </a:t>
            </a:r>
            <a:r>
              <a:rPr lang="da-DK" sz="2400" b="1" dirty="0" err="1" smtClean="0">
                <a:solidFill>
                  <a:prstClr val="black"/>
                </a:solidFill>
              </a:rPr>
              <a:t>higher</a:t>
            </a:r>
            <a:r>
              <a:rPr lang="da-DK" sz="2400" b="1" dirty="0" smtClean="0">
                <a:solidFill>
                  <a:prstClr val="black"/>
                </a:solidFill>
              </a:rPr>
              <a:t> </a:t>
            </a:r>
            <a:r>
              <a:rPr lang="da-DK" sz="2400" b="1" dirty="0" err="1" smtClean="0">
                <a:solidFill>
                  <a:prstClr val="black"/>
                </a:solidFill>
              </a:rPr>
              <a:t>value</a:t>
            </a:r>
            <a:r>
              <a:rPr lang="da-DK" sz="2400" b="1" dirty="0" smtClean="0">
                <a:solidFill>
                  <a:prstClr val="black"/>
                </a:solidFill>
              </a:rPr>
              <a:t> products</a:t>
            </a:r>
            <a:endParaRPr lang="da-D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 smtClean="0"/>
              <a:t>Waste </a:t>
            </a:r>
            <a:r>
              <a:rPr lang="da-DK" sz="2800" dirty="0" err="1" smtClean="0"/>
              <a:t>streams</a:t>
            </a:r>
            <a:r>
              <a:rPr lang="da-DK" sz="2800" dirty="0" smtClean="0"/>
              <a:t> from </a:t>
            </a:r>
            <a:r>
              <a:rPr lang="da-DK" sz="2800" dirty="0" err="1" smtClean="0"/>
              <a:t>meat</a:t>
            </a:r>
            <a:r>
              <a:rPr lang="da-DK" sz="2800" dirty="0" smtClean="0"/>
              <a:t> and </a:t>
            </a:r>
            <a:r>
              <a:rPr lang="da-DK" sz="2800" dirty="0" err="1" smtClean="0"/>
              <a:t>chicken</a:t>
            </a:r>
            <a:r>
              <a:rPr lang="da-DK" sz="2800" dirty="0" smtClean="0"/>
              <a:t> </a:t>
            </a:r>
            <a:r>
              <a:rPr lang="da-DK" sz="2800" dirty="0" err="1" smtClean="0"/>
              <a:t>production</a:t>
            </a:r>
            <a:r>
              <a:rPr lang="da-DK" sz="2800" dirty="0" smtClean="0"/>
              <a:t>:</a:t>
            </a:r>
          </a:p>
          <a:p>
            <a:pPr marL="0" indent="0">
              <a:buNone/>
            </a:pPr>
            <a:r>
              <a:rPr lang="da-DK" sz="2800" dirty="0" smtClean="0"/>
              <a:t>Blood =&gt;</a:t>
            </a:r>
            <a:r>
              <a:rPr lang="da-DK" sz="2800" dirty="0"/>
              <a:t> </a:t>
            </a:r>
            <a:r>
              <a:rPr lang="da-DK" sz="2800" dirty="0" err="1" smtClean="0"/>
              <a:t>Iron</a:t>
            </a:r>
            <a:r>
              <a:rPr lang="da-DK" sz="2800" dirty="0" smtClean="0"/>
              <a:t> </a:t>
            </a:r>
            <a:r>
              <a:rPr lang="da-DK" sz="2800" dirty="0" err="1" smtClean="0"/>
              <a:t>rich</a:t>
            </a:r>
            <a:r>
              <a:rPr lang="da-DK" sz="2800" dirty="0" smtClean="0"/>
              <a:t> </a:t>
            </a:r>
            <a:r>
              <a:rPr lang="da-DK" sz="2800" dirty="0" err="1" smtClean="0"/>
              <a:t>food</a:t>
            </a:r>
            <a:r>
              <a:rPr lang="da-DK" sz="2800" dirty="0" smtClean="0"/>
              <a:t> </a:t>
            </a:r>
            <a:r>
              <a:rPr lang="da-DK" sz="2800" dirty="0" err="1" smtClean="0"/>
              <a:t>ingredient</a:t>
            </a:r>
            <a:r>
              <a:rPr lang="da-DK" sz="2800" dirty="0" smtClean="0"/>
              <a:t>, </a:t>
            </a:r>
            <a:r>
              <a:rPr lang="da-DK" sz="2800" dirty="0" err="1" smtClean="0"/>
              <a:t>nutraceutical</a:t>
            </a:r>
            <a:r>
              <a:rPr lang="da-DK" sz="2800" dirty="0" smtClean="0"/>
              <a:t> or drug</a:t>
            </a:r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r>
              <a:rPr lang="da-DK" sz="2800" dirty="0" err="1" smtClean="0"/>
              <a:t>Feather</a:t>
            </a:r>
            <a:r>
              <a:rPr lang="da-DK" sz="2800" dirty="0" smtClean="0"/>
              <a:t> and </a:t>
            </a:r>
            <a:r>
              <a:rPr lang="da-DK" sz="2800" dirty="0" err="1" smtClean="0"/>
              <a:t>Bristle</a:t>
            </a:r>
            <a:r>
              <a:rPr lang="da-DK" sz="2800" dirty="0" smtClean="0"/>
              <a:t> =&gt; protein </a:t>
            </a:r>
            <a:r>
              <a:rPr lang="da-DK" sz="2800" dirty="0" err="1" smtClean="0"/>
              <a:t>rich</a:t>
            </a:r>
            <a:r>
              <a:rPr lang="da-DK" sz="2800" dirty="0" smtClean="0"/>
              <a:t> </a:t>
            </a:r>
            <a:r>
              <a:rPr lang="da-DK" sz="2800" dirty="0" err="1" smtClean="0"/>
              <a:t>animal</a:t>
            </a:r>
            <a:r>
              <a:rPr lang="da-DK" sz="2800" dirty="0" smtClean="0"/>
              <a:t> </a:t>
            </a:r>
            <a:r>
              <a:rPr lang="da-DK" sz="2800" dirty="0" err="1" smtClean="0"/>
              <a:t>feed</a:t>
            </a:r>
            <a:endParaRPr lang="da-DK" sz="2800" dirty="0" smtClean="0"/>
          </a:p>
          <a:p>
            <a:endParaRPr lang="da-DK" dirty="0"/>
          </a:p>
        </p:txBody>
      </p:sp>
      <p:pic>
        <p:nvPicPr>
          <p:cNvPr id="4" name="Picture 2" descr="https://encrypted-tbn1.gstatic.com/images?q=tbn:ANd9GcT8ENBn5MrYp_3BbmDJEdH0lSw2kIDtFdDfaW-zfj89gJ2hKr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40" y="4314825"/>
            <a:ext cx="2910024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err="1" smtClean="0"/>
              <a:t>Biorefinery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diversity</a:t>
            </a:r>
            <a:r>
              <a:rPr lang="da-DK" sz="3200" b="1" dirty="0" smtClean="0"/>
              <a:t>, Trend 6: 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sz="2800" b="1" dirty="0" smtClean="0"/>
              <a:t>The Blue </a:t>
            </a:r>
            <a:r>
              <a:rPr lang="da-DK" sz="2800" b="1" dirty="0" err="1" smtClean="0"/>
              <a:t>Biorefinery</a:t>
            </a:r>
            <a:r>
              <a:rPr lang="da-DK" sz="2800" b="1" dirty="0" smtClean="0"/>
              <a:t> is </a:t>
            </a:r>
            <a:r>
              <a:rPr lang="da-DK" sz="2800" b="1" dirty="0" err="1" smtClean="0"/>
              <a:t>different</a:t>
            </a:r>
            <a:r>
              <a:rPr lang="da-DK" sz="2800" b="1" dirty="0" smtClean="0"/>
              <a:t> and </a:t>
            </a:r>
            <a:r>
              <a:rPr lang="da-DK" sz="2800" b="1" dirty="0" err="1" smtClean="0"/>
              <a:t>very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promising</a:t>
            </a:r>
            <a:r>
              <a:rPr lang="da-DK" sz="2800" b="1" dirty="0" smtClean="0"/>
              <a:t>!</a:t>
            </a:r>
            <a:endParaRPr lang="da-DK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So far </a:t>
            </a:r>
            <a:r>
              <a:rPr lang="da-DK" sz="2800" dirty="0" err="1" smtClean="0"/>
              <a:t>focus</a:t>
            </a:r>
            <a:r>
              <a:rPr lang="da-DK" sz="2800" dirty="0" smtClean="0"/>
              <a:t> in the </a:t>
            </a:r>
            <a:r>
              <a:rPr lang="da-DK" sz="2800" dirty="0" err="1" smtClean="0"/>
              <a:t>bioeconomy</a:t>
            </a:r>
            <a:r>
              <a:rPr lang="da-DK" sz="2800" dirty="0" smtClean="0"/>
              <a:t> has </a:t>
            </a:r>
            <a:r>
              <a:rPr lang="da-DK" sz="2800" dirty="0" err="1" smtClean="0"/>
              <a:t>been</a:t>
            </a:r>
            <a:r>
              <a:rPr lang="da-DK" sz="2800" dirty="0" smtClean="0"/>
              <a:t> on plant </a:t>
            </a:r>
            <a:r>
              <a:rPr lang="da-DK" sz="2800" dirty="0" err="1" smtClean="0"/>
              <a:t>materials</a:t>
            </a:r>
            <a:r>
              <a:rPr lang="da-DK" sz="2800" dirty="0" smtClean="0"/>
              <a:t> </a:t>
            </a:r>
          </a:p>
          <a:p>
            <a:r>
              <a:rPr lang="da-DK" sz="2800" dirty="0" smtClean="0"/>
              <a:t>Blue </a:t>
            </a:r>
            <a:r>
              <a:rPr lang="da-DK" sz="2800" dirty="0" err="1" smtClean="0"/>
              <a:t>biomass</a:t>
            </a:r>
            <a:r>
              <a:rPr lang="da-DK" sz="2800" dirty="0" smtClean="0"/>
              <a:t> </a:t>
            </a:r>
            <a:r>
              <a:rPr lang="da-DK" sz="2800" dirty="0" err="1" smtClean="0"/>
              <a:t>conversion</a:t>
            </a:r>
            <a:r>
              <a:rPr lang="da-DK" sz="2800" dirty="0" smtClean="0"/>
              <a:t> is </a:t>
            </a:r>
            <a:r>
              <a:rPr lang="da-DK" sz="2800" dirty="0" err="1" smtClean="0"/>
              <a:t>very</a:t>
            </a:r>
            <a:r>
              <a:rPr lang="da-DK" sz="2800" dirty="0" smtClean="0"/>
              <a:t> </a:t>
            </a:r>
            <a:r>
              <a:rPr lang="da-DK" sz="2800" dirty="0" err="1" smtClean="0"/>
              <a:t>different</a:t>
            </a:r>
            <a:r>
              <a:rPr lang="da-DK" sz="2800" dirty="0" smtClean="0"/>
              <a:t> from </a:t>
            </a:r>
            <a:r>
              <a:rPr lang="da-DK" sz="2800" dirty="0" err="1" smtClean="0"/>
              <a:t>processing</a:t>
            </a:r>
            <a:r>
              <a:rPr lang="da-DK" sz="2800" dirty="0" smtClean="0"/>
              <a:t> </a:t>
            </a:r>
            <a:r>
              <a:rPr lang="da-DK" sz="2800" dirty="0"/>
              <a:t>plant </a:t>
            </a:r>
            <a:r>
              <a:rPr lang="da-DK" sz="2800" dirty="0" err="1" smtClean="0"/>
              <a:t>biomass</a:t>
            </a:r>
            <a:r>
              <a:rPr lang="da-DK" sz="2800" dirty="0" smtClean="0"/>
              <a:t>:</a:t>
            </a:r>
          </a:p>
          <a:p>
            <a:pPr lvl="1"/>
            <a:r>
              <a:rPr lang="da-DK" sz="2400" dirty="0" smtClean="0"/>
              <a:t>Fish/</a:t>
            </a:r>
            <a:r>
              <a:rPr lang="da-DK" sz="2400" dirty="0" err="1" smtClean="0"/>
              <a:t>animal</a:t>
            </a:r>
            <a:r>
              <a:rPr lang="da-DK" sz="2400" dirty="0" smtClean="0"/>
              <a:t>: </a:t>
            </a:r>
            <a:r>
              <a:rPr lang="da-DK" sz="2400" dirty="0" err="1" smtClean="0"/>
              <a:t>no</a:t>
            </a:r>
            <a:r>
              <a:rPr lang="da-DK" sz="2400" dirty="0" smtClean="0"/>
              <a:t> </a:t>
            </a:r>
            <a:r>
              <a:rPr lang="da-DK" sz="2400" dirty="0" err="1" smtClean="0"/>
              <a:t>cell</a:t>
            </a:r>
            <a:r>
              <a:rPr lang="da-DK" sz="2400" dirty="0" smtClean="0"/>
              <a:t> walls! </a:t>
            </a:r>
          </a:p>
          <a:p>
            <a:pPr lvl="1"/>
            <a:r>
              <a:rPr lang="da-DK" sz="2400" dirty="0" err="1" smtClean="0"/>
              <a:t>Macroalgae</a:t>
            </a:r>
            <a:r>
              <a:rPr lang="da-DK" sz="2400" dirty="0" smtClean="0"/>
              <a:t>: </a:t>
            </a:r>
            <a:r>
              <a:rPr lang="da-DK" sz="2400" dirty="0" err="1" smtClean="0"/>
              <a:t>cell</a:t>
            </a:r>
            <a:r>
              <a:rPr lang="da-DK" sz="2400" dirty="0" smtClean="0"/>
              <a:t> walls but </a:t>
            </a:r>
            <a:r>
              <a:rPr lang="da-DK" sz="2400" dirty="0" err="1" smtClean="0"/>
              <a:t>different</a:t>
            </a:r>
            <a:r>
              <a:rPr lang="da-DK" sz="2400" dirty="0" smtClean="0"/>
              <a:t> </a:t>
            </a:r>
            <a:r>
              <a:rPr lang="da-DK" sz="2400" dirty="0" err="1" smtClean="0"/>
              <a:t>composition</a:t>
            </a:r>
            <a:r>
              <a:rPr lang="da-DK" sz="2400" dirty="0" smtClean="0"/>
              <a:t>; and </a:t>
            </a:r>
            <a:r>
              <a:rPr lang="da-DK" sz="2400" dirty="0" err="1" smtClean="0"/>
              <a:t>diversity</a:t>
            </a:r>
            <a:r>
              <a:rPr lang="da-DK" sz="2400" dirty="0" smtClean="0"/>
              <a:t> of </a:t>
            </a:r>
            <a:r>
              <a:rPr lang="da-DK" sz="2400" dirty="0" err="1" smtClean="0"/>
              <a:t>unique</a:t>
            </a:r>
            <a:r>
              <a:rPr lang="da-DK" sz="2400" dirty="0" smtClean="0"/>
              <a:t> polymers!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30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71" y="228600"/>
            <a:ext cx="8229600" cy="1143000"/>
          </a:xfrm>
        </p:spPr>
        <p:txBody>
          <a:bodyPr/>
          <a:lstStyle/>
          <a:p>
            <a:r>
              <a:rPr lang="da-DK" sz="3600" b="1" dirty="0" smtClean="0">
                <a:solidFill>
                  <a:prstClr val="black"/>
                </a:solidFill>
              </a:rPr>
              <a:t>The Blue </a:t>
            </a:r>
            <a:r>
              <a:rPr lang="da-DK" sz="3600" b="1" dirty="0" err="1" smtClean="0">
                <a:solidFill>
                  <a:prstClr val="black"/>
                </a:solidFill>
              </a:rPr>
              <a:t>Biorefinery</a:t>
            </a:r>
            <a:r>
              <a:rPr lang="da-DK" sz="3600" b="1" dirty="0" smtClean="0">
                <a:solidFill>
                  <a:prstClr val="black"/>
                </a:solidFill>
              </a:rPr>
              <a:t/>
            </a:r>
            <a:br>
              <a:rPr lang="da-DK" sz="3600" b="1" dirty="0" smtClean="0">
                <a:solidFill>
                  <a:prstClr val="black"/>
                </a:solidFill>
              </a:rPr>
            </a:br>
            <a:r>
              <a:rPr lang="da-DK" sz="2400" b="1" dirty="0" smtClean="0"/>
              <a:t>-from </a:t>
            </a:r>
            <a:r>
              <a:rPr lang="da-DK" sz="2400" b="1" dirty="0" err="1" smtClean="0"/>
              <a:t>waste</a:t>
            </a:r>
            <a:r>
              <a:rPr lang="da-DK" sz="2400" b="1" dirty="0" smtClean="0"/>
              <a:t> and by-</a:t>
            </a:r>
            <a:r>
              <a:rPr lang="da-DK" sz="2400" b="1" dirty="0" err="1" smtClean="0"/>
              <a:t>catch</a:t>
            </a:r>
            <a:r>
              <a:rPr lang="da-DK" sz="2400" b="1" dirty="0" smtClean="0"/>
              <a:t> to </a:t>
            </a:r>
            <a:r>
              <a:rPr lang="da-DK" sz="2400" b="1" dirty="0" err="1" smtClean="0"/>
              <a:t>healthy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feed</a:t>
            </a:r>
            <a:r>
              <a:rPr lang="da-DK" sz="2400" b="1" dirty="0" smtClean="0"/>
              <a:t> and </a:t>
            </a:r>
            <a:r>
              <a:rPr lang="da-DK" sz="2400" b="1" dirty="0" err="1" smtClean="0"/>
              <a:t>food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ingredients</a:t>
            </a:r>
            <a:endParaRPr lang="da-D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400" b="1" dirty="0" smtClean="0"/>
              <a:t>Volume: Fish </a:t>
            </a:r>
            <a:r>
              <a:rPr lang="da-DK" sz="2400" b="1" dirty="0" err="1" smtClean="0"/>
              <a:t>waste</a:t>
            </a:r>
            <a:r>
              <a:rPr lang="da-DK" sz="2400" b="1" dirty="0" smtClean="0"/>
              <a:t> and by </a:t>
            </a:r>
            <a:r>
              <a:rPr lang="da-DK" sz="2400" b="1" dirty="0" err="1" smtClean="0"/>
              <a:t>catch</a:t>
            </a:r>
            <a:r>
              <a:rPr lang="da-DK" sz="2400" b="1" dirty="0" smtClean="0"/>
              <a:t> is more </a:t>
            </a:r>
            <a:r>
              <a:rPr lang="da-DK" sz="2400" b="1" dirty="0" err="1" smtClean="0"/>
              <a:t>than</a:t>
            </a:r>
            <a:r>
              <a:rPr lang="da-DK" sz="2400" b="1" dirty="0" smtClean="0"/>
              <a:t> 50% of total </a:t>
            </a:r>
            <a:r>
              <a:rPr lang="da-DK" sz="2400" b="1" dirty="0" err="1" smtClean="0"/>
              <a:t>catch</a:t>
            </a:r>
            <a:r>
              <a:rPr lang="da-DK" sz="2400" b="1" dirty="0" smtClean="0"/>
              <a:t>!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err="1" smtClean="0"/>
              <a:t>Enzymatic</a:t>
            </a:r>
            <a:r>
              <a:rPr lang="da-DK" sz="2400" dirty="0" smtClean="0"/>
              <a:t> </a:t>
            </a:r>
            <a:r>
              <a:rPr lang="da-DK" sz="2400" dirty="0" err="1" smtClean="0"/>
              <a:t>conversion</a:t>
            </a:r>
            <a:r>
              <a:rPr lang="da-DK" sz="2400" dirty="0" smtClean="0"/>
              <a:t>, </a:t>
            </a:r>
            <a:r>
              <a:rPr lang="da-DK" sz="2400" dirty="0" err="1" smtClean="0"/>
              <a:t>hydrolysis</a:t>
            </a:r>
            <a:r>
              <a:rPr lang="da-DK" sz="2400" dirty="0" smtClean="0"/>
              <a:t>  of proteins =&gt; </a:t>
            </a:r>
          </a:p>
          <a:p>
            <a:pPr marL="0" indent="0">
              <a:buNone/>
            </a:pPr>
            <a:r>
              <a:rPr lang="da-DK" sz="2400" dirty="0" err="1" smtClean="0"/>
              <a:t>Healthy</a:t>
            </a:r>
            <a:r>
              <a:rPr lang="da-DK" sz="2400" dirty="0" smtClean="0"/>
              <a:t>, </a:t>
            </a:r>
            <a:r>
              <a:rPr lang="da-DK" sz="2400" dirty="0" err="1" smtClean="0"/>
              <a:t>proteinrich</a:t>
            </a:r>
            <a:r>
              <a:rPr lang="da-DK" sz="2400" dirty="0" smtClean="0"/>
              <a:t> </a:t>
            </a:r>
            <a:r>
              <a:rPr lang="da-DK" sz="2400" dirty="0" err="1" smtClean="0"/>
              <a:t>feed</a:t>
            </a:r>
            <a:r>
              <a:rPr lang="da-DK" sz="2400" dirty="0" smtClean="0"/>
              <a:t> and </a:t>
            </a:r>
            <a:r>
              <a:rPr lang="da-DK" sz="2400" dirty="0" err="1" smtClean="0"/>
              <a:t>food</a:t>
            </a:r>
            <a:r>
              <a:rPr lang="da-DK" sz="2400" dirty="0" smtClean="0"/>
              <a:t> </a:t>
            </a:r>
            <a:r>
              <a:rPr lang="da-DK" sz="2400" dirty="0" err="1" smtClean="0"/>
              <a:t>ingredients</a:t>
            </a:r>
            <a:r>
              <a:rPr lang="da-DK" sz="2400" dirty="0"/>
              <a:t>;</a:t>
            </a:r>
            <a:r>
              <a:rPr lang="da-DK" sz="2400" dirty="0" smtClean="0"/>
              <a:t> </a:t>
            </a:r>
            <a:r>
              <a:rPr lang="da-DK" sz="2400" dirty="0" err="1" smtClean="0"/>
              <a:t>value</a:t>
            </a:r>
            <a:r>
              <a:rPr lang="da-DK" sz="2400" dirty="0" smtClean="0"/>
              <a:t> </a:t>
            </a:r>
            <a:r>
              <a:rPr lang="da-DK" sz="2400" dirty="0" err="1" smtClean="0"/>
              <a:t>chains</a:t>
            </a:r>
            <a:r>
              <a:rPr lang="da-DK" sz="2400" dirty="0" smtClean="0"/>
              <a:t>:</a:t>
            </a:r>
          </a:p>
          <a:p>
            <a:pPr marL="0" indent="0">
              <a:buNone/>
            </a:pPr>
            <a:r>
              <a:rPr lang="da-DK" sz="2400" dirty="0" smtClean="0">
                <a:solidFill>
                  <a:srgbClr val="FF0000"/>
                </a:solidFill>
              </a:rPr>
              <a:t>protein </a:t>
            </a:r>
            <a:r>
              <a:rPr lang="da-DK" sz="2400" dirty="0" err="1" smtClean="0">
                <a:solidFill>
                  <a:srgbClr val="FF0000"/>
                </a:solidFill>
              </a:rPr>
              <a:t>hydrolysate</a:t>
            </a:r>
            <a:r>
              <a:rPr lang="da-DK" sz="2400" dirty="0" smtClean="0">
                <a:solidFill>
                  <a:srgbClr val="FF0000"/>
                </a:solidFill>
              </a:rPr>
              <a:t>, </a:t>
            </a:r>
            <a:r>
              <a:rPr lang="da-DK" sz="2400" dirty="0" err="1" smtClean="0">
                <a:solidFill>
                  <a:srgbClr val="FF0000"/>
                </a:solidFill>
              </a:rPr>
              <a:t>functional</a:t>
            </a:r>
            <a:r>
              <a:rPr lang="da-DK" sz="2400" dirty="0" smtClean="0">
                <a:solidFill>
                  <a:srgbClr val="FF0000"/>
                </a:solidFill>
              </a:rPr>
              <a:t> </a:t>
            </a:r>
            <a:r>
              <a:rPr lang="da-DK" sz="2400" dirty="0" err="1" smtClean="0">
                <a:solidFill>
                  <a:srgbClr val="FF0000"/>
                </a:solidFill>
              </a:rPr>
              <a:t>healthy</a:t>
            </a:r>
            <a:r>
              <a:rPr lang="da-DK" sz="2400" dirty="0" smtClean="0">
                <a:solidFill>
                  <a:srgbClr val="FF0000"/>
                </a:solidFill>
              </a:rPr>
              <a:t> </a:t>
            </a:r>
            <a:r>
              <a:rPr lang="da-DK" sz="2400" dirty="0" err="1" smtClean="0">
                <a:solidFill>
                  <a:srgbClr val="FF0000"/>
                </a:solidFill>
              </a:rPr>
              <a:t>peptides</a:t>
            </a:r>
            <a:r>
              <a:rPr lang="da-DK" sz="2400" dirty="0" smtClean="0">
                <a:solidFill>
                  <a:srgbClr val="FF0000"/>
                </a:solidFill>
              </a:rPr>
              <a:t>, </a:t>
            </a:r>
            <a:r>
              <a:rPr lang="da-DK" sz="2400" dirty="0" err="1" smtClean="0">
                <a:solidFill>
                  <a:srgbClr val="FF0000"/>
                </a:solidFill>
              </a:rPr>
              <a:t>fish</a:t>
            </a:r>
            <a:r>
              <a:rPr lang="da-DK" sz="2400" dirty="0" smtClean="0">
                <a:solidFill>
                  <a:srgbClr val="FF0000"/>
                </a:solidFill>
              </a:rPr>
              <a:t> </a:t>
            </a:r>
            <a:r>
              <a:rPr lang="da-DK" sz="2400" dirty="0" err="1" smtClean="0">
                <a:solidFill>
                  <a:srgbClr val="FF0000"/>
                </a:solidFill>
              </a:rPr>
              <a:t>oil</a:t>
            </a:r>
            <a:r>
              <a:rPr lang="da-DK" sz="2400" dirty="0" smtClean="0">
                <a:solidFill>
                  <a:srgbClr val="FF0000"/>
                </a:solidFill>
              </a:rPr>
              <a:t>, Omega3; </a:t>
            </a:r>
            <a:r>
              <a:rPr lang="da-DK" sz="2400" dirty="0" err="1" smtClean="0">
                <a:solidFill>
                  <a:srgbClr val="FF0000"/>
                </a:solidFill>
              </a:rPr>
              <a:t>cosmetics</a:t>
            </a:r>
            <a:r>
              <a:rPr lang="da-DK" sz="2400" dirty="0" smtClean="0">
                <a:solidFill>
                  <a:srgbClr val="FF0000"/>
                </a:solidFill>
              </a:rPr>
              <a:t>; </a:t>
            </a:r>
            <a:r>
              <a:rPr lang="da-DK" sz="2400" dirty="0" err="1" smtClean="0">
                <a:solidFill>
                  <a:srgbClr val="FF0000"/>
                </a:solidFill>
              </a:rPr>
              <a:t>wound</a:t>
            </a:r>
            <a:r>
              <a:rPr lang="da-DK" sz="2400" dirty="0" smtClean="0">
                <a:solidFill>
                  <a:srgbClr val="FF0000"/>
                </a:solidFill>
              </a:rPr>
              <a:t> healing products. 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err="1" smtClean="0"/>
              <a:t>Needs</a:t>
            </a:r>
            <a:r>
              <a:rPr lang="da-DK" sz="2400" dirty="0" smtClean="0"/>
              <a:t>: </a:t>
            </a:r>
            <a:r>
              <a:rPr lang="da-DK" sz="2400" dirty="0" err="1" smtClean="0"/>
              <a:t>discovery</a:t>
            </a:r>
            <a:r>
              <a:rPr lang="da-DK" sz="2400" dirty="0" smtClean="0"/>
              <a:t> of new and </a:t>
            </a:r>
            <a:r>
              <a:rPr lang="da-DK" sz="2400" dirty="0" err="1" smtClean="0"/>
              <a:t>improved</a:t>
            </a:r>
            <a:r>
              <a:rPr lang="da-DK" sz="2400" dirty="0" smtClean="0"/>
              <a:t> </a:t>
            </a:r>
            <a:r>
              <a:rPr lang="da-DK" sz="2400" dirty="0" err="1" smtClean="0"/>
              <a:t>enzymes</a:t>
            </a:r>
            <a:r>
              <a:rPr lang="da-DK" sz="2400" dirty="0" smtClean="0"/>
              <a:t> and </a:t>
            </a:r>
            <a:r>
              <a:rPr lang="da-DK" sz="2400" dirty="0" err="1" smtClean="0"/>
              <a:t>development</a:t>
            </a:r>
            <a:r>
              <a:rPr lang="da-DK" sz="2400" dirty="0" smtClean="0"/>
              <a:t> of new processes. </a:t>
            </a:r>
            <a:r>
              <a:rPr lang="da-DK" sz="2400" dirty="0" err="1" smtClean="0"/>
              <a:t>Much</a:t>
            </a:r>
            <a:r>
              <a:rPr lang="da-DK" sz="2400" dirty="0" smtClean="0"/>
              <a:t> is </a:t>
            </a:r>
            <a:r>
              <a:rPr lang="da-DK" sz="2400" dirty="0" err="1" smtClean="0"/>
              <a:t>already</a:t>
            </a:r>
            <a:r>
              <a:rPr lang="da-DK" sz="2400" dirty="0" smtClean="0"/>
              <a:t> </a:t>
            </a:r>
            <a:r>
              <a:rPr lang="da-DK" sz="2400" dirty="0" err="1" smtClean="0"/>
              <a:t>within</a:t>
            </a:r>
            <a:r>
              <a:rPr lang="da-DK" sz="2400" dirty="0" smtClean="0"/>
              <a:t> </a:t>
            </a:r>
            <a:r>
              <a:rPr lang="da-DK" sz="2400" dirty="0" err="1" smtClean="0"/>
              <a:t>reach</a:t>
            </a:r>
            <a:r>
              <a:rPr lang="da-DK" sz="2400" dirty="0" smtClean="0"/>
              <a:t>!</a:t>
            </a:r>
            <a:endParaRPr lang="da-DK" sz="2400" dirty="0"/>
          </a:p>
        </p:txBody>
      </p:sp>
      <p:pic>
        <p:nvPicPr>
          <p:cNvPr id="4" name="Picture 2" descr="https://encrypted-tbn0.gstatic.com/images?q=tbn:ANd9GcRTuqhC7SyE26ucdXTiZKjg_ieDqMe03wy7iktWU60INpG7qGtX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47900"/>
            <a:ext cx="24384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 smtClean="0"/>
              <a:t>EU Horizon 2020 Vision</a:t>
            </a:r>
            <a:endParaRPr lang="da-DK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b="1" i="1" dirty="0" smtClean="0"/>
              <a:t>The </a:t>
            </a:r>
            <a:r>
              <a:rPr lang="da-DK" sz="2800" b="1" i="1" dirty="0" err="1" smtClean="0"/>
              <a:t>Bioeconomy</a:t>
            </a:r>
            <a:r>
              <a:rPr lang="da-DK" sz="2800" dirty="0"/>
              <a:t> </a:t>
            </a:r>
            <a:r>
              <a:rPr lang="da-DK" sz="2800" dirty="0" smtClean="0"/>
              <a:t>deliver on all </a:t>
            </a:r>
            <a:r>
              <a:rPr lang="da-DK" sz="2800" dirty="0" err="1" smtClean="0"/>
              <a:t>three</a:t>
            </a:r>
            <a:r>
              <a:rPr lang="da-DK" sz="2800" dirty="0" smtClean="0"/>
              <a:t> parts of the Horizon 2020 Vision: a smart, </a:t>
            </a:r>
            <a:r>
              <a:rPr lang="da-DK" sz="2800" dirty="0" err="1" smtClean="0"/>
              <a:t>sustainable</a:t>
            </a:r>
            <a:r>
              <a:rPr lang="da-DK" sz="2800" dirty="0" smtClean="0"/>
              <a:t> and </a:t>
            </a:r>
            <a:r>
              <a:rPr lang="da-DK" sz="2800" dirty="0" err="1" smtClean="0"/>
              <a:t>inclusive</a:t>
            </a:r>
            <a:r>
              <a:rPr lang="da-DK" sz="2800" dirty="0" smtClean="0"/>
              <a:t> society</a:t>
            </a:r>
            <a:r>
              <a:rPr lang="da-DK" sz="2800" dirty="0"/>
              <a:t>!</a:t>
            </a:r>
            <a:endParaRPr lang="da-DK" sz="2800" dirty="0" smtClean="0"/>
          </a:p>
          <a:p>
            <a:pPr marL="0" indent="0">
              <a:buNone/>
            </a:pPr>
            <a:endParaRPr lang="da-DK" sz="2800" dirty="0" smtClean="0"/>
          </a:p>
          <a:p>
            <a:r>
              <a:rPr lang="da-DK" sz="2800" dirty="0" smtClean="0"/>
              <a:t> </a:t>
            </a:r>
            <a:r>
              <a:rPr lang="da-DK" sz="2800" i="1" dirty="0" smtClean="0"/>
              <a:t>It </a:t>
            </a:r>
            <a:r>
              <a:rPr lang="da-DK" sz="2800" i="1" dirty="0" err="1" smtClean="0"/>
              <a:t>will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benefit</a:t>
            </a:r>
            <a:endParaRPr lang="da-DK" sz="2800" i="1" dirty="0" smtClean="0"/>
          </a:p>
          <a:p>
            <a:pPr lvl="1"/>
            <a:r>
              <a:rPr lang="da-DK" dirty="0" smtClean="0"/>
              <a:t>the </a:t>
            </a:r>
            <a:r>
              <a:rPr lang="da-DK" dirty="0" err="1" smtClean="0"/>
              <a:t>environment</a:t>
            </a:r>
            <a:r>
              <a:rPr lang="da-DK" dirty="0" smtClean="0"/>
              <a:t> by </a:t>
            </a:r>
            <a:r>
              <a:rPr lang="da-DK" dirty="0" err="1" smtClean="0"/>
              <a:t>improved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of </a:t>
            </a:r>
            <a:r>
              <a:rPr lang="da-DK" dirty="0" err="1" smtClean="0"/>
              <a:t>natural</a:t>
            </a:r>
            <a:r>
              <a:rPr lang="da-DK" dirty="0" smtClean="0"/>
              <a:t> </a:t>
            </a:r>
            <a:r>
              <a:rPr lang="da-DK" dirty="0" err="1" smtClean="0"/>
              <a:t>resources</a:t>
            </a:r>
            <a:endParaRPr lang="da-DK" dirty="0" smtClean="0"/>
          </a:p>
          <a:p>
            <a:pPr lvl="1"/>
            <a:r>
              <a:rPr lang="da-DK" dirty="0" err="1" smtClean="0"/>
              <a:t>existing</a:t>
            </a:r>
            <a:r>
              <a:rPr lang="da-DK" dirty="0" smtClean="0"/>
              <a:t> </a:t>
            </a:r>
            <a:r>
              <a:rPr lang="da-DK" dirty="0" err="1" smtClean="0"/>
              <a:t>industry</a:t>
            </a:r>
            <a:r>
              <a:rPr lang="da-DK" dirty="0" smtClean="0"/>
              <a:t> and new start-up business </a:t>
            </a:r>
          </a:p>
          <a:p>
            <a:pPr lvl="1"/>
            <a:r>
              <a:rPr lang="da-DK" dirty="0"/>
              <a:t>s</a:t>
            </a:r>
            <a:r>
              <a:rPr lang="da-DK" dirty="0" smtClean="0"/>
              <a:t>ocial </a:t>
            </a:r>
            <a:r>
              <a:rPr lang="da-DK" dirty="0" err="1" smtClean="0"/>
              <a:t>inclusiveness</a:t>
            </a:r>
            <a:r>
              <a:rPr lang="da-DK" dirty="0" smtClean="0"/>
              <a:t>, </a:t>
            </a:r>
            <a:r>
              <a:rPr lang="da-DK" dirty="0" err="1" smtClean="0"/>
              <a:t>creating</a:t>
            </a:r>
            <a:r>
              <a:rPr lang="da-DK" dirty="0" smtClean="0"/>
              <a:t> jobs </a:t>
            </a:r>
            <a:r>
              <a:rPr lang="da-DK" dirty="0" err="1" smtClean="0"/>
              <a:t>also</a:t>
            </a:r>
            <a:r>
              <a:rPr lang="da-DK" dirty="0" smtClean="0"/>
              <a:t> in rural </a:t>
            </a:r>
            <a:r>
              <a:rPr lang="da-DK" dirty="0" err="1" smtClean="0"/>
              <a:t>areas</a:t>
            </a:r>
            <a:endParaRPr lang="da-DK" i="1" dirty="0" smtClean="0"/>
          </a:p>
          <a:p>
            <a:pPr marL="457200" lvl="1" indent="0">
              <a:buNone/>
            </a:pPr>
            <a:endParaRPr lang="da-DK" dirty="0" smtClean="0"/>
          </a:p>
          <a:p>
            <a:pPr lvl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5681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/>
              <a:t>The Blue </a:t>
            </a:r>
            <a:r>
              <a:rPr lang="da-DK" sz="3600" b="1" dirty="0" err="1" smtClean="0"/>
              <a:t>Biorefinery</a:t>
            </a:r>
            <a:r>
              <a:rPr lang="da-DK" sz="3600" b="1" dirty="0" smtClean="0"/>
              <a:t>/Value </a:t>
            </a:r>
            <a:r>
              <a:rPr lang="da-DK" sz="3600" b="1" dirty="0" err="1" smtClean="0"/>
              <a:t>Cascading</a:t>
            </a:r>
            <a:r>
              <a:rPr lang="da-DK" sz="3600" b="1" dirty="0" smtClean="0"/>
              <a:t>! </a:t>
            </a:r>
            <a:endParaRPr lang="da-D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79296" cy="4830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800" b="1" dirty="0" smtClean="0"/>
              <a:t>Sea </a:t>
            </a:r>
            <a:r>
              <a:rPr lang="da-DK" sz="2800" b="1" dirty="0" err="1" smtClean="0"/>
              <a:t>weeds</a:t>
            </a:r>
            <a:r>
              <a:rPr lang="da-DK" sz="2800" b="1" dirty="0" smtClean="0"/>
              <a:t> </a:t>
            </a:r>
            <a:r>
              <a:rPr lang="da-DK" sz="2800" b="1" dirty="0"/>
              <a:t>/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Macroalgae</a:t>
            </a:r>
            <a:endParaRPr lang="da-DK" sz="2800" b="1" dirty="0" smtClean="0"/>
          </a:p>
          <a:p>
            <a:pPr marL="0" indent="0">
              <a:buNone/>
            </a:pPr>
            <a:endParaRPr lang="da-DK" sz="2400" b="1" i="1" dirty="0" smtClean="0"/>
          </a:p>
          <a:p>
            <a:pPr marL="0" indent="0">
              <a:buNone/>
            </a:pPr>
            <a:r>
              <a:rPr lang="da-DK" sz="2400" b="1" i="1" dirty="0" smtClean="0"/>
              <a:t>Species</a:t>
            </a:r>
            <a:r>
              <a:rPr lang="da-DK" sz="2400" dirty="0" smtClean="0"/>
              <a:t>: </a:t>
            </a:r>
            <a:r>
              <a:rPr lang="da-DK" sz="2400" dirty="0" err="1" smtClean="0"/>
              <a:t>interesting</a:t>
            </a:r>
            <a:r>
              <a:rPr lang="da-DK" sz="2400" dirty="0" smtClean="0"/>
              <a:t> potentials</a:t>
            </a:r>
          </a:p>
          <a:p>
            <a:pPr marL="0" indent="0">
              <a:buNone/>
            </a:pPr>
            <a:r>
              <a:rPr lang="da-DK" sz="2400" dirty="0" smtClean="0"/>
              <a:t>of </a:t>
            </a:r>
            <a:r>
              <a:rPr lang="da-DK" sz="2400" dirty="0" err="1" smtClean="0"/>
              <a:t>brown</a:t>
            </a:r>
            <a:r>
              <a:rPr lang="da-DK" sz="2400" dirty="0" smtClean="0"/>
              <a:t>, red and green </a:t>
            </a:r>
            <a:r>
              <a:rPr lang="da-DK" sz="2400" dirty="0" err="1" smtClean="0"/>
              <a:t>algae</a:t>
            </a:r>
            <a:endParaRPr lang="da-DK" sz="2400" dirty="0" smtClean="0"/>
          </a:p>
          <a:p>
            <a:pPr marL="0" indent="0">
              <a:buNone/>
            </a:pPr>
            <a:endParaRPr lang="da-DK" sz="2400" b="1" i="1" dirty="0" smtClean="0"/>
          </a:p>
          <a:p>
            <a:pPr marL="0" indent="0">
              <a:buNone/>
            </a:pPr>
            <a:r>
              <a:rPr lang="da-DK" sz="2400" b="1" i="1" dirty="0" err="1" smtClean="0"/>
              <a:t>Production</a:t>
            </a:r>
            <a:r>
              <a:rPr lang="da-DK" sz="2400" b="1" i="1" dirty="0" smtClean="0"/>
              <a:t>: </a:t>
            </a:r>
            <a:r>
              <a:rPr lang="da-DK" sz="2400" dirty="0" err="1" smtClean="0"/>
              <a:t>capture</a:t>
            </a:r>
            <a:r>
              <a:rPr lang="da-DK" sz="2400" dirty="0" smtClean="0"/>
              <a:t> and  </a:t>
            </a:r>
            <a:r>
              <a:rPr lang="da-DK" sz="2400" dirty="0" err="1" smtClean="0"/>
              <a:t>cultivation</a:t>
            </a:r>
            <a:r>
              <a:rPr lang="da-DK" sz="2400" dirty="0" smtClean="0"/>
              <a:t>; </a:t>
            </a:r>
          </a:p>
          <a:p>
            <a:pPr marL="0" indent="0">
              <a:buNone/>
            </a:pPr>
            <a:r>
              <a:rPr lang="da-DK" sz="2400" dirty="0" err="1" smtClean="0"/>
              <a:t>environmental</a:t>
            </a:r>
            <a:r>
              <a:rPr lang="da-DK" sz="2400" dirty="0" smtClean="0"/>
              <a:t> </a:t>
            </a:r>
            <a:r>
              <a:rPr lang="da-DK" sz="2400" dirty="0" err="1" smtClean="0"/>
              <a:t>approvals</a:t>
            </a:r>
            <a:r>
              <a:rPr lang="da-DK" sz="2400" dirty="0" smtClean="0"/>
              <a:t> </a:t>
            </a:r>
            <a:r>
              <a:rPr lang="da-DK" sz="2400" dirty="0" err="1" smtClean="0"/>
              <a:t>needed</a:t>
            </a:r>
            <a:r>
              <a:rPr lang="da-DK" sz="2400" dirty="0" smtClean="0"/>
              <a:t>!</a:t>
            </a:r>
          </a:p>
          <a:p>
            <a:pPr marL="0" indent="0">
              <a:buNone/>
            </a:pPr>
            <a:endParaRPr lang="da-DK" sz="2600" b="1" i="1" dirty="0" smtClean="0"/>
          </a:p>
          <a:p>
            <a:pPr marL="0" indent="0">
              <a:buNone/>
            </a:pPr>
            <a:r>
              <a:rPr lang="da-DK" sz="2800" b="1" i="1" dirty="0" smtClean="0"/>
              <a:t>Products:</a:t>
            </a:r>
          </a:p>
          <a:p>
            <a:r>
              <a:rPr lang="da-DK" sz="2400" dirty="0" smtClean="0"/>
              <a:t>Gourmet </a:t>
            </a:r>
            <a:r>
              <a:rPr lang="da-DK" sz="2400" dirty="0" err="1" smtClean="0"/>
              <a:t>food</a:t>
            </a:r>
            <a:r>
              <a:rPr lang="da-DK" sz="2400" dirty="0" smtClean="0"/>
              <a:t>! </a:t>
            </a:r>
          </a:p>
          <a:p>
            <a:r>
              <a:rPr lang="da-DK" sz="2400" dirty="0" err="1" smtClean="0"/>
              <a:t>Fucoidan</a:t>
            </a:r>
            <a:r>
              <a:rPr lang="da-DK" sz="2400" dirty="0" smtClean="0"/>
              <a:t>; proteins; </a:t>
            </a:r>
            <a:r>
              <a:rPr lang="da-DK" sz="2400" dirty="0" err="1" smtClean="0"/>
              <a:t>cosmetics</a:t>
            </a:r>
            <a:r>
              <a:rPr lang="da-DK" sz="2400" dirty="0" smtClean="0"/>
              <a:t>, </a:t>
            </a:r>
            <a:r>
              <a:rPr lang="da-DK" sz="2400" dirty="0" err="1" smtClean="0"/>
              <a:t>food</a:t>
            </a:r>
            <a:r>
              <a:rPr lang="da-DK" sz="2400" dirty="0" smtClean="0"/>
              <a:t>  and </a:t>
            </a:r>
            <a:r>
              <a:rPr lang="da-DK" sz="2400" dirty="0" err="1" smtClean="0"/>
              <a:t>feed</a:t>
            </a:r>
            <a:r>
              <a:rPr lang="da-DK" sz="2400" dirty="0" smtClean="0"/>
              <a:t> </a:t>
            </a:r>
            <a:r>
              <a:rPr lang="da-DK" sz="2400" dirty="0" err="1" smtClean="0"/>
              <a:t>ingredients</a:t>
            </a:r>
            <a:r>
              <a:rPr lang="da-DK" sz="2400" dirty="0" smtClean="0"/>
              <a:t> </a:t>
            </a:r>
            <a:r>
              <a:rPr lang="da-DK" sz="2400" dirty="0" err="1" smtClean="0"/>
              <a:t>health</a:t>
            </a:r>
            <a:r>
              <a:rPr lang="da-DK" sz="2400" dirty="0" smtClean="0"/>
              <a:t> </a:t>
            </a:r>
            <a:endParaRPr lang="da-DK" sz="2400" dirty="0"/>
          </a:p>
          <a:p>
            <a:r>
              <a:rPr lang="da-DK" sz="2400" dirty="0" err="1" smtClean="0"/>
              <a:t>Functional</a:t>
            </a:r>
            <a:r>
              <a:rPr lang="da-DK" sz="2400" dirty="0" smtClean="0"/>
              <a:t> polymers </a:t>
            </a:r>
          </a:p>
          <a:p>
            <a:r>
              <a:rPr lang="da-DK" sz="2400" dirty="0" err="1" smtClean="0"/>
              <a:t>Sugars</a:t>
            </a:r>
            <a:r>
              <a:rPr lang="da-DK" sz="2400" dirty="0" smtClean="0"/>
              <a:t> for fermentation </a:t>
            </a:r>
            <a:r>
              <a:rPr lang="da-DK" sz="2400" dirty="0" err="1" smtClean="0"/>
              <a:t>e.g</a:t>
            </a:r>
            <a:r>
              <a:rPr lang="da-DK" sz="2400" dirty="0" smtClean="0"/>
              <a:t>. </a:t>
            </a:r>
            <a:r>
              <a:rPr lang="da-DK" sz="2400" dirty="0" err="1" smtClean="0"/>
              <a:t>fuel</a:t>
            </a:r>
            <a:endParaRPr lang="da-DK" sz="2400" dirty="0" smtClean="0"/>
          </a:p>
          <a:p>
            <a:r>
              <a:rPr lang="da-DK" sz="2400" dirty="0" err="1" smtClean="0"/>
              <a:t>fertilizer</a:t>
            </a:r>
            <a:r>
              <a:rPr lang="da-DK" sz="2400" dirty="0" smtClean="0"/>
              <a:t> -</a:t>
            </a:r>
            <a:r>
              <a:rPr lang="da-DK" sz="2400" dirty="0" err="1" smtClean="0"/>
              <a:t>phosphate</a:t>
            </a:r>
            <a:r>
              <a:rPr lang="da-DK" sz="2400" dirty="0" smtClean="0"/>
              <a:t> back to </a:t>
            </a:r>
            <a:r>
              <a:rPr lang="da-DK" sz="2400" dirty="0" err="1" smtClean="0"/>
              <a:t>soil</a:t>
            </a:r>
            <a:endParaRPr lang="da-DK" sz="2400" dirty="0" smtClean="0"/>
          </a:p>
          <a:p>
            <a:r>
              <a:rPr lang="da-DK" sz="2400" dirty="0" smtClean="0"/>
              <a:t>Energy </a:t>
            </a:r>
            <a:r>
              <a:rPr lang="da-DK" sz="2400" dirty="0" err="1" smtClean="0"/>
              <a:t>recovery</a:t>
            </a:r>
            <a:r>
              <a:rPr lang="da-DK" sz="2400" dirty="0" smtClean="0"/>
              <a:t> </a:t>
            </a:r>
            <a:r>
              <a:rPr lang="da-DK" sz="2400" dirty="0" err="1" smtClean="0"/>
              <a:t>economically</a:t>
            </a:r>
            <a:r>
              <a:rPr lang="da-DK" sz="2400" dirty="0" smtClean="0"/>
              <a:t> </a:t>
            </a:r>
            <a:r>
              <a:rPr lang="da-DK" sz="2400" dirty="0" err="1" smtClean="0"/>
              <a:t>viable</a:t>
            </a:r>
            <a:r>
              <a:rPr lang="da-DK" sz="2400" dirty="0"/>
              <a:t> </a:t>
            </a:r>
            <a:r>
              <a:rPr lang="da-DK" sz="2400" dirty="0" err="1" smtClean="0"/>
              <a:t>only</a:t>
            </a:r>
            <a:r>
              <a:rPr lang="da-DK" sz="2400" dirty="0" smtClean="0"/>
              <a:t> if part of </a:t>
            </a:r>
            <a:r>
              <a:rPr lang="da-DK" sz="2400" dirty="0" err="1" smtClean="0"/>
              <a:t>value</a:t>
            </a:r>
            <a:r>
              <a:rPr lang="da-DK" sz="2400" dirty="0" smtClean="0"/>
              <a:t> </a:t>
            </a:r>
            <a:r>
              <a:rPr lang="da-DK" sz="2400" dirty="0" err="1" smtClean="0"/>
              <a:t>cascade</a:t>
            </a: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82" y="1371600"/>
            <a:ext cx="2628216" cy="1968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0" y="127157"/>
            <a:ext cx="609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11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4242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Trend:  </a:t>
            </a:r>
            <a:r>
              <a:rPr lang="da-DK" sz="3200" b="1" dirty="0" err="1" smtClean="0"/>
              <a:t>upgrade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biomass</a:t>
            </a:r>
            <a:r>
              <a:rPr lang="da-DK" sz="3200" b="1" dirty="0" smtClean="0"/>
              <a:t> to </a:t>
            </a:r>
            <a:r>
              <a:rPr lang="da-DK" sz="3200" b="1" dirty="0" err="1" smtClean="0"/>
              <a:t>animal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feed</a:t>
            </a:r>
            <a:r>
              <a:rPr lang="da-DK" sz="3200" b="1" dirty="0" smtClean="0"/>
              <a:t/>
            </a:r>
            <a:br>
              <a:rPr lang="da-DK" sz="3200" b="1" dirty="0" smtClean="0"/>
            </a:br>
            <a:r>
              <a:rPr lang="da-DK" sz="2800" b="1" dirty="0" smtClean="0"/>
              <a:t>-</a:t>
            </a:r>
            <a:r>
              <a:rPr lang="da-DK" sz="2800" b="1" dirty="0" err="1" smtClean="0"/>
              <a:t>free</a:t>
            </a:r>
            <a:r>
              <a:rPr lang="da-DK" sz="2800" b="1" dirty="0" smtClean="0"/>
              <a:t> land to </a:t>
            </a:r>
            <a:r>
              <a:rPr lang="da-DK" sz="2800" b="1" dirty="0" err="1" smtClean="0"/>
              <a:t>produce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food</a:t>
            </a:r>
            <a:r>
              <a:rPr lang="da-DK" sz="2800" b="1" dirty="0" smtClean="0"/>
              <a:t> or </a:t>
            </a:r>
            <a:r>
              <a:rPr lang="da-DK" sz="2800" b="1" dirty="0" err="1" smtClean="0"/>
              <a:t>biodiversity</a:t>
            </a:r>
            <a:endParaRPr lang="da-DK" sz="2800" b="1" dirty="0"/>
          </a:p>
        </p:txBody>
      </p:sp>
      <p:pic>
        <p:nvPicPr>
          <p:cNvPr id="6" name="Picture 5" descr="ca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905000"/>
            <a:ext cx="2006761" cy="1866702"/>
          </a:xfrm>
          <a:prstGeom prst="rect">
            <a:avLst/>
          </a:prstGeom>
          <a:noFill/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2332608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0.gstatic.com/images?q=tbn:ANd9GcSVARhe053R-hDLrk7kAhipnWdyomNd02cZA7oJBJX03nLesD1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88" y="3126924"/>
            <a:ext cx="1638298" cy="102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7824" y="4149080"/>
            <a:ext cx="3195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 smtClean="0"/>
              <a:t>Biorefinery</a:t>
            </a:r>
            <a:r>
              <a:rPr lang="da-DK" sz="2400" b="1" dirty="0" smtClean="0"/>
              <a:t> of </a:t>
            </a:r>
            <a:r>
              <a:rPr lang="da-DK" sz="2400" b="1" dirty="0" err="1" smtClean="0"/>
              <a:t>grass</a:t>
            </a:r>
            <a:r>
              <a:rPr lang="da-DK" sz="2400" b="1" dirty="0" smtClean="0"/>
              <a:t> </a:t>
            </a:r>
          </a:p>
          <a:p>
            <a:r>
              <a:rPr lang="da-DK" sz="2400" b="1" dirty="0" smtClean="0"/>
              <a:t>and </a:t>
            </a:r>
            <a:r>
              <a:rPr lang="da-DK" sz="2400" b="1" dirty="0" err="1" smtClean="0"/>
              <a:t>clover</a:t>
            </a:r>
            <a:r>
              <a:rPr lang="da-DK" sz="2400" b="1" dirty="0" smtClean="0"/>
              <a:t> =&gt; protein </a:t>
            </a:r>
            <a:r>
              <a:rPr lang="da-DK" sz="2400" b="1" dirty="0" err="1" smtClean="0"/>
              <a:t>rich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animal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feed</a:t>
            </a:r>
            <a:r>
              <a:rPr lang="da-DK" sz="2400" b="1" dirty="0" smtClean="0"/>
              <a:t> for </a:t>
            </a:r>
            <a:r>
              <a:rPr lang="da-DK" sz="2400" b="1" dirty="0" err="1" smtClean="0"/>
              <a:t>fish</a:t>
            </a:r>
            <a:endParaRPr lang="da-DK" sz="2400" b="1" dirty="0" smtClean="0"/>
          </a:p>
          <a:p>
            <a:r>
              <a:rPr lang="da-DK" sz="2400" b="1" dirty="0" err="1" smtClean="0"/>
              <a:t>Chicken</a:t>
            </a:r>
            <a:r>
              <a:rPr lang="da-DK" sz="2400" b="1" dirty="0" smtClean="0"/>
              <a:t> and pigs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0" y="1443335"/>
            <a:ext cx="6763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The </a:t>
            </a:r>
            <a:r>
              <a:rPr lang="da-DK" sz="2400" b="1" dirty="0" err="1" smtClean="0"/>
              <a:t>cow</a:t>
            </a:r>
            <a:r>
              <a:rPr lang="da-DK" sz="2400" b="1" dirty="0" smtClean="0"/>
              <a:t> has </a:t>
            </a:r>
            <a:r>
              <a:rPr lang="da-DK" sz="2400" b="1" dirty="0" err="1" smtClean="0"/>
              <a:t>its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own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biorefinery</a:t>
            </a:r>
            <a:r>
              <a:rPr lang="da-DK" sz="2400" b="1" dirty="0" smtClean="0"/>
              <a:t>!</a:t>
            </a:r>
            <a:endParaRPr lang="da-DK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16265" y="4293096"/>
            <a:ext cx="2930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One </a:t>
            </a:r>
            <a:r>
              <a:rPr lang="da-DK" sz="2400" b="1" dirty="0" err="1" smtClean="0"/>
              <a:t>stomach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animals</a:t>
            </a:r>
            <a:endParaRPr lang="da-DK" sz="2400" b="1" dirty="0" smtClean="0"/>
          </a:p>
          <a:p>
            <a:r>
              <a:rPr lang="da-DK" sz="2400" b="1" dirty="0" err="1" smtClean="0"/>
              <a:t>needs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bioaccessible</a:t>
            </a:r>
            <a:r>
              <a:rPr lang="da-DK" sz="2400" b="1" dirty="0" smtClean="0"/>
              <a:t> </a:t>
            </a:r>
          </a:p>
          <a:p>
            <a:r>
              <a:rPr lang="da-DK" sz="2400" b="1" dirty="0" err="1" smtClean="0"/>
              <a:t>feed</a:t>
            </a:r>
            <a:r>
              <a:rPr lang="da-DK" sz="2400" b="1" dirty="0" smtClean="0"/>
              <a:t> </a:t>
            </a:r>
            <a:endParaRPr lang="da-DK" sz="2400" b="1" dirty="0"/>
          </a:p>
        </p:txBody>
      </p:sp>
      <p:pic>
        <p:nvPicPr>
          <p:cNvPr id="10" name="Picture 2" descr="https://encrypted-tbn0.gstatic.com/images?q=tbn:ANd9GcRTuqhC7SyE26ucdXTiZKjg_ieDqMe03wy7iktWU60INpG7qGtX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67" y="2172276"/>
            <a:ext cx="24384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111" y="3862789"/>
            <a:ext cx="245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The </a:t>
            </a:r>
            <a:r>
              <a:rPr lang="da-DK" sz="2400" b="1" dirty="0" err="1"/>
              <a:t>cow</a:t>
            </a:r>
            <a:r>
              <a:rPr lang="da-DK" sz="2400" b="1" dirty="0"/>
              <a:t> has </a:t>
            </a:r>
            <a:r>
              <a:rPr lang="da-DK" sz="2400" b="1" dirty="0" err="1"/>
              <a:t>its</a:t>
            </a:r>
            <a:r>
              <a:rPr lang="da-DK" sz="2400" b="1" dirty="0"/>
              <a:t> </a:t>
            </a:r>
            <a:r>
              <a:rPr lang="da-DK" sz="2400" b="1" dirty="0" err="1"/>
              <a:t>own</a:t>
            </a:r>
            <a:r>
              <a:rPr lang="da-DK" sz="2400" b="1" dirty="0"/>
              <a:t> </a:t>
            </a:r>
            <a:r>
              <a:rPr lang="da-DK" sz="2400" b="1" dirty="0" err="1" smtClean="0"/>
              <a:t>rumen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biorefinery</a:t>
            </a:r>
            <a:r>
              <a:rPr lang="da-DK" sz="2400" b="1" dirty="0"/>
              <a:t>!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5315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Learning from nature, Trend 7</a:t>
            </a:r>
            <a:endParaRPr lang="da-DK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011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63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sz="3200" b="1" dirty="0" smtClean="0"/>
              <a:t>Leaf cutter </a:t>
            </a:r>
            <a:r>
              <a:rPr lang="da-DK" sz="3200" b="1" dirty="0" err="1" smtClean="0"/>
              <a:t>ant’s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fungal</a:t>
            </a:r>
            <a:r>
              <a:rPr lang="da-DK" sz="3200" b="1" dirty="0" smtClean="0"/>
              <a:t> garden</a:t>
            </a:r>
            <a:br>
              <a:rPr lang="da-DK" sz="3200" b="1" dirty="0" smtClean="0"/>
            </a:br>
            <a:r>
              <a:rPr lang="da-DK" sz="3200" b="1" dirty="0" smtClean="0"/>
              <a:t>The </a:t>
            </a:r>
            <a:r>
              <a:rPr lang="da-DK" sz="3200" b="1" dirty="0" err="1" smtClean="0"/>
              <a:t>ants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eat</a:t>
            </a:r>
            <a:r>
              <a:rPr lang="da-DK" sz="3200" b="1" dirty="0" smtClean="0"/>
              <a:t> not the </a:t>
            </a:r>
            <a:r>
              <a:rPr lang="da-DK" sz="3200" b="1" dirty="0" err="1" smtClean="0"/>
              <a:t>leaves</a:t>
            </a:r>
            <a:r>
              <a:rPr lang="da-DK" sz="3200" b="1" dirty="0" smtClean="0"/>
              <a:t> but the </a:t>
            </a:r>
            <a:r>
              <a:rPr lang="da-DK" sz="3200" b="1" dirty="0" err="1" smtClean="0"/>
              <a:t>fungus</a:t>
            </a:r>
            <a:r>
              <a:rPr lang="da-DK" sz="3200" b="1" dirty="0" smtClean="0"/>
              <a:t>!</a:t>
            </a:r>
            <a:r>
              <a:rPr lang="da-DK" sz="3200" b="1" i="1" dirty="0" smtClean="0"/>
              <a:t/>
            </a:r>
            <a:br>
              <a:rPr lang="da-DK" sz="3200" b="1" i="1" dirty="0" smtClean="0"/>
            </a:br>
            <a:r>
              <a:rPr lang="da-DK" sz="3200" b="1" i="1" dirty="0" smtClean="0"/>
              <a:t> </a:t>
            </a:r>
            <a:endParaRPr lang="da-DK" sz="3200" b="1" i="1" dirty="0"/>
          </a:p>
        </p:txBody>
      </p:sp>
      <p:grpSp>
        <p:nvGrpSpPr>
          <p:cNvPr id="3" name="Gruppe 11"/>
          <p:cNvGrpSpPr>
            <a:grpSpLocks/>
          </p:cNvGrpSpPr>
          <p:nvPr/>
        </p:nvGrpSpPr>
        <p:grpSpPr bwMode="auto">
          <a:xfrm>
            <a:off x="-3614318" y="1965839"/>
            <a:ext cx="11088519" cy="2815730"/>
            <a:chOff x="703267" y="1356325"/>
            <a:chExt cx="8168319" cy="3122330"/>
          </a:xfrm>
        </p:grpSpPr>
        <p:grpSp>
          <p:nvGrpSpPr>
            <p:cNvPr id="4" name="Gruppe 4"/>
            <p:cNvGrpSpPr>
              <a:grpSpLocks noChangeAspect="1"/>
            </p:cNvGrpSpPr>
            <p:nvPr/>
          </p:nvGrpSpPr>
          <p:grpSpPr bwMode="auto">
            <a:xfrm>
              <a:off x="4181476" y="1356325"/>
              <a:ext cx="4690110" cy="3122330"/>
              <a:chOff x="21530443" y="10126663"/>
              <a:chExt cx="8103869" cy="539496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30443" y="10126663"/>
                <a:ext cx="8103869" cy="5394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ktangel 6"/>
              <p:cNvSpPr/>
              <p:nvPr/>
            </p:nvSpPr>
            <p:spPr>
              <a:xfrm>
                <a:off x="21615952" y="10151349"/>
                <a:ext cx="1070516" cy="1474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uppe 7"/>
            <p:cNvGrpSpPr>
              <a:grpSpLocks noChangeAspect="1"/>
            </p:cNvGrpSpPr>
            <p:nvPr/>
          </p:nvGrpSpPr>
          <p:grpSpPr bwMode="auto">
            <a:xfrm>
              <a:off x="703267" y="1357206"/>
              <a:ext cx="3438452" cy="3121449"/>
              <a:chOff x="16093888" y="10126663"/>
              <a:chExt cx="5353563" cy="4860000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486" r="-3905"/>
              <a:stretch/>
            </p:blipFill>
            <p:spPr bwMode="auto">
              <a:xfrm>
                <a:off x="21372933" y="10126663"/>
                <a:ext cx="74518" cy="48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ktangel 9"/>
              <p:cNvSpPr/>
              <p:nvPr/>
            </p:nvSpPr>
            <p:spPr>
              <a:xfrm>
                <a:off x="16093888" y="10152478"/>
                <a:ext cx="301097" cy="1328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44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685800" y="5179834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prstClr val="black"/>
                </a:solidFill>
              </a:rPr>
              <a:t>The </a:t>
            </a:r>
            <a:r>
              <a:rPr lang="da-DK" sz="2400" b="1" dirty="0" err="1" smtClean="0">
                <a:solidFill>
                  <a:prstClr val="black"/>
                </a:solidFill>
              </a:rPr>
              <a:t>feed</a:t>
            </a:r>
            <a:r>
              <a:rPr lang="da-DK" sz="2400" b="1" dirty="0" smtClean="0">
                <a:solidFill>
                  <a:prstClr val="black"/>
                </a:solidFill>
              </a:rPr>
              <a:t> for the </a:t>
            </a:r>
            <a:r>
              <a:rPr lang="da-DK" sz="2400" b="1" dirty="0" err="1" smtClean="0">
                <a:solidFill>
                  <a:prstClr val="black"/>
                </a:solidFill>
              </a:rPr>
              <a:t>ant</a:t>
            </a:r>
            <a:r>
              <a:rPr lang="da-DK" sz="2400" b="1" dirty="0" smtClean="0">
                <a:solidFill>
                  <a:prstClr val="black"/>
                </a:solidFill>
              </a:rPr>
              <a:t> </a:t>
            </a:r>
            <a:r>
              <a:rPr lang="da-DK" sz="2400" b="1" dirty="0" err="1" smtClean="0">
                <a:solidFill>
                  <a:prstClr val="black"/>
                </a:solidFill>
              </a:rPr>
              <a:t>larvae</a:t>
            </a:r>
            <a:r>
              <a:rPr lang="da-DK" sz="2400" b="1" dirty="0" smtClean="0">
                <a:solidFill>
                  <a:prstClr val="black"/>
                </a:solidFill>
              </a:rPr>
              <a:t> </a:t>
            </a:r>
            <a:r>
              <a:rPr lang="da-DK" sz="2400" b="1" dirty="0" err="1" smtClean="0">
                <a:solidFill>
                  <a:prstClr val="black"/>
                </a:solidFill>
              </a:rPr>
              <a:t>comes</a:t>
            </a:r>
            <a:r>
              <a:rPr lang="da-DK" sz="2400" b="1" dirty="0" smtClean="0">
                <a:solidFill>
                  <a:prstClr val="black"/>
                </a:solidFill>
              </a:rPr>
              <a:t> from the </a:t>
            </a:r>
            <a:r>
              <a:rPr lang="da-DK" sz="2400" b="1" dirty="0" err="1" smtClean="0">
                <a:solidFill>
                  <a:prstClr val="black"/>
                </a:solidFill>
              </a:rPr>
              <a:t>fungus</a:t>
            </a:r>
            <a:r>
              <a:rPr lang="da-DK" sz="2400" b="1" dirty="0" smtClean="0">
                <a:solidFill>
                  <a:prstClr val="black"/>
                </a:solidFill>
              </a:rPr>
              <a:t>!</a:t>
            </a:r>
          </a:p>
          <a:p>
            <a:r>
              <a:rPr lang="da-DK" sz="2400" dirty="0" smtClean="0">
                <a:solidFill>
                  <a:prstClr val="black"/>
                </a:solidFill>
              </a:rPr>
              <a:t>The </a:t>
            </a:r>
            <a:r>
              <a:rPr lang="da-DK" sz="2400" dirty="0" err="1" smtClean="0">
                <a:solidFill>
                  <a:prstClr val="black"/>
                </a:solidFill>
              </a:rPr>
              <a:t>fungus</a:t>
            </a:r>
            <a:r>
              <a:rPr lang="da-DK" sz="2400" dirty="0" smtClean="0">
                <a:solidFill>
                  <a:prstClr val="black"/>
                </a:solidFill>
              </a:rPr>
              <a:t> </a:t>
            </a:r>
            <a:r>
              <a:rPr lang="da-DK" sz="2400" dirty="0" err="1" smtClean="0">
                <a:solidFill>
                  <a:prstClr val="black"/>
                </a:solidFill>
              </a:rPr>
              <a:t>develops</a:t>
            </a:r>
            <a:r>
              <a:rPr lang="da-DK" sz="2400" dirty="0" smtClean="0">
                <a:solidFill>
                  <a:prstClr val="black"/>
                </a:solidFill>
              </a:rPr>
              <a:t> </a:t>
            </a:r>
            <a:r>
              <a:rPr lang="da-DK" sz="2400" dirty="0" err="1" smtClean="0">
                <a:solidFill>
                  <a:prstClr val="black"/>
                </a:solidFill>
              </a:rPr>
              <a:t>bunches</a:t>
            </a:r>
            <a:r>
              <a:rPr lang="da-DK" sz="2400" dirty="0" smtClean="0">
                <a:solidFill>
                  <a:prstClr val="black"/>
                </a:solidFill>
              </a:rPr>
              <a:t> of </a:t>
            </a:r>
            <a:r>
              <a:rPr lang="da-DK" sz="2400" dirty="0" err="1" smtClean="0">
                <a:solidFill>
                  <a:prstClr val="black"/>
                </a:solidFill>
              </a:rPr>
              <a:t>hyphal</a:t>
            </a:r>
            <a:r>
              <a:rPr lang="da-DK" sz="2400" dirty="0" smtClean="0">
                <a:solidFill>
                  <a:prstClr val="black"/>
                </a:solidFill>
              </a:rPr>
              <a:t> </a:t>
            </a:r>
            <a:r>
              <a:rPr lang="da-DK" sz="2400" dirty="0" err="1" smtClean="0">
                <a:solidFill>
                  <a:prstClr val="black"/>
                </a:solidFill>
              </a:rPr>
              <a:t>baloons</a:t>
            </a:r>
            <a:r>
              <a:rPr lang="da-DK" sz="2400" dirty="0" smtClean="0">
                <a:solidFill>
                  <a:prstClr val="black"/>
                </a:solidFill>
              </a:rPr>
              <a:t>, </a:t>
            </a:r>
            <a:r>
              <a:rPr lang="da-DK" sz="2400" dirty="0" err="1" smtClean="0">
                <a:solidFill>
                  <a:prstClr val="black"/>
                </a:solidFill>
              </a:rPr>
              <a:t>filled</a:t>
            </a:r>
            <a:r>
              <a:rPr lang="da-DK" sz="2400" dirty="0" smtClean="0">
                <a:solidFill>
                  <a:prstClr val="black"/>
                </a:solidFill>
              </a:rPr>
              <a:t> with protein and </a:t>
            </a:r>
            <a:r>
              <a:rPr lang="da-DK" sz="2400" dirty="0" err="1" smtClean="0">
                <a:solidFill>
                  <a:prstClr val="black"/>
                </a:solidFill>
              </a:rPr>
              <a:t>sugar</a:t>
            </a:r>
            <a:r>
              <a:rPr lang="da-DK" sz="2400" dirty="0" smtClean="0">
                <a:solidFill>
                  <a:prstClr val="black"/>
                </a:solidFill>
              </a:rPr>
              <a:t>! </a:t>
            </a:r>
            <a:r>
              <a:rPr lang="da-DK" sz="2400" dirty="0" err="1" smtClean="0">
                <a:solidFill>
                  <a:prstClr val="black"/>
                </a:solidFill>
              </a:rPr>
              <a:t>Picked</a:t>
            </a:r>
            <a:r>
              <a:rPr lang="da-DK" sz="2400" dirty="0" smtClean="0">
                <a:solidFill>
                  <a:prstClr val="black"/>
                </a:solidFill>
              </a:rPr>
              <a:t> by the </a:t>
            </a:r>
            <a:r>
              <a:rPr lang="da-DK" sz="2400" dirty="0" err="1" smtClean="0">
                <a:solidFill>
                  <a:prstClr val="black"/>
                </a:solidFill>
              </a:rPr>
              <a:t>ants</a:t>
            </a:r>
            <a:r>
              <a:rPr lang="da-DK" sz="2400" dirty="0">
                <a:solidFill>
                  <a:prstClr val="black"/>
                </a:solidFill>
              </a:rPr>
              <a:t> </a:t>
            </a:r>
            <a:r>
              <a:rPr lang="da-DK" sz="2400" dirty="0" smtClean="0">
                <a:solidFill>
                  <a:prstClr val="black"/>
                </a:solidFill>
              </a:rPr>
              <a:t>as baby </a:t>
            </a:r>
            <a:r>
              <a:rPr lang="da-DK" sz="2400" dirty="0" err="1" smtClean="0">
                <a:solidFill>
                  <a:prstClr val="black"/>
                </a:solidFill>
              </a:rPr>
              <a:t>feed</a:t>
            </a:r>
            <a:endParaRPr lang="da-DK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45071" cy="63817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Making value by learning from Nature!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2800" b="1" dirty="0" smtClean="0"/>
              <a:t>Discovery from nature´s own biomass conversion!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02976"/>
            <a:ext cx="3917951" cy="431800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sz="2000" b="1" dirty="0" smtClean="0">
                <a:solidFill>
                  <a:srgbClr val="FF0000"/>
                </a:solidFill>
              </a:rPr>
              <a:t>Termite</a:t>
            </a:r>
            <a:r>
              <a:rPr lang="en-US" sz="2000" b="1" dirty="0" smtClean="0">
                <a:solidFill>
                  <a:srgbClr val="0C0C0C"/>
                </a:solidFill>
              </a:rPr>
              <a:t> larvae (gut channel)</a:t>
            </a:r>
          </a:p>
          <a:p>
            <a:pPr marL="0" indent="0"/>
            <a:r>
              <a:rPr lang="en-US" sz="2000" b="1" dirty="0" err="1" smtClean="0">
                <a:solidFill>
                  <a:srgbClr val="0C0C0C"/>
                </a:solidFill>
              </a:rPr>
              <a:t>Termitomyces</a:t>
            </a:r>
            <a:r>
              <a:rPr lang="en-US" sz="2000" b="1" dirty="0" smtClean="0">
                <a:solidFill>
                  <a:srgbClr val="0C0C0C"/>
                </a:solidFill>
              </a:rPr>
              <a:t> </a:t>
            </a:r>
            <a:r>
              <a:rPr lang="en-US" sz="2000" b="1" dirty="0" err="1" smtClean="0">
                <a:solidFill>
                  <a:srgbClr val="0C0C0C"/>
                </a:solidFill>
              </a:rPr>
              <a:t>titanicus</a:t>
            </a:r>
            <a:endParaRPr lang="en-US" sz="2000" b="1" dirty="0" smtClean="0">
              <a:solidFill>
                <a:srgbClr val="0C0C0C"/>
              </a:solidFill>
            </a:endParaRPr>
          </a:p>
          <a:p>
            <a:pPr marL="0" indent="0"/>
            <a:endParaRPr lang="en-US" sz="2000" b="1" dirty="0" smtClean="0">
              <a:solidFill>
                <a:srgbClr val="0C0C0C"/>
              </a:solidFill>
            </a:endParaRPr>
          </a:p>
          <a:p>
            <a:pPr marL="0" indent="0"/>
            <a:endParaRPr lang="en-US" sz="2000" b="1" dirty="0" smtClean="0">
              <a:solidFill>
                <a:srgbClr val="0C0C0C"/>
              </a:solidFill>
            </a:endParaRPr>
          </a:p>
          <a:p>
            <a:pPr marL="0" indent="0"/>
            <a:r>
              <a:rPr lang="en-US" sz="2000" b="1" dirty="0" smtClean="0">
                <a:solidFill>
                  <a:srgbClr val="0C0C0C"/>
                </a:solidFill>
              </a:rPr>
              <a:t>Cow (rumen)</a:t>
            </a:r>
          </a:p>
          <a:p>
            <a:pPr marL="0" indent="0"/>
            <a:endParaRPr lang="en-US" sz="2000" b="1" dirty="0" smtClean="0">
              <a:solidFill>
                <a:srgbClr val="0C0C0C"/>
              </a:solidFill>
            </a:endParaRPr>
          </a:p>
          <a:p>
            <a:pPr marL="0" indent="0"/>
            <a:endParaRPr lang="en-US" sz="2000" b="1" dirty="0" smtClean="0">
              <a:solidFill>
                <a:srgbClr val="0C0C0C"/>
              </a:solidFill>
            </a:endParaRPr>
          </a:p>
          <a:p>
            <a:pPr marL="0" indent="0"/>
            <a:r>
              <a:rPr lang="en-US" sz="2000" b="1" dirty="0" smtClean="0">
                <a:solidFill>
                  <a:srgbClr val="0C0C0C"/>
                </a:solidFill>
              </a:rPr>
              <a:t>Iberian snail (gut)</a:t>
            </a:r>
          </a:p>
          <a:p>
            <a:pPr marL="0" indent="0"/>
            <a:endParaRPr lang="en-US" sz="2000" b="1" dirty="0" smtClean="0">
              <a:solidFill>
                <a:srgbClr val="0C0C0C"/>
              </a:solidFill>
            </a:endParaRPr>
          </a:p>
          <a:p>
            <a:pPr marL="0" indent="0"/>
            <a:r>
              <a:rPr lang="en-US" sz="2000" b="1" dirty="0" smtClean="0">
                <a:solidFill>
                  <a:srgbClr val="FF0000"/>
                </a:solidFill>
              </a:rPr>
              <a:t>Leaf cutter ant</a:t>
            </a:r>
          </a:p>
          <a:p>
            <a:pPr marL="0" indent="0"/>
            <a:r>
              <a:rPr lang="en-US" sz="2000" b="1" dirty="0" err="1" smtClean="0">
                <a:solidFill>
                  <a:srgbClr val="0C0C0C"/>
                </a:solidFill>
              </a:rPr>
              <a:t>Leucoagaricus</a:t>
            </a:r>
            <a:r>
              <a:rPr lang="en-US" sz="2000" b="1" dirty="0" smtClean="0">
                <a:solidFill>
                  <a:srgbClr val="0C0C0C"/>
                </a:solidFill>
              </a:rPr>
              <a:t> </a:t>
            </a:r>
            <a:r>
              <a:rPr lang="en-US" sz="1600" b="1" dirty="0" err="1" smtClean="0">
                <a:solidFill>
                  <a:srgbClr val="0C0C0C"/>
                </a:solidFill>
              </a:rPr>
              <a:t>gongylophorus</a:t>
            </a:r>
            <a:endParaRPr lang="en-US" sz="1600" b="1" dirty="0" smtClean="0">
              <a:solidFill>
                <a:srgbClr val="0C0C0C"/>
              </a:solidFill>
            </a:endParaRPr>
          </a:p>
          <a:p>
            <a:pPr marL="0" indent="0"/>
            <a:endParaRPr lang="en-US" b="1" dirty="0" smtClean="0">
              <a:solidFill>
                <a:srgbClr val="0C0C0C"/>
              </a:solidFill>
            </a:endParaRPr>
          </a:p>
          <a:p>
            <a:pPr marL="0" indent="0"/>
            <a:r>
              <a:rPr lang="en-US" sz="2000" b="1" dirty="0" err="1" smtClean="0">
                <a:solidFill>
                  <a:srgbClr val="0C0C0C"/>
                </a:solidFill>
              </a:rPr>
              <a:t>Ectomycorrhiza</a:t>
            </a:r>
            <a:r>
              <a:rPr lang="en-US" sz="2000" b="1" dirty="0" smtClean="0">
                <a:solidFill>
                  <a:srgbClr val="0C0C0C"/>
                </a:solidFill>
              </a:rPr>
              <a:t>; Fungi on insects </a:t>
            </a:r>
          </a:p>
          <a:p>
            <a:pPr marL="0" indent="0"/>
            <a:endParaRPr lang="en-US" b="1" dirty="0" smtClean="0">
              <a:solidFill>
                <a:srgbClr val="0C0C0C"/>
              </a:solidFill>
            </a:endParaRPr>
          </a:p>
          <a:p>
            <a:pPr marL="0" indent="0"/>
            <a:endParaRPr lang="en-US" dirty="0" smtClean="0">
              <a:solidFill>
                <a:srgbClr val="386618"/>
              </a:solidFill>
            </a:endParaRPr>
          </a:p>
          <a:p>
            <a:pPr marL="0" indent="0"/>
            <a:endParaRPr lang="en-US" dirty="0" smtClean="0">
              <a:solidFill>
                <a:srgbClr val="0C0C0C"/>
              </a:solidFill>
            </a:endParaRPr>
          </a:p>
        </p:txBody>
      </p:sp>
      <p:pic>
        <p:nvPicPr>
          <p:cNvPr id="28677" name="Picture 4" descr="termit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896" y="980728"/>
            <a:ext cx="701675" cy="1525587"/>
          </a:xfrm>
          <a:noFill/>
        </p:spPr>
      </p:pic>
      <p:pic>
        <p:nvPicPr>
          <p:cNvPr id="28678" name="Picture 5" descr="cal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16269" y="2368194"/>
            <a:ext cx="1387475" cy="1290638"/>
          </a:xfrm>
          <a:noFill/>
        </p:spPr>
      </p:pic>
      <p:pic>
        <p:nvPicPr>
          <p:cNvPr id="28680" name="Picture 7" descr="iberian sn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610" y="3140968"/>
            <a:ext cx="1454952" cy="106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Leaf-cutting_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674563"/>
            <a:ext cx="1524000" cy="1244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" name="Picture 420" descr="pax_invol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751" y="4919163"/>
            <a:ext cx="1485670" cy="124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Bidstrup 1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981" y="5085184"/>
            <a:ext cx="988561" cy="161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cbertel.files.wordpress.com/2010/08/termitomyces-titanicus.jpg?w=490&amp;h=26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16" y="1371600"/>
            <a:ext cx="1332326" cy="103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885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b="1" dirty="0" smtClean="0"/>
              <a:t>Learning from Nature: </a:t>
            </a:r>
            <a:r>
              <a:rPr lang="da-DK" sz="3600" b="1" dirty="0" err="1" smtClean="0"/>
              <a:t>Discovery</a:t>
            </a:r>
            <a:r>
              <a:rPr lang="da-DK" sz="3600" b="1" dirty="0" smtClean="0"/>
              <a:t> </a:t>
            </a:r>
            <a:r>
              <a:rPr lang="da-DK" sz="3600" b="1" dirty="0"/>
              <a:t>for </a:t>
            </a:r>
            <a:r>
              <a:rPr lang="da-DK" sz="3600" b="1" dirty="0" smtClean="0"/>
              <a:t>the </a:t>
            </a:r>
            <a:r>
              <a:rPr lang="da-DK" sz="3600" b="1" dirty="0" err="1" smtClean="0"/>
              <a:t>blue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biorefinery</a:t>
            </a:r>
            <a:endParaRPr lang="da-DK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2600" b="1" dirty="0" smtClean="0"/>
              <a:t>Mining the </a:t>
            </a:r>
            <a:r>
              <a:rPr lang="da-DK" sz="2600" b="1" dirty="0" err="1" smtClean="0"/>
              <a:t>microbial</a:t>
            </a:r>
            <a:r>
              <a:rPr lang="da-DK" sz="2600" b="1" dirty="0" smtClean="0"/>
              <a:t> </a:t>
            </a:r>
            <a:r>
              <a:rPr lang="da-DK" sz="2600" b="1" dirty="0" err="1" smtClean="0"/>
              <a:t>enzymes</a:t>
            </a:r>
            <a:r>
              <a:rPr lang="da-DK" sz="2600" b="1" dirty="0" smtClean="0"/>
              <a:t> of</a:t>
            </a:r>
          </a:p>
          <a:p>
            <a:r>
              <a:rPr lang="da-DK" sz="2600" b="1" dirty="0" smtClean="0">
                <a:solidFill>
                  <a:schemeClr val="accent1">
                    <a:lumMod val="75000"/>
                  </a:schemeClr>
                </a:solidFill>
              </a:rPr>
              <a:t>Star </a:t>
            </a:r>
            <a:r>
              <a:rPr lang="da-DK" sz="2600" b="1" dirty="0" err="1">
                <a:solidFill>
                  <a:schemeClr val="accent1">
                    <a:lumMod val="75000"/>
                  </a:schemeClr>
                </a:solidFill>
              </a:rPr>
              <a:t>fish</a:t>
            </a:r>
            <a:endParaRPr lang="da-DK" sz="2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sz="2600" b="1" dirty="0">
                <a:solidFill>
                  <a:schemeClr val="accent1">
                    <a:lumMod val="75000"/>
                  </a:schemeClr>
                </a:solidFill>
              </a:rPr>
              <a:t>Sea </a:t>
            </a:r>
            <a:r>
              <a:rPr lang="da-DK" sz="2600" b="1" dirty="0" err="1">
                <a:solidFill>
                  <a:schemeClr val="accent1">
                    <a:lumMod val="75000"/>
                  </a:schemeClr>
                </a:solidFill>
              </a:rPr>
              <a:t>urchin</a:t>
            </a:r>
            <a:endParaRPr lang="da-DK" sz="2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sz="2600" b="1" dirty="0" err="1" smtClean="0">
                <a:solidFill>
                  <a:schemeClr val="accent1">
                    <a:lumMod val="75000"/>
                  </a:schemeClr>
                </a:solidFill>
              </a:rPr>
              <a:t>Snail</a:t>
            </a:r>
            <a:r>
              <a:rPr lang="da-DK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da-DK" sz="2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sz="2600" b="1" dirty="0" err="1">
                <a:solidFill>
                  <a:schemeClr val="accent1">
                    <a:lumMod val="75000"/>
                  </a:schemeClr>
                </a:solidFill>
              </a:rPr>
              <a:t>Crab</a:t>
            </a:r>
            <a:r>
              <a:rPr lang="da-DK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da-DK" sz="2600" b="1" dirty="0" err="1">
                <a:solidFill>
                  <a:schemeClr val="accent1">
                    <a:lumMod val="75000"/>
                  </a:schemeClr>
                </a:solidFill>
              </a:rPr>
              <a:t>Cod</a:t>
            </a:r>
            <a:r>
              <a:rPr lang="da-DK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da-DK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sz="2600" b="1" dirty="0" err="1" smtClean="0">
                <a:solidFill>
                  <a:schemeClr val="accent1">
                    <a:lumMod val="75000"/>
                  </a:schemeClr>
                </a:solidFill>
              </a:rPr>
              <a:t>Salted</a:t>
            </a:r>
            <a:r>
              <a:rPr lang="da-DK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2600" b="1" dirty="0" err="1" smtClean="0">
                <a:solidFill>
                  <a:schemeClr val="accent1">
                    <a:lumMod val="75000"/>
                  </a:schemeClr>
                </a:solidFill>
              </a:rPr>
              <a:t>fish</a:t>
            </a:r>
            <a:r>
              <a:rPr lang="da-DK" sz="2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a-DK" sz="2600" b="1" dirty="0" err="1" smtClean="0">
                <a:solidFill>
                  <a:schemeClr val="accent1">
                    <a:lumMod val="75000"/>
                  </a:schemeClr>
                </a:solidFill>
              </a:rPr>
              <a:t>microbial</a:t>
            </a:r>
            <a:r>
              <a:rPr lang="da-DK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2600" b="1" dirty="0" err="1" smtClean="0">
                <a:solidFill>
                  <a:schemeClr val="accent1">
                    <a:lumMod val="75000"/>
                  </a:schemeClr>
                </a:solidFill>
              </a:rPr>
              <a:t>consortium</a:t>
            </a:r>
            <a:endParaRPr lang="da-DK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sz="2600" b="1" dirty="0" smtClean="0"/>
              <a:t>by </a:t>
            </a:r>
            <a:r>
              <a:rPr lang="da-DK" sz="2600" b="1" dirty="0" err="1" smtClean="0"/>
              <a:t>metagenomic</a:t>
            </a:r>
            <a:r>
              <a:rPr lang="da-DK" sz="2600" b="1" dirty="0"/>
              <a:t>, </a:t>
            </a:r>
            <a:r>
              <a:rPr lang="da-DK" sz="2600" b="1" dirty="0" err="1"/>
              <a:t>metatranscriptomic</a:t>
            </a:r>
            <a:r>
              <a:rPr lang="da-DK" sz="2600" b="1" dirty="0"/>
              <a:t> &amp; </a:t>
            </a:r>
            <a:r>
              <a:rPr lang="da-DK" sz="2600" b="1" dirty="0" err="1"/>
              <a:t>secretome</a:t>
            </a:r>
            <a:r>
              <a:rPr lang="da-DK" sz="2600" b="1" dirty="0"/>
              <a:t> </a:t>
            </a:r>
            <a:r>
              <a:rPr lang="da-DK" sz="2600" b="1" dirty="0" err="1" smtClean="0"/>
              <a:t>analysis</a:t>
            </a:r>
            <a:r>
              <a:rPr lang="da-DK" sz="2600" b="1" dirty="0" smtClean="0"/>
              <a:t> by </a:t>
            </a:r>
            <a:r>
              <a:rPr lang="da-DK" sz="2600" b="1" dirty="0" err="1" smtClean="0"/>
              <a:t>Peptide</a:t>
            </a:r>
            <a:r>
              <a:rPr lang="da-DK" sz="2600" b="1" dirty="0" smtClean="0"/>
              <a:t> Pattern </a:t>
            </a:r>
            <a:r>
              <a:rPr lang="da-DK" sz="2600" b="1" dirty="0" err="1" smtClean="0"/>
              <a:t>Recognition</a:t>
            </a:r>
            <a:r>
              <a:rPr lang="da-DK" sz="2600" b="1" dirty="0" smtClean="0"/>
              <a:t>, </a:t>
            </a:r>
            <a:r>
              <a:rPr lang="da-DK" sz="2600" b="1" dirty="0" err="1" smtClean="0"/>
              <a:t>predicting</a:t>
            </a:r>
            <a:r>
              <a:rPr lang="da-DK" sz="2600" b="1" dirty="0" smtClean="0"/>
              <a:t> </a:t>
            </a:r>
            <a:r>
              <a:rPr lang="da-DK" sz="2600" b="1" dirty="0" err="1" smtClean="0"/>
              <a:t>function</a:t>
            </a:r>
            <a:r>
              <a:rPr lang="da-DK" sz="2600" b="1" dirty="0" smtClean="0"/>
              <a:t> </a:t>
            </a:r>
            <a:r>
              <a:rPr lang="da-DK" sz="2600" b="1" dirty="0" err="1" smtClean="0"/>
              <a:t>directly</a:t>
            </a:r>
            <a:r>
              <a:rPr lang="da-DK" sz="2600" b="1" dirty="0" smtClean="0"/>
              <a:t> from </a:t>
            </a:r>
            <a:r>
              <a:rPr lang="da-DK" sz="2600" b="1" dirty="0" err="1" smtClean="0"/>
              <a:t>sequence</a:t>
            </a:r>
            <a:r>
              <a:rPr lang="da-DK" sz="2600" b="1" dirty="0" smtClean="0"/>
              <a:t> (Refs, PPR: Busk &amp; Lange 2012, 2013, 2014 &amp; 2015)</a:t>
            </a:r>
            <a:endParaRPr lang="da-DK" sz="2600" b="1" dirty="0"/>
          </a:p>
          <a:p>
            <a:pPr marL="0" indent="0">
              <a:buNone/>
            </a:pP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33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The Waste </a:t>
            </a:r>
            <a:r>
              <a:rPr lang="da-DK" sz="3200" b="1" dirty="0" err="1" smtClean="0"/>
              <a:t>upgrade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biorefinery</a:t>
            </a:r>
            <a:r>
              <a:rPr lang="da-DK" sz="3200" b="1" dirty="0" smtClean="0"/>
              <a:t>, Trend 8</a:t>
            </a:r>
            <a:br>
              <a:rPr lang="da-DK" sz="3200" b="1" dirty="0" smtClean="0"/>
            </a:br>
            <a:r>
              <a:rPr lang="da-DK" sz="3200" b="1" dirty="0" smtClean="0"/>
              <a:t>”Waste2Value”</a:t>
            </a:r>
            <a:endParaRPr lang="da-DK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951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b="1" dirty="0" smtClean="0"/>
              <a:t>Vision: </a:t>
            </a:r>
            <a:r>
              <a:rPr lang="da-DK" sz="3600" b="1" dirty="0" err="1" smtClean="0"/>
              <a:t>create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value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also</a:t>
            </a:r>
            <a:r>
              <a:rPr lang="da-DK" sz="3600" b="1" dirty="0" smtClean="0"/>
              <a:t> from mixed and </a:t>
            </a:r>
            <a:r>
              <a:rPr lang="da-DK" sz="3600" b="1" dirty="0" err="1" smtClean="0"/>
              <a:t>wet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organic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waste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streams</a:t>
            </a:r>
            <a:endParaRPr lang="da-DK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800" dirty="0" err="1" smtClean="0"/>
              <a:t>Household</a:t>
            </a:r>
            <a:r>
              <a:rPr lang="da-DK" sz="2800" dirty="0" smtClean="0"/>
              <a:t> </a:t>
            </a:r>
            <a:r>
              <a:rPr lang="da-DK" sz="2800" dirty="0" err="1" smtClean="0"/>
              <a:t>waste</a:t>
            </a:r>
            <a:r>
              <a:rPr lang="da-DK" sz="2800" dirty="0" smtClean="0"/>
              <a:t> </a:t>
            </a:r>
            <a:r>
              <a:rPr lang="da-DK" sz="2800" dirty="0" err="1" smtClean="0"/>
              <a:t>can</a:t>
            </a:r>
            <a:r>
              <a:rPr lang="da-DK" sz="2800" dirty="0" smtClean="0"/>
              <a:t> </a:t>
            </a:r>
            <a:r>
              <a:rPr lang="da-DK" sz="2800" dirty="0" err="1" smtClean="0"/>
              <a:t>be</a:t>
            </a:r>
            <a:r>
              <a:rPr lang="da-DK" sz="2800" dirty="0" smtClean="0"/>
              <a:t> a </a:t>
            </a:r>
            <a:r>
              <a:rPr lang="da-DK" sz="2800" dirty="0" err="1" smtClean="0"/>
              <a:t>growth</a:t>
            </a:r>
            <a:r>
              <a:rPr lang="da-DK" sz="2800" dirty="0" smtClean="0"/>
              <a:t> medium:</a:t>
            </a:r>
          </a:p>
          <a:p>
            <a:pPr marL="0" indent="0">
              <a:buNone/>
            </a:pPr>
            <a:r>
              <a:rPr lang="da-DK" sz="2800" i="1" dirty="0" err="1" smtClean="0"/>
              <a:t>Biotransforming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waste</a:t>
            </a:r>
            <a:r>
              <a:rPr lang="da-DK" sz="2800" i="1" dirty="0" smtClean="0"/>
              <a:t> to</a:t>
            </a:r>
            <a:endParaRPr lang="da-DK" sz="2800" dirty="0" smtClean="0"/>
          </a:p>
          <a:p>
            <a:pPr marL="0" indent="0">
              <a:buNone/>
            </a:pPr>
            <a:r>
              <a:rPr lang="da-DK" sz="2800" i="1" dirty="0" err="1" smtClean="0"/>
              <a:t>Fungal</a:t>
            </a:r>
            <a:r>
              <a:rPr lang="da-DK" sz="2800" i="1" dirty="0" smtClean="0"/>
              <a:t> or </a:t>
            </a:r>
            <a:r>
              <a:rPr lang="da-DK" sz="2800" i="1" dirty="0" err="1" smtClean="0"/>
              <a:t>bacterial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biomass</a:t>
            </a:r>
            <a:endParaRPr lang="da-DK" sz="2800" i="1" dirty="0"/>
          </a:p>
          <a:p>
            <a:pPr marL="0" indent="0">
              <a:buNone/>
            </a:pPr>
            <a:r>
              <a:rPr lang="da-DK" sz="2800" dirty="0" smtClean="0"/>
              <a:t>=&gt;</a:t>
            </a:r>
          </a:p>
          <a:p>
            <a:pPr marL="0" indent="0">
              <a:buNone/>
            </a:pPr>
            <a:r>
              <a:rPr lang="da-DK" sz="2800" dirty="0" smtClean="0"/>
              <a:t>Products:</a:t>
            </a:r>
          </a:p>
          <a:p>
            <a:pPr marL="0" indent="0">
              <a:buNone/>
            </a:pPr>
            <a:r>
              <a:rPr lang="da-DK" sz="2800" dirty="0" err="1" smtClean="0"/>
              <a:t>Grow</a:t>
            </a:r>
            <a:r>
              <a:rPr lang="da-DK" sz="2800" dirty="0" smtClean="0"/>
              <a:t> </a:t>
            </a:r>
            <a:r>
              <a:rPr lang="da-DK" sz="2800" dirty="0" err="1" smtClean="0"/>
              <a:t>bactera</a:t>
            </a:r>
            <a:r>
              <a:rPr lang="da-DK" sz="2800" dirty="0" smtClean="0"/>
              <a:t> for </a:t>
            </a:r>
            <a:r>
              <a:rPr lang="da-DK" sz="2800" dirty="0" err="1" smtClean="0"/>
              <a:t>BioPlastic</a:t>
            </a:r>
            <a:endParaRPr lang="da-DK" sz="2800" dirty="0" smtClean="0"/>
          </a:p>
          <a:p>
            <a:pPr marL="0" indent="0">
              <a:buNone/>
            </a:pPr>
            <a:r>
              <a:rPr lang="da-DK" sz="2800" i="1" dirty="0" smtClean="0"/>
              <a:t>-or</a:t>
            </a:r>
          </a:p>
          <a:p>
            <a:pPr marL="0" indent="0">
              <a:buNone/>
            </a:pPr>
            <a:r>
              <a:rPr lang="da-DK" sz="2800" dirty="0" err="1" smtClean="0"/>
              <a:t>Fungi</a:t>
            </a:r>
            <a:r>
              <a:rPr lang="da-DK" sz="2800" dirty="0" smtClean="0"/>
              <a:t> as protein-</a:t>
            </a:r>
            <a:r>
              <a:rPr lang="da-DK" sz="2800" dirty="0" err="1" smtClean="0"/>
              <a:t>rich</a:t>
            </a:r>
            <a:r>
              <a:rPr lang="da-DK" sz="2800" dirty="0" smtClean="0"/>
              <a:t> </a:t>
            </a:r>
            <a:r>
              <a:rPr lang="da-DK" sz="2800" dirty="0" err="1" smtClean="0"/>
              <a:t>animal</a:t>
            </a:r>
            <a:endParaRPr lang="da-DK" sz="2800" dirty="0" smtClean="0"/>
          </a:p>
          <a:p>
            <a:pPr marL="0" indent="0">
              <a:buNone/>
            </a:pPr>
            <a:r>
              <a:rPr lang="da-DK" sz="2800" dirty="0" err="1" smtClean="0"/>
              <a:t>feed</a:t>
            </a:r>
            <a:r>
              <a:rPr lang="da-DK" sz="2800" dirty="0" smtClean="0"/>
              <a:t> </a:t>
            </a:r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r>
              <a:rPr lang="da-DK" sz="2800" dirty="0" err="1" smtClean="0"/>
              <a:t>Result</a:t>
            </a:r>
            <a:r>
              <a:rPr lang="da-DK" sz="2800" dirty="0" smtClean="0"/>
              <a:t>: </a:t>
            </a:r>
            <a:r>
              <a:rPr lang="da-DK" sz="2800" dirty="0" err="1" smtClean="0"/>
              <a:t>saving</a:t>
            </a:r>
            <a:r>
              <a:rPr lang="da-DK" sz="2800" dirty="0" smtClean="0"/>
              <a:t> land for growing </a:t>
            </a:r>
            <a:r>
              <a:rPr lang="da-DK" sz="2800" dirty="0" err="1" smtClean="0"/>
              <a:t>food</a:t>
            </a:r>
            <a:r>
              <a:rPr lang="da-DK" sz="2800" dirty="0" smtClean="0"/>
              <a:t>,</a:t>
            </a:r>
          </a:p>
          <a:p>
            <a:pPr marL="0" indent="0">
              <a:buNone/>
            </a:pPr>
            <a:r>
              <a:rPr lang="da-DK" sz="2800" dirty="0" err="1" smtClean="0"/>
              <a:t>Feeding</a:t>
            </a:r>
            <a:r>
              <a:rPr lang="da-DK" sz="2800" dirty="0" smtClean="0"/>
              <a:t> a growing population!</a:t>
            </a:r>
            <a:r>
              <a:rPr lang="da-DK" sz="2800" dirty="0"/>
              <a:t> </a:t>
            </a:r>
            <a:r>
              <a:rPr lang="da-DK" sz="2800" dirty="0" smtClean="0">
                <a:solidFill>
                  <a:srgbClr val="FF0000"/>
                </a:solidFill>
              </a:rPr>
              <a:t>New Business</a:t>
            </a:r>
            <a:r>
              <a:rPr lang="da-DK" sz="2800" dirty="0" smtClean="0"/>
              <a:t>!</a:t>
            </a:r>
          </a:p>
        </p:txBody>
      </p:sp>
      <p:pic>
        <p:nvPicPr>
          <p:cNvPr id="4" name="Picture 2" descr="http://www.waverley.nsw.gov.au/council/pws/waste/images/What%27s_in_your_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39788"/>
            <a:ext cx="1953176" cy="248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586519" cy="158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62629" y="3356159"/>
            <a:ext cx="132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>
                <a:solidFill>
                  <a:prstClr val="black"/>
                </a:solidFill>
              </a:rPr>
              <a:t>Yeast</a:t>
            </a:r>
            <a:r>
              <a:rPr lang="da-DK" b="1" dirty="0" smtClean="0">
                <a:solidFill>
                  <a:prstClr val="black"/>
                </a:solidFill>
              </a:rPr>
              <a:t> </a:t>
            </a:r>
            <a:r>
              <a:rPr lang="da-DK" b="1" dirty="0" err="1" smtClean="0">
                <a:solidFill>
                  <a:prstClr val="black"/>
                </a:solidFill>
              </a:rPr>
              <a:t>cream</a:t>
            </a:r>
            <a:endParaRPr lang="da-DK" b="1" dirty="0">
              <a:solidFill>
                <a:prstClr val="black"/>
              </a:solidFill>
            </a:endParaRPr>
          </a:p>
        </p:txBody>
      </p:sp>
      <p:pic>
        <p:nvPicPr>
          <p:cNvPr id="7" name="Picture 12" descr="http://farm5.staticflickr.com/4110/5189538559_79a68a8cac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6200"/>
            <a:ext cx="1822611" cy="136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55976" y="5287397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>
                <a:solidFill>
                  <a:prstClr val="black"/>
                </a:solidFill>
              </a:rPr>
              <a:t>Mushroom</a:t>
            </a:r>
            <a:r>
              <a:rPr lang="da-DK" b="1" dirty="0" smtClean="0">
                <a:solidFill>
                  <a:prstClr val="black"/>
                </a:solidFill>
              </a:rPr>
              <a:t> mycelium</a:t>
            </a:r>
            <a:endParaRPr lang="da-DK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bertel.files.wordpress.com/2010/08/termitomyces-titanicus.jpg?w=490&amp;h=26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2236"/>
            <a:ext cx="4719320" cy="340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589240"/>
            <a:ext cx="75702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/>
              <a:t>Termitomyces</a:t>
            </a:r>
            <a:r>
              <a:rPr lang="en-GB" sz="2800" b="1" i="1" dirty="0"/>
              <a:t> </a:t>
            </a:r>
            <a:r>
              <a:rPr lang="en-GB" sz="2800" b="1" i="1" dirty="0" err="1" smtClean="0"/>
              <a:t>titanicus</a:t>
            </a:r>
            <a:r>
              <a:rPr lang="en-GB" sz="2800" b="1" i="1" dirty="0" smtClean="0"/>
              <a:t> </a:t>
            </a:r>
            <a:r>
              <a:rPr lang="en-GB" sz="2800" b="1" dirty="0" smtClean="0"/>
              <a:t>up to 48% protein content</a:t>
            </a:r>
          </a:p>
          <a:p>
            <a:endParaRPr lang="en-GB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1064097"/>
            <a:ext cx="744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err="1" smtClean="0"/>
              <a:t>Fungus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grown</a:t>
            </a:r>
            <a:r>
              <a:rPr lang="da-DK" sz="2800" b="1" dirty="0" smtClean="0"/>
              <a:t> by </a:t>
            </a:r>
            <a:r>
              <a:rPr lang="da-DK" sz="2800" b="1" dirty="0" err="1" smtClean="0"/>
              <a:t>subterranean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termites</a:t>
            </a:r>
            <a:r>
              <a:rPr lang="da-DK" sz="2800" b="1" dirty="0" smtClean="0"/>
              <a:t> in </a:t>
            </a:r>
            <a:r>
              <a:rPr lang="da-DK" sz="2800" b="1" dirty="0" err="1" smtClean="0"/>
              <a:t>Africa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14480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 smtClean="0"/>
              <a:t>The new </a:t>
            </a:r>
            <a:r>
              <a:rPr lang="da-DK" sz="3600" b="1" dirty="0" err="1" smtClean="0"/>
              <a:t>Bioeconomy</a:t>
            </a:r>
            <a:r>
              <a:rPr lang="da-DK" sz="3600" b="1" dirty="0" smtClean="0"/>
              <a:t> Trend 9</a:t>
            </a:r>
            <a:br>
              <a:rPr lang="da-DK" sz="3600" b="1" dirty="0" smtClean="0"/>
            </a:br>
            <a:r>
              <a:rPr lang="da-DK" sz="3100" b="1" dirty="0" smtClean="0"/>
              <a:t>-</a:t>
            </a:r>
            <a:r>
              <a:rPr lang="da-DK" sz="3100" b="1" dirty="0" err="1" smtClean="0"/>
              <a:t>solving</a:t>
            </a:r>
            <a:r>
              <a:rPr lang="da-DK" sz="3100" b="1" dirty="0" smtClean="0"/>
              <a:t> the ”</a:t>
            </a:r>
            <a:r>
              <a:rPr lang="da-DK" sz="3100" b="1" dirty="0" err="1" smtClean="0"/>
              <a:t>food</a:t>
            </a:r>
            <a:r>
              <a:rPr lang="da-DK" sz="3100" b="1" dirty="0" smtClean="0"/>
              <a:t> versus </a:t>
            </a:r>
            <a:r>
              <a:rPr lang="da-DK" sz="3100" b="1" dirty="0" err="1" smtClean="0"/>
              <a:t>fuel</a:t>
            </a:r>
            <a:r>
              <a:rPr lang="da-DK" sz="3100" b="1" dirty="0" smtClean="0"/>
              <a:t>” dilemma</a:t>
            </a:r>
            <a:endParaRPr lang="da-D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sz="2800" dirty="0" smtClean="0"/>
          </a:p>
          <a:p>
            <a:r>
              <a:rPr lang="da-DK" sz="2800" dirty="0" err="1" smtClean="0"/>
              <a:t>You</a:t>
            </a:r>
            <a:r>
              <a:rPr lang="da-DK" sz="2800" dirty="0" smtClean="0"/>
              <a:t> </a:t>
            </a:r>
            <a:r>
              <a:rPr lang="da-DK" sz="2800" dirty="0" err="1" smtClean="0"/>
              <a:t>can</a:t>
            </a:r>
            <a:r>
              <a:rPr lang="da-DK" sz="2800" dirty="0" smtClean="0"/>
              <a:t> </a:t>
            </a:r>
            <a:r>
              <a:rPr lang="da-DK" sz="2800" dirty="0" err="1" smtClean="0"/>
              <a:t>harvest</a:t>
            </a:r>
            <a:r>
              <a:rPr lang="da-DK" sz="2800" dirty="0" smtClean="0"/>
              <a:t> the </a:t>
            </a:r>
            <a:r>
              <a:rPr lang="da-DK" sz="2800" dirty="0" err="1" smtClean="0"/>
              <a:t>full</a:t>
            </a:r>
            <a:r>
              <a:rPr lang="da-DK" sz="2800" dirty="0" smtClean="0"/>
              <a:t> </a:t>
            </a:r>
            <a:r>
              <a:rPr lang="da-DK" sz="2800" dirty="0" err="1" smtClean="0"/>
              <a:t>crop</a:t>
            </a:r>
            <a:r>
              <a:rPr lang="da-DK" sz="2800" dirty="0" smtClean="0"/>
              <a:t> and </a:t>
            </a:r>
            <a:r>
              <a:rPr lang="da-DK" sz="2800" dirty="0" err="1" smtClean="0"/>
              <a:t>use</a:t>
            </a:r>
            <a:r>
              <a:rPr lang="da-DK" sz="2800" dirty="0" smtClean="0"/>
              <a:t> it as </a:t>
            </a:r>
            <a:r>
              <a:rPr lang="da-DK" sz="2800" dirty="0" err="1" smtClean="0"/>
              <a:t>biorefinery</a:t>
            </a:r>
            <a:r>
              <a:rPr lang="da-DK" sz="2800" dirty="0" smtClean="0"/>
              <a:t> </a:t>
            </a:r>
            <a:r>
              <a:rPr lang="da-DK" sz="2800" dirty="0" err="1" smtClean="0"/>
              <a:t>feed</a:t>
            </a:r>
            <a:r>
              <a:rPr lang="da-DK" sz="2800" dirty="0" smtClean="0"/>
              <a:t> </a:t>
            </a:r>
            <a:r>
              <a:rPr lang="da-DK" sz="2800" dirty="0" err="1" smtClean="0"/>
              <a:t>stock</a:t>
            </a:r>
            <a:r>
              <a:rPr lang="da-DK" sz="2800" dirty="0" smtClean="0"/>
              <a:t> (</a:t>
            </a:r>
            <a:r>
              <a:rPr lang="da-DK" sz="2800" dirty="0" err="1" smtClean="0"/>
              <a:t>e.g</a:t>
            </a:r>
            <a:r>
              <a:rPr lang="da-DK" sz="2800" dirty="0" smtClean="0"/>
              <a:t>. </a:t>
            </a:r>
            <a:r>
              <a:rPr lang="da-DK" sz="2800" dirty="0" err="1" smtClean="0"/>
              <a:t>grass</a:t>
            </a:r>
            <a:r>
              <a:rPr lang="da-DK" sz="2800" dirty="0" smtClean="0"/>
              <a:t>, </a:t>
            </a:r>
            <a:r>
              <a:rPr lang="da-DK" sz="2800" dirty="0" err="1" smtClean="0"/>
              <a:t>clover</a:t>
            </a:r>
            <a:r>
              <a:rPr lang="da-DK" sz="2800" dirty="0" smtClean="0"/>
              <a:t> or </a:t>
            </a:r>
            <a:r>
              <a:rPr lang="da-DK" sz="2800" dirty="0" err="1" smtClean="0"/>
              <a:t>beet</a:t>
            </a:r>
            <a:r>
              <a:rPr lang="da-DK" sz="2800" dirty="0" smtClean="0"/>
              <a:t> </a:t>
            </a:r>
            <a:r>
              <a:rPr lang="da-DK" sz="2800" dirty="0" err="1" smtClean="0"/>
              <a:t>roots</a:t>
            </a:r>
            <a:r>
              <a:rPr lang="da-DK" sz="2800" dirty="0" smtClean="0"/>
              <a:t>)</a:t>
            </a:r>
          </a:p>
          <a:p>
            <a:pPr marL="0" indent="0">
              <a:buNone/>
            </a:pPr>
            <a:r>
              <a:rPr lang="da-DK" sz="2800" dirty="0" smtClean="0"/>
              <a:t>and</a:t>
            </a:r>
          </a:p>
          <a:p>
            <a:r>
              <a:rPr lang="da-DK" sz="2800" dirty="0" smtClean="0"/>
              <a:t>From the </a:t>
            </a:r>
            <a:r>
              <a:rPr lang="da-DK" sz="2800" dirty="0" err="1" smtClean="0"/>
              <a:t>biorefinery</a:t>
            </a:r>
            <a:r>
              <a:rPr lang="da-DK" sz="2800" dirty="0" smtClean="0"/>
              <a:t> </a:t>
            </a:r>
            <a:r>
              <a:rPr lang="da-DK" sz="2800" dirty="0" err="1" smtClean="0"/>
              <a:t>process</a:t>
            </a:r>
            <a:r>
              <a:rPr lang="da-DK" sz="2800" dirty="0" smtClean="0"/>
              <a:t> </a:t>
            </a:r>
            <a:r>
              <a:rPr lang="da-DK" sz="2800" dirty="0" err="1" smtClean="0"/>
              <a:t>you</a:t>
            </a:r>
            <a:r>
              <a:rPr lang="da-DK" sz="2800" dirty="0" smtClean="0"/>
              <a:t> </a:t>
            </a:r>
            <a:r>
              <a:rPr lang="da-DK" sz="2800" dirty="0" err="1" smtClean="0"/>
              <a:t>can</a:t>
            </a:r>
            <a:r>
              <a:rPr lang="da-DK" sz="2800" dirty="0" smtClean="0"/>
              <a:t> </a:t>
            </a:r>
            <a:r>
              <a:rPr lang="da-DK" sz="2800" dirty="0" err="1" smtClean="0"/>
              <a:t>get</a:t>
            </a:r>
            <a:r>
              <a:rPr lang="da-DK" sz="2800" dirty="0" smtClean="0"/>
              <a:t> as </a:t>
            </a:r>
            <a:r>
              <a:rPr lang="da-DK" sz="2800" dirty="0" err="1" smtClean="0"/>
              <a:t>much</a:t>
            </a:r>
            <a:r>
              <a:rPr lang="da-DK" sz="2800" dirty="0" smtClean="0"/>
              <a:t> </a:t>
            </a:r>
            <a:r>
              <a:rPr lang="da-DK" sz="2800" dirty="0" err="1" smtClean="0"/>
              <a:t>animal</a:t>
            </a:r>
            <a:r>
              <a:rPr lang="da-DK" sz="2800" dirty="0" smtClean="0"/>
              <a:t> </a:t>
            </a:r>
            <a:r>
              <a:rPr lang="da-DK" sz="2800" dirty="0" err="1" smtClean="0"/>
              <a:t>feed</a:t>
            </a:r>
            <a:r>
              <a:rPr lang="da-DK" sz="2800" dirty="0" smtClean="0"/>
              <a:t> as </a:t>
            </a:r>
            <a:r>
              <a:rPr lang="da-DK" sz="2800" dirty="0" err="1" smtClean="0"/>
              <a:t>you</a:t>
            </a:r>
            <a:r>
              <a:rPr lang="da-DK" sz="2800" dirty="0" smtClean="0"/>
              <a:t> </a:t>
            </a:r>
            <a:r>
              <a:rPr lang="da-DK" sz="2800" dirty="0" err="1" smtClean="0"/>
              <a:t>got</a:t>
            </a:r>
            <a:r>
              <a:rPr lang="da-DK" sz="2800" dirty="0" smtClean="0"/>
              <a:t> from the total </a:t>
            </a:r>
            <a:r>
              <a:rPr lang="da-DK" sz="2800" dirty="0" err="1" smtClean="0"/>
              <a:t>grain</a:t>
            </a:r>
            <a:r>
              <a:rPr lang="da-DK" sz="2800" dirty="0" smtClean="0"/>
              <a:t> </a:t>
            </a:r>
            <a:r>
              <a:rPr lang="da-DK" sz="2800" dirty="0" err="1" smtClean="0"/>
              <a:t>harvest</a:t>
            </a:r>
            <a:r>
              <a:rPr lang="da-DK" sz="2800" dirty="0" smtClean="0"/>
              <a:t> </a:t>
            </a:r>
            <a:r>
              <a:rPr lang="da-DK" sz="2800" dirty="0" err="1" smtClean="0"/>
              <a:t>before</a:t>
            </a:r>
            <a:r>
              <a:rPr lang="da-DK" sz="2800" dirty="0" smtClean="0"/>
              <a:t>, plus </a:t>
            </a:r>
            <a:r>
              <a:rPr lang="da-DK" sz="2800" dirty="0" err="1" smtClean="0"/>
              <a:t>industrial</a:t>
            </a:r>
            <a:r>
              <a:rPr lang="da-DK" sz="2800" dirty="0" smtClean="0"/>
              <a:t> products </a:t>
            </a:r>
            <a:r>
              <a:rPr lang="da-DK" sz="2800" dirty="0" err="1" smtClean="0"/>
              <a:t>like</a:t>
            </a:r>
            <a:r>
              <a:rPr lang="da-DK" sz="2800" dirty="0" smtClean="0"/>
              <a:t> </a:t>
            </a:r>
            <a:r>
              <a:rPr lang="da-DK" sz="2800" dirty="0" err="1" smtClean="0"/>
              <a:t>chemicals</a:t>
            </a:r>
            <a:r>
              <a:rPr lang="da-DK" sz="2800" dirty="0" smtClean="0"/>
              <a:t> or </a:t>
            </a:r>
            <a:r>
              <a:rPr lang="da-DK" sz="2800" dirty="0" err="1" smtClean="0"/>
              <a:t>fuel</a:t>
            </a:r>
            <a:r>
              <a:rPr lang="da-DK" sz="2800" dirty="0" smtClean="0"/>
              <a:t>, plus biogas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165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The new </a:t>
            </a:r>
            <a:r>
              <a:rPr lang="da-DK" sz="3200" dirty="0" err="1" smtClean="0"/>
              <a:t>Bioeconomy</a:t>
            </a:r>
            <a:r>
              <a:rPr lang="da-DK" sz="3200" dirty="0" smtClean="0"/>
              <a:t>, Trend 1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-</a:t>
            </a:r>
            <a:r>
              <a:rPr lang="da-DK" i="1" dirty="0" err="1" smtClean="0"/>
              <a:t>Bioeconomy</a:t>
            </a:r>
            <a:r>
              <a:rPr lang="da-DK" i="1" dirty="0" smtClean="0"/>
              <a:t> is </a:t>
            </a:r>
            <a:r>
              <a:rPr lang="da-DK" i="1" dirty="0" err="1" smtClean="0"/>
              <a:t>much</a:t>
            </a:r>
            <a:r>
              <a:rPr lang="da-DK" i="1" dirty="0" smtClean="0"/>
              <a:t> more </a:t>
            </a:r>
            <a:r>
              <a:rPr lang="da-DK" i="1" dirty="0" err="1" smtClean="0"/>
              <a:t>than</a:t>
            </a:r>
            <a:r>
              <a:rPr lang="da-DK" i="1" dirty="0" smtClean="0"/>
              <a:t> </a:t>
            </a:r>
            <a:r>
              <a:rPr lang="da-DK" i="1" dirty="0" err="1" smtClean="0"/>
              <a:t>bioenergy</a:t>
            </a:r>
            <a:endParaRPr lang="da-DK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sz="2400" dirty="0" smtClean="0"/>
              <a:t>The new </a:t>
            </a:r>
            <a:r>
              <a:rPr lang="da-DK" sz="2400" dirty="0" err="1" smtClean="0"/>
              <a:t>Bioeconomy</a:t>
            </a:r>
            <a:r>
              <a:rPr lang="da-DK" sz="2400" dirty="0" smtClean="0"/>
              <a:t> </a:t>
            </a:r>
            <a:r>
              <a:rPr lang="da-DK" sz="2400" dirty="0" err="1" smtClean="0"/>
              <a:t>builds</a:t>
            </a:r>
            <a:r>
              <a:rPr lang="da-DK" sz="2400" dirty="0" smtClean="0"/>
              <a:t> on:</a:t>
            </a:r>
          </a:p>
          <a:p>
            <a:r>
              <a:rPr lang="da-DK" sz="2400" dirty="0" err="1" smtClean="0"/>
              <a:t>Many</a:t>
            </a:r>
            <a:r>
              <a:rPr lang="da-DK" sz="2400" dirty="0" smtClean="0"/>
              <a:t> types of </a:t>
            </a:r>
            <a:r>
              <a:rPr lang="da-DK" sz="2400" dirty="0" err="1"/>
              <a:t>b</a:t>
            </a:r>
            <a:r>
              <a:rPr lang="da-DK" sz="2400" dirty="0" err="1" smtClean="0"/>
              <a:t>iorefineries</a:t>
            </a:r>
            <a:endParaRPr lang="da-DK" sz="2400" dirty="0" smtClean="0"/>
          </a:p>
          <a:p>
            <a:r>
              <a:rPr lang="da-DK" sz="2400" dirty="0" err="1" smtClean="0"/>
              <a:t>Many</a:t>
            </a:r>
            <a:r>
              <a:rPr lang="da-DK" sz="2400" dirty="0" smtClean="0"/>
              <a:t> types of </a:t>
            </a:r>
            <a:r>
              <a:rPr lang="da-DK" sz="2400" dirty="0" err="1" smtClean="0"/>
              <a:t>biomass</a:t>
            </a:r>
            <a:endParaRPr lang="da-DK" sz="2400" dirty="0" smtClean="0"/>
          </a:p>
          <a:p>
            <a:r>
              <a:rPr lang="da-DK" sz="2400" dirty="0" err="1" smtClean="0"/>
              <a:t>Many</a:t>
            </a:r>
            <a:r>
              <a:rPr lang="da-DK" sz="2400" dirty="0" smtClean="0"/>
              <a:t> types of processes</a:t>
            </a:r>
          </a:p>
          <a:p>
            <a:r>
              <a:rPr lang="da-DK" sz="2400" dirty="0" err="1" smtClean="0"/>
              <a:t>Many</a:t>
            </a:r>
            <a:r>
              <a:rPr lang="da-DK" sz="2400" dirty="0" smtClean="0"/>
              <a:t> types of </a:t>
            </a:r>
            <a:r>
              <a:rPr lang="da-DK" sz="2400" dirty="0" err="1" smtClean="0"/>
              <a:t>value</a:t>
            </a:r>
            <a:r>
              <a:rPr lang="da-DK" sz="2400" dirty="0" smtClean="0"/>
              <a:t> </a:t>
            </a:r>
            <a:r>
              <a:rPr lang="da-DK" sz="2400" dirty="0" err="1" smtClean="0"/>
              <a:t>added</a:t>
            </a:r>
            <a:r>
              <a:rPr lang="da-DK" sz="2400" dirty="0" smtClean="0"/>
              <a:t> products</a:t>
            </a:r>
          </a:p>
          <a:p>
            <a:endParaRPr lang="da-DK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8D969E-47EE-4F21-9AEC-8741753E7C3F}" type="slidenum">
              <a:rPr lang="da-DK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AECCA2D-66EA-447A-982F-7A02419BC4C7}" type="datetime3">
              <a:rPr lang="da-DK" smtClean="0">
                <a:solidFill>
                  <a:srgbClr val="000000"/>
                </a:solidFill>
              </a:rPr>
              <a:pPr>
                <a:defRPr/>
              </a:pPr>
              <a:t>17.06.2015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06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b="1" dirty="0" err="1" smtClean="0"/>
              <a:t>Bioeconomy</a:t>
            </a:r>
            <a:r>
              <a:rPr lang="da-DK" sz="3600" b="1" dirty="0" smtClean="0"/>
              <a:t> Trend 10: Europe is still in </a:t>
            </a:r>
            <a:r>
              <a:rPr lang="da-DK" sz="3600" b="1" dirty="0" err="1" smtClean="0"/>
              <a:t>lead</a:t>
            </a:r>
            <a:r>
              <a:rPr lang="da-DK" sz="3600" b="1" dirty="0" smtClean="0"/>
              <a:t> </a:t>
            </a:r>
            <a:br>
              <a:rPr lang="da-DK" sz="3600" b="1" dirty="0" smtClean="0"/>
            </a:br>
            <a:r>
              <a:rPr lang="da-DK" sz="3600" b="1" dirty="0" smtClean="0"/>
              <a:t>-but </a:t>
            </a:r>
            <a:r>
              <a:rPr lang="da-DK" sz="3600" b="1" dirty="0" err="1" smtClean="0"/>
              <a:t>also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falling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behind</a:t>
            </a:r>
            <a:endParaRPr lang="da-D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2800" dirty="0" smtClean="0"/>
              <a:t>Asia, China and India, US, </a:t>
            </a:r>
            <a:r>
              <a:rPr lang="da-DK" sz="2800" dirty="0" err="1" smtClean="0"/>
              <a:t>Brazil</a:t>
            </a:r>
            <a:r>
              <a:rPr lang="da-DK" sz="2800" dirty="0" smtClean="0"/>
              <a:t> –all </a:t>
            </a:r>
            <a:r>
              <a:rPr lang="da-DK" sz="2800" dirty="0" err="1" smtClean="0"/>
              <a:t>are</a:t>
            </a:r>
            <a:r>
              <a:rPr lang="da-DK" sz="2800" dirty="0" smtClean="0"/>
              <a:t> </a:t>
            </a:r>
            <a:r>
              <a:rPr lang="da-DK" sz="2800" dirty="0" err="1" smtClean="0"/>
              <a:t>moving</a:t>
            </a:r>
            <a:r>
              <a:rPr lang="da-DK" sz="2800" dirty="0" smtClean="0"/>
              <a:t> </a:t>
            </a:r>
            <a:r>
              <a:rPr lang="da-DK" sz="2800" dirty="0" err="1" smtClean="0"/>
              <a:t>into</a:t>
            </a:r>
            <a:r>
              <a:rPr lang="da-DK" sz="2800" dirty="0" smtClean="0"/>
              <a:t> </a:t>
            </a:r>
            <a:r>
              <a:rPr lang="da-DK" sz="2800" dirty="0" err="1" smtClean="0"/>
              <a:t>making</a:t>
            </a:r>
            <a:r>
              <a:rPr lang="da-DK" sz="2800" dirty="0" smtClean="0"/>
              <a:t>  </a:t>
            </a:r>
            <a:r>
              <a:rPr lang="da-DK" sz="2800" dirty="0" err="1" smtClean="0"/>
              <a:t>bioeconomy</a:t>
            </a:r>
            <a:r>
              <a:rPr lang="da-DK" sz="2800" dirty="0" smtClean="0"/>
              <a:t> </a:t>
            </a:r>
            <a:r>
              <a:rPr lang="da-DK" sz="2800" dirty="0" err="1" smtClean="0"/>
              <a:t>into</a:t>
            </a:r>
            <a:r>
              <a:rPr lang="da-DK" sz="2800" dirty="0" smtClean="0"/>
              <a:t> a new line of business –</a:t>
            </a:r>
            <a:r>
              <a:rPr lang="da-DK" sz="2800" dirty="0" err="1" smtClean="0"/>
              <a:t>primarily</a:t>
            </a:r>
            <a:r>
              <a:rPr lang="da-DK" sz="2800" dirty="0" smtClean="0"/>
              <a:t> </a:t>
            </a:r>
            <a:r>
              <a:rPr lang="da-DK" sz="2800" dirty="0" err="1" smtClean="0"/>
              <a:t>using</a:t>
            </a:r>
            <a:r>
              <a:rPr lang="da-DK" sz="2800" dirty="0" smtClean="0"/>
              <a:t> European </a:t>
            </a:r>
            <a:r>
              <a:rPr lang="da-DK" sz="2800" dirty="0" err="1" smtClean="0"/>
              <a:t>technologies</a:t>
            </a:r>
            <a:r>
              <a:rPr lang="da-DK" sz="2800" dirty="0" smtClean="0"/>
              <a:t>!</a:t>
            </a:r>
          </a:p>
          <a:p>
            <a:endParaRPr lang="da-DK" sz="2800" dirty="0" smtClean="0"/>
          </a:p>
          <a:p>
            <a:r>
              <a:rPr lang="da-DK" sz="2800" dirty="0" smtClean="0"/>
              <a:t>Europe is still </a:t>
            </a:r>
            <a:r>
              <a:rPr lang="da-DK" sz="2800" dirty="0" err="1" smtClean="0"/>
              <a:t>very</a:t>
            </a:r>
            <a:r>
              <a:rPr lang="da-DK" sz="2800" dirty="0" smtClean="0"/>
              <a:t> </a:t>
            </a:r>
            <a:r>
              <a:rPr lang="da-DK" sz="2800" dirty="0" err="1" smtClean="0"/>
              <a:t>advanced</a:t>
            </a:r>
            <a:r>
              <a:rPr lang="da-DK" sz="2800" dirty="0" smtClean="0"/>
              <a:t> and </a:t>
            </a:r>
            <a:r>
              <a:rPr lang="da-DK" sz="2800" dirty="0" err="1" smtClean="0"/>
              <a:t>active</a:t>
            </a:r>
            <a:r>
              <a:rPr lang="da-DK" sz="2800" dirty="0" smtClean="0"/>
              <a:t> in </a:t>
            </a:r>
            <a:r>
              <a:rPr lang="da-DK" sz="2800" dirty="0" err="1" smtClean="0"/>
              <a:t>building</a:t>
            </a:r>
            <a:r>
              <a:rPr lang="da-DK" sz="2800" dirty="0" smtClean="0"/>
              <a:t> </a:t>
            </a:r>
            <a:r>
              <a:rPr lang="da-DK" sz="2800" dirty="0" err="1" smtClean="0"/>
              <a:t>Bioeconomy</a:t>
            </a:r>
            <a:r>
              <a:rPr lang="da-DK" sz="2800" dirty="0"/>
              <a:t>-</a:t>
            </a:r>
            <a:r>
              <a:rPr lang="da-DK" sz="2800" dirty="0" smtClean="0"/>
              <a:t>relevant </a:t>
            </a:r>
            <a:r>
              <a:rPr lang="da-DK" sz="2800" dirty="0" err="1" smtClean="0"/>
              <a:t>knowledge</a:t>
            </a:r>
            <a:r>
              <a:rPr lang="da-DK" sz="2800" dirty="0" smtClean="0"/>
              <a:t> and </a:t>
            </a:r>
            <a:r>
              <a:rPr lang="da-DK" sz="2800" dirty="0" err="1" smtClean="0"/>
              <a:t>technologies</a:t>
            </a:r>
            <a:endParaRPr lang="da-DK" sz="2800" dirty="0" smtClean="0"/>
          </a:p>
          <a:p>
            <a:endParaRPr lang="da-DK" sz="2800" dirty="0" smtClean="0"/>
          </a:p>
          <a:p>
            <a:r>
              <a:rPr lang="da-DK" sz="2800" dirty="0" smtClean="0"/>
              <a:t>BUT: Europe </a:t>
            </a:r>
            <a:r>
              <a:rPr lang="da-DK" sz="2800" dirty="0" err="1" smtClean="0"/>
              <a:t>can</a:t>
            </a:r>
            <a:r>
              <a:rPr lang="da-DK" sz="2800" dirty="0"/>
              <a:t> </a:t>
            </a:r>
            <a:r>
              <a:rPr lang="da-DK" sz="2800" dirty="0" err="1" smtClean="0"/>
              <a:t>move</a:t>
            </a:r>
            <a:r>
              <a:rPr lang="da-DK" sz="2800" dirty="0" smtClean="0"/>
              <a:t> </a:t>
            </a:r>
            <a:r>
              <a:rPr lang="da-DK" sz="2800" dirty="0" err="1" smtClean="0"/>
              <a:t>much</a:t>
            </a:r>
            <a:r>
              <a:rPr lang="da-DK" sz="2800" dirty="0" smtClean="0"/>
              <a:t> faster in </a:t>
            </a:r>
            <a:r>
              <a:rPr lang="da-DK" sz="2800" dirty="0" err="1" smtClean="0"/>
              <a:t>using</a:t>
            </a:r>
            <a:r>
              <a:rPr lang="da-DK" sz="2800" dirty="0" smtClean="0"/>
              <a:t> new </a:t>
            </a:r>
            <a:r>
              <a:rPr lang="da-DK" sz="2800" dirty="0" err="1" smtClean="0"/>
              <a:t>knowledge</a:t>
            </a:r>
            <a:r>
              <a:rPr lang="da-DK" sz="2800" dirty="0" smtClean="0"/>
              <a:t> for new business, </a:t>
            </a:r>
            <a:r>
              <a:rPr lang="da-DK" sz="2800" dirty="0" err="1" smtClean="0"/>
              <a:t>creating</a:t>
            </a:r>
            <a:r>
              <a:rPr lang="da-DK" sz="2800" dirty="0" smtClean="0"/>
              <a:t> Jobs, </a:t>
            </a:r>
            <a:r>
              <a:rPr lang="da-DK" sz="2800" dirty="0" err="1" smtClean="0"/>
              <a:t>improved</a:t>
            </a:r>
            <a:r>
              <a:rPr lang="da-DK" sz="2800" dirty="0" smtClean="0"/>
              <a:t> </a:t>
            </a:r>
            <a:r>
              <a:rPr lang="da-DK" sz="2800" dirty="0" err="1" smtClean="0"/>
              <a:t>resource</a:t>
            </a:r>
            <a:r>
              <a:rPr lang="da-DK" sz="2800" dirty="0" smtClean="0"/>
              <a:t> </a:t>
            </a:r>
            <a:r>
              <a:rPr lang="da-DK" sz="2800" dirty="0" err="1" smtClean="0"/>
              <a:t>efficiency</a:t>
            </a:r>
            <a:r>
              <a:rPr lang="da-DK" sz="2800" dirty="0" smtClean="0"/>
              <a:t> and </a:t>
            </a:r>
            <a:r>
              <a:rPr lang="da-DK" sz="2800" dirty="0" err="1" smtClean="0"/>
              <a:t>competitiveness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023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The new Nordic </a:t>
            </a:r>
            <a:r>
              <a:rPr lang="da-DK" sz="3200" b="1" dirty="0" err="1" smtClean="0"/>
              <a:t>Bioeconomy</a:t>
            </a:r>
            <a:r>
              <a:rPr lang="da-DK" sz="3200" b="1" dirty="0" smtClean="0"/>
              <a:t>: </a:t>
            </a:r>
            <a:r>
              <a:rPr lang="da-DK" sz="3200" b="1" dirty="0" err="1" smtClean="0"/>
              <a:t>Norway</a:t>
            </a:r>
            <a:endParaRPr lang="da-DK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6413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800" b="1" dirty="0" smtClean="0"/>
              <a:t>Focus: </a:t>
            </a:r>
            <a:r>
              <a:rPr lang="da-DK" sz="2800" b="1" dirty="0" err="1" smtClean="0"/>
              <a:t>higher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value</a:t>
            </a:r>
            <a:r>
              <a:rPr lang="da-DK" sz="2800" b="1" dirty="0" smtClean="0"/>
              <a:t> products; </a:t>
            </a:r>
            <a:r>
              <a:rPr lang="da-DK" sz="2800" b="1" dirty="0" err="1" smtClean="0"/>
              <a:t>energy</a:t>
            </a:r>
            <a:r>
              <a:rPr lang="da-DK" sz="2800" b="1" dirty="0" smtClean="0"/>
              <a:t> from </a:t>
            </a:r>
            <a:r>
              <a:rPr lang="da-DK" sz="2800" b="1" dirty="0" err="1" smtClean="0"/>
              <a:t>residual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only</a:t>
            </a:r>
            <a:endParaRPr lang="da-DK" sz="2800" b="1" dirty="0" smtClean="0"/>
          </a:p>
          <a:p>
            <a:r>
              <a:rPr lang="da-DK" sz="2800" dirty="0" smtClean="0"/>
              <a:t>The Blue </a:t>
            </a:r>
            <a:r>
              <a:rPr lang="da-DK" sz="2800" dirty="0" err="1" smtClean="0"/>
              <a:t>Biorefinery</a:t>
            </a:r>
            <a:endParaRPr lang="da-DK" sz="2800" dirty="0" smtClean="0"/>
          </a:p>
          <a:p>
            <a:r>
              <a:rPr lang="da-DK" sz="2800" dirty="0" smtClean="0"/>
              <a:t>The Green </a:t>
            </a:r>
            <a:r>
              <a:rPr lang="da-DK" sz="2800" dirty="0" err="1" smtClean="0"/>
              <a:t>Biorefinery</a:t>
            </a:r>
            <a:endParaRPr lang="da-DK" sz="2800" dirty="0" smtClean="0"/>
          </a:p>
          <a:p>
            <a:r>
              <a:rPr lang="da-DK" sz="2800" dirty="0" smtClean="0"/>
              <a:t>The Waste </a:t>
            </a:r>
            <a:r>
              <a:rPr lang="da-DK" sz="2800" dirty="0" err="1" smtClean="0"/>
              <a:t>Biorefinery</a:t>
            </a:r>
            <a:endParaRPr lang="da-DK" sz="2800" dirty="0" smtClean="0"/>
          </a:p>
          <a:p>
            <a:r>
              <a:rPr lang="da-DK" sz="2800" dirty="0" smtClean="0"/>
              <a:t>and ”On </a:t>
            </a:r>
            <a:r>
              <a:rPr lang="da-DK" sz="2800" dirty="0" err="1" smtClean="0"/>
              <a:t>board</a:t>
            </a:r>
            <a:r>
              <a:rPr lang="da-DK" sz="2800" dirty="0" smtClean="0"/>
              <a:t> </a:t>
            </a:r>
            <a:r>
              <a:rPr lang="da-DK" sz="2800" dirty="0" err="1" smtClean="0"/>
              <a:t>biorefinery</a:t>
            </a:r>
            <a:r>
              <a:rPr lang="da-DK" sz="2800" dirty="0" smtClean="0"/>
              <a:t>” –</a:t>
            </a:r>
            <a:r>
              <a:rPr lang="da-DK" sz="2800" dirty="0" err="1" smtClean="0"/>
              <a:t>processing</a:t>
            </a:r>
            <a:r>
              <a:rPr lang="da-DK" sz="2800" dirty="0" smtClean="0"/>
              <a:t> by-</a:t>
            </a:r>
            <a:r>
              <a:rPr lang="da-DK" sz="2800" dirty="0" err="1" smtClean="0"/>
              <a:t>catch</a:t>
            </a:r>
            <a:endParaRPr lang="da-DK" sz="2800" dirty="0" smtClean="0"/>
          </a:p>
          <a:p>
            <a:pPr marL="0" indent="0">
              <a:buNone/>
            </a:pPr>
            <a:endParaRPr lang="da-DK" sz="2800" b="1" dirty="0"/>
          </a:p>
          <a:p>
            <a:pPr marL="0" indent="0">
              <a:buNone/>
            </a:pPr>
            <a:r>
              <a:rPr lang="da-DK" sz="2800" b="1" dirty="0" err="1" smtClean="0"/>
              <a:t>Strategy</a:t>
            </a:r>
            <a:r>
              <a:rPr lang="da-DK" sz="2800" b="1" dirty="0" smtClean="0"/>
              <a:t>: find </a:t>
            </a:r>
            <a:r>
              <a:rPr lang="da-DK" sz="2800" b="1" dirty="0" err="1" smtClean="0"/>
              <a:t>your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role</a:t>
            </a:r>
            <a:r>
              <a:rPr lang="da-DK" sz="2800" b="1" dirty="0" smtClean="0"/>
              <a:t> and find </a:t>
            </a:r>
            <a:r>
              <a:rPr lang="da-DK" sz="2800" b="1" dirty="0" err="1" smtClean="0"/>
              <a:t>your</a:t>
            </a:r>
            <a:r>
              <a:rPr lang="da-DK" sz="2800" b="1" dirty="0" smtClean="0"/>
              <a:t> partners!</a:t>
            </a:r>
          </a:p>
          <a:p>
            <a:r>
              <a:rPr lang="da-DK" sz="2800" dirty="0" smtClean="0"/>
              <a:t>Fast </a:t>
            </a:r>
            <a:r>
              <a:rPr lang="da-DK" sz="2800" dirty="0" err="1" smtClean="0"/>
              <a:t>implementation</a:t>
            </a:r>
            <a:r>
              <a:rPr lang="da-DK" sz="2800" dirty="0" smtClean="0"/>
              <a:t>, </a:t>
            </a:r>
            <a:r>
              <a:rPr lang="da-DK" sz="2800" dirty="0" err="1" smtClean="0"/>
              <a:t>e.g</a:t>
            </a:r>
            <a:r>
              <a:rPr lang="da-DK" sz="2800" dirty="0" smtClean="0"/>
              <a:t>. </a:t>
            </a:r>
            <a:r>
              <a:rPr lang="da-DK" sz="2800" dirty="0" err="1" smtClean="0"/>
              <a:t>fish</a:t>
            </a:r>
            <a:r>
              <a:rPr lang="da-DK" sz="2800" dirty="0" smtClean="0"/>
              <a:t> </a:t>
            </a:r>
            <a:r>
              <a:rPr lang="da-DK" sz="2800" dirty="0" err="1" smtClean="0"/>
              <a:t>hydrolysate</a:t>
            </a:r>
            <a:r>
              <a:rPr lang="da-DK" sz="2800" dirty="0" smtClean="0"/>
              <a:t>; </a:t>
            </a:r>
            <a:r>
              <a:rPr lang="da-DK" sz="2800" dirty="0" err="1" smtClean="0"/>
              <a:t>fish</a:t>
            </a:r>
            <a:r>
              <a:rPr lang="da-DK" sz="2800" dirty="0" smtClean="0"/>
              <a:t> </a:t>
            </a:r>
            <a:r>
              <a:rPr lang="da-DK" sz="2800" dirty="0" err="1" smtClean="0"/>
              <a:t>feed</a:t>
            </a:r>
            <a:endParaRPr lang="da-DK" sz="2800" dirty="0" smtClean="0"/>
          </a:p>
          <a:p>
            <a:r>
              <a:rPr lang="da-DK" sz="2800" dirty="0" smtClean="0"/>
              <a:t>Be </a:t>
            </a:r>
            <a:r>
              <a:rPr lang="da-DK" sz="2800" dirty="0" err="1" smtClean="0"/>
              <a:t>preferred</a:t>
            </a:r>
            <a:r>
              <a:rPr lang="da-DK" sz="2800" dirty="0" smtClean="0"/>
              <a:t> partner for international </a:t>
            </a:r>
            <a:r>
              <a:rPr lang="da-DK" sz="2800" dirty="0" err="1" smtClean="0"/>
              <a:t>technology</a:t>
            </a:r>
            <a:r>
              <a:rPr lang="da-DK" sz="2800" dirty="0" smtClean="0"/>
              <a:t> </a:t>
            </a:r>
            <a:r>
              <a:rPr lang="da-DK" sz="2800" dirty="0" err="1" smtClean="0"/>
              <a:t>experts</a:t>
            </a:r>
            <a:r>
              <a:rPr lang="da-DK" sz="2800" dirty="0" smtClean="0"/>
              <a:t> </a:t>
            </a:r>
          </a:p>
          <a:p>
            <a:r>
              <a:rPr lang="da-DK" sz="2800" dirty="0" smtClean="0"/>
              <a:t>Nordic </a:t>
            </a:r>
            <a:r>
              <a:rPr lang="da-DK" sz="2800" dirty="0" err="1" smtClean="0"/>
              <a:t>collaboration</a:t>
            </a:r>
            <a:endParaRPr lang="da-DK" sz="2800" dirty="0" smtClean="0"/>
          </a:p>
          <a:p>
            <a:r>
              <a:rPr lang="da-DK" sz="2800" dirty="0" err="1" smtClean="0"/>
              <a:t>ScanBalt</a:t>
            </a:r>
            <a:r>
              <a:rPr lang="da-DK" sz="2800" dirty="0" smtClean="0"/>
              <a:t> </a:t>
            </a:r>
            <a:r>
              <a:rPr lang="da-DK" sz="2800" dirty="0" err="1" smtClean="0"/>
              <a:t>collaboration</a:t>
            </a:r>
            <a:endParaRPr lang="da-DK" sz="2800" dirty="0" smtClean="0"/>
          </a:p>
          <a:p>
            <a:r>
              <a:rPr lang="da-DK" sz="2800" dirty="0" err="1" smtClean="0"/>
              <a:t>Collaborate</a:t>
            </a:r>
            <a:r>
              <a:rPr lang="da-DK" sz="2800" dirty="0" smtClean="0"/>
              <a:t> to </a:t>
            </a:r>
            <a:r>
              <a:rPr lang="da-DK" sz="2800" dirty="0" err="1" smtClean="0"/>
              <a:t>develop</a:t>
            </a:r>
            <a:r>
              <a:rPr lang="da-DK" sz="2800" dirty="0" smtClean="0"/>
              <a:t> the </a:t>
            </a:r>
            <a:r>
              <a:rPr lang="da-DK" sz="2800" dirty="0" err="1" smtClean="0"/>
              <a:t>Arctic</a:t>
            </a:r>
            <a:r>
              <a:rPr lang="da-DK" sz="2800" dirty="0" smtClean="0"/>
              <a:t> </a:t>
            </a:r>
            <a:r>
              <a:rPr lang="da-DK" sz="2800" dirty="0" err="1" smtClean="0"/>
              <a:t>Bioeconomy</a:t>
            </a:r>
            <a:endParaRPr lang="da-DK" sz="2800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8570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39021"/>
            <a:ext cx="6172200" cy="4361688"/>
          </a:xfrm>
        </p:spPr>
      </p:pic>
      <p:sp>
        <p:nvSpPr>
          <p:cNvPr id="3" name="TextBox 2"/>
          <p:cNvSpPr txBox="1"/>
          <p:nvPr/>
        </p:nvSpPr>
        <p:spPr>
          <a:xfrm>
            <a:off x="7705164" y="6107668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</a:rPr>
              <a:t>Lene</a:t>
            </a:r>
            <a:endParaRPr lang="da-DK" sz="24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69551" y="125110"/>
            <a:ext cx="95050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3200" b="1" dirty="0">
                <a:solidFill>
                  <a:srgbClr val="FF0000"/>
                </a:solidFill>
              </a:rPr>
              <a:t>Stop </a:t>
            </a:r>
            <a:r>
              <a:rPr lang="da-DK" sz="3200" b="1" dirty="0" err="1">
                <a:solidFill>
                  <a:srgbClr val="FF0000"/>
                </a:solidFill>
              </a:rPr>
              <a:t>dreaming</a:t>
            </a:r>
            <a:r>
              <a:rPr lang="da-DK" sz="3200" b="1" dirty="0">
                <a:solidFill>
                  <a:srgbClr val="FF0000"/>
                </a:solidFill>
              </a:rPr>
              <a:t> –start </a:t>
            </a:r>
            <a:r>
              <a:rPr lang="da-DK" sz="3200" b="1" dirty="0" err="1">
                <a:solidFill>
                  <a:srgbClr val="FF0000"/>
                </a:solidFill>
              </a:rPr>
              <a:t>driving</a:t>
            </a:r>
            <a:r>
              <a:rPr lang="da-DK" sz="3200" b="1" dirty="0">
                <a:solidFill>
                  <a:srgbClr val="FF0000"/>
                </a:solidFill>
              </a:rPr>
              <a:t>!</a:t>
            </a:r>
            <a:br>
              <a:rPr lang="da-DK" sz="3200" b="1" dirty="0">
                <a:solidFill>
                  <a:srgbClr val="FF0000"/>
                </a:solidFill>
              </a:rPr>
            </a:br>
            <a:r>
              <a:rPr lang="da-DK" sz="2800" b="1" dirty="0" err="1" smtClean="0"/>
              <a:t>Unfold</a:t>
            </a:r>
            <a:r>
              <a:rPr lang="da-DK" sz="2800" b="1" dirty="0" smtClean="0"/>
              <a:t> the potentials of the </a:t>
            </a:r>
            <a:r>
              <a:rPr lang="da-DK" sz="2800" b="1" dirty="0" err="1" smtClean="0"/>
              <a:t>Bioeconomy</a:t>
            </a:r>
            <a:endParaRPr lang="da-DK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8420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b="1" dirty="0" err="1" smtClean="0"/>
              <a:t>Bioeconomy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includes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many</a:t>
            </a:r>
            <a:r>
              <a:rPr lang="da-DK" sz="3600" b="1" dirty="0" smtClean="0"/>
              <a:t> types of </a:t>
            </a:r>
            <a:r>
              <a:rPr lang="da-DK" sz="3600" b="1" dirty="0" err="1" smtClean="0"/>
              <a:t>Biorefineries</a:t>
            </a:r>
            <a:r>
              <a:rPr lang="da-DK" sz="3600" b="1" dirty="0" smtClean="0"/>
              <a:t> </a:t>
            </a:r>
            <a:r>
              <a:rPr lang="da-DK" sz="3600" b="1" dirty="0"/>
              <a:t>-</a:t>
            </a:r>
            <a:r>
              <a:rPr lang="da-DK" sz="2800" b="1" dirty="0" err="1" smtClean="0"/>
              <a:t>big</a:t>
            </a:r>
            <a:r>
              <a:rPr lang="da-DK" sz="2800" b="1" dirty="0" smtClean="0"/>
              <a:t> and small</a:t>
            </a:r>
            <a:endParaRPr lang="da-DK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525963"/>
          </a:xfrm>
        </p:spPr>
        <p:txBody>
          <a:bodyPr>
            <a:normAutofit fontScale="92500" lnSpcReduction="10000"/>
          </a:bodyPr>
          <a:lstStyle/>
          <a:p>
            <a:r>
              <a:rPr lang="da-DK" sz="3000" b="1" dirty="0"/>
              <a:t>The Yellow </a:t>
            </a:r>
            <a:r>
              <a:rPr lang="da-DK" sz="3000" b="1" dirty="0" err="1">
                <a:solidFill>
                  <a:srgbClr val="FFC000"/>
                </a:solidFill>
              </a:rPr>
              <a:t>Biorefinery</a:t>
            </a:r>
            <a:r>
              <a:rPr lang="da-DK" sz="3000" b="1" dirty="0">
                <a:solidFill>
                  <a:srgbClr val="FFC000"/>
                </a:solidFill>
              </a:rPr>
              <a:t> </a:t>
            </a:r>
            <a:r>
              <a:rPr lang="da-DK" sz="3000" b="1" dirty="0"/>
              <a:t> (</a:t>
            </a:r>
            <a:r>
              <a:rPr lang="da-DK" sz="3000" b="1" dirty="0" err="1"/>
              <a:t>straw</a:t>
            </a:r>
            <a:r>
              <a:rPr lang="da-DK" sz="3000" b="1" dirty="0"/>
              <a:t>, </a:t>
            </a:r>
            <a:r>
              <a:rPr lang="da-DK" sz="3000" b="1" dirty="0" err="1"/>
              <a:t>corn</a:t>
            </a:r>
            <a:r>
              <a:rPr lang="da-DK" sz="3000" b="1" dirty="0"/>
              <a:t> </a:t>
            </a:r>
            <a:r>
              <a:rPr lang="da-DK" sz="3000" b="1" dirty="0" err="1"/>
              <a:t>stover</a:t>
            </a:r>
            <a:r>
              <a:rPr lang="da-DK" sz="3000" b="1" dirty="0"/>
              <a:t>, </a:t>
            </a:r>
            <a:r>
              <a:rPr lang="da-DK" sz="3000" b="1" dirty="0" err="1"/>
              <a:t>wood</a:t>
            </a:r>
            <a:r>
              <a:rPr lang="da-DK" sz="3000" b="1" dirty="0"/>
              <a:t>)</a:t>
            </a:r>
          </a:p>
          <a:p>
            <a:r>
              <a:rPr lang="da-DK" sz="3000" b="1" dirty="0" smtClean="0"/>
              <a:t>The </a:t>
            </a:r>
            <a:r>
              <a:rPr lang="da-DK" sz="3000" b="1" dirty="0"/>
              <a:t>Green </a:t>
            </a:r>
            <a:r>
              <a:rPr lang="da-DK" sz="3000" b="1" dirty="0" err="1">
                <a:solidFill>
                  <a:srgbClr val="2C993F"/>
                </a:solidFill>
              </a:rPr>
              <a:t>Biorefinery</a:t>
            </a:r>
            <a:r>
              <a:rPr lang="da-DK" sz="3000" b="1" dirty="0">
                <a:solidFill>
                  <a:srgbClr val="2C993F"/>
                </a:solidFill>
              </a:rPr>
              <a:t> </a:t>
            </a:r>
            <a:r>
              <a:rPr lang="da-DK" sz="3000" b="1" dirty="0"/>
              <a:t>(</a:t>
            </a:r>
            <a:r>
              <a:rPr lang="da-DK" sz="3000" b="1" dirty="0" err="1"/>
              <a:t>fresh</a:t>
            </a:r>
            <a:r>
              <a:rPr lang="da-DK" sz="3000" b="1" dirty="0"/>
              <a:t> green </a:t>
            </a:r>
            <a:r>
              <a:rPr lang="da-DK" sz="3000" b="1" dirty="0" err="1"/>
              <a:t>biomass</a:t>
            </a:r>
            <a:r>
              <a:rPr lang="da-DK" sz="3000" b="1" dirty="0"/>
              <a:t>; </a:t>
            </a:r>
            <a:r>
              <a:rPr lang="da-DK" sz="3000" b="1" dirty="0" err="1"/>
              <a:t>grass</a:t>
            </a:r>
            <a:r>
              <a:rPr lang="da-DK" sz="3000" b="1" dirty="0"/>
              <a:t> for protein-</a:t>
            </a:r>
            <a:r>
              <a:rPr lang="da-DK" sz="3000" b="1" dirty="0" err="1"/>
              <a:t>rich</a:t>
            </a:r>
            <a:r>
              <a:rPr lang="da-DK" sz="3000" b="1" dirty="0"/>
              <a:t> </a:t>
            </a:r>
            <a:r>
              <a:rPr lang="da-DK" sz="3000" b="1" dirty="0" err="1"/>
              <a:t>animal</a:t>
            </a:r>
            <a:r>
              <a:rPr lang="da-DK" sz="3000" b="1" dirty="0"/>
              <a:t> </a:t>
            </a:r>
            <a:r>
              <a:rPr lang="da-DK" sz="3000" b="1" dirty="0" err="1"/>
              <a:t>feed</a:t>
            </a:r>
            <a:r>
              <a:rPr lang="da-DK" sz="3000" b="1" dirty="0"/>
              <a:t>!)</a:t>
            </a:r>
          </a:p>
          <a:p>
            <a:r>
              <a:rPr lang="da-DK" sz="3000" b="1" dirty="0"/>
              <a:t>The Blue </a:t>
            </a:r>
            <a:r>
              <a:rPr lang="da-DK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Biorefinery</a:t>
            </a:r>
            <a:r>
              <a:rPr lang="da-DK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a-DK" sz="3000" b="1" dirty="0"/>
              <a:t>(</a:t>
            </a:r>
            <a:r>
              <a:rPr lang="da-DK" sz="3000" b="1" dirty="0" err="1"/>
              <a:t>fish</a:t>
            </a:r>
            <a:r>
              <a:rPr lang="da-DK" sz="3000" b="1" dirty="0"/>
              <a:t> by-</a:t>
            </a:r>
            <a:r>
              <a:rPr lang="da-DK" sz="3000" b="1" dirty="0" err="1"/>
              <a:t>catch</a:t>
            </a:r>
            <a:r>
              <a:rPr lang="da-DK" sz="3000" b="1" dirty="0"/>
              <a:t>/side-</a:t>
            </a:r>
            <a:r>
              <a:rPr lang="da-DK" sz="3000" b="1" dirty="0" err="1"/>
              <a:t>streams</a:t>
            </a:r>
            <a:r>
              <a:rPr lang="da-DK" sz="3000" b="1" dirty="0"/>
              <a:t>; </a:t>
            </a:r>
            <a:r>
              <a:rPr lang="da-DK" sz="3000" b="1" dirty="0" err="1"/>
              <a:t>brown</a:t>
            </a:r>
            <a:r>
              <a:rPr lang="da-DK" sz="3000" b="1" dirty="0"/>
              <a:t>, red and green </a:t>
            </a:r>
            <a:r>
              <a:rPr lang="da-DK" sz="3000" b="1" dirty="0" err="1"/>
              <a:t>algae</a:t>
            </a:r>
            <a:r>
              <a:rPr lang="da-DK" sz="3000" b="1" dirty="0"/>
              <a:t>; </a:t>
            </a:r>
            <a:r>
              <a:rPr lang="da-DK" sz="3000" b="1" dirty="0" err="1"/>
              <a:t>sea</a:t>
            </a:r>
            <a:r>
              <a:rPr lang="da-DK" sz="3000" b="1" dirty="0"/>
              <a:t> </a:t>
            </a:r>
            <a:r>
              <a:rPr lang="da-DK" sz="3000" b="1" dirty="0" err="1"/>
              <a:t>cucumber</a:t>
            </a:r>
            <a:r>
              <a:rPr lang="da-DK" sz="3000" b="1" dirty="0"/>
              <a:t>) </a:t>
            </a:r>
          </a:p>
          <a:p>
            <a:r>
              <a:rPr lang="da-DK" sz="3000" b="1" dirty="0" smtClean="0"/>
              <a:t>The Grey </a:t>
            </a:r>
            <a:r>
              <a:rPr lang="da-DK" sz="3000" b="1" dirty="0" err="1">
                <a:solidFill>
                  <a:schemeClr val="bg1">
                    <a:lumMod val="65000"/>
                  </a:schemeClr>
                </a:solidFill>
              </a:rPr>
              <a:t>Biorefinery</a:t>
            </a:r>
            <a:r>
              <a:rPr lang="da-DK" sz="3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a-DK" sz="3000" dirty="0"/>
              <a:t>(</a:t>
            </a:r>
            <a:r>
              <a:rPr lang="da-DK" sz="3000" b="1" dirty="0" err="1" smtClean="0"/>
              <a:t>agroindustry</a:t>
            </a:r>
            <a:r>
              <a:rPr lang="da-DK" sz="3000" b="1" dirty="0" smtClean="0"/>
              <a:t> </a:t>
            </a:r>
            <a:r>
              <a:rPr lang="da-DK" sz="3000" b="1" dirty="0" err="1" smtClean="0"/>
              <a:t>byproducts</a:t>
            </a:r>
            <a:r>
              <a:rPr lang="da-DK" sz="3000" b="1" dirty="0"/>
              <a:t>)</a:t>
            </a:r>
          </a:p>
          <a:p>
            <a:r>
              <a:rPr lang="da-DK" sz="3000" b="1" dirty="0" smtClean="0"/>
              <a:t>The Brown </a:t>
            </a:r>
            <a:r>
              <a:rPr lang="da-DK" sz="3000" b="1" dirty="0" err="1" smtClean="0">
                <a:solidFill>
                  <a:schemeClr val="accent6">
                    <a:lumMod val="50000"/>
                  </a:schemeClr>
                </a:solidFill>
              </a:rPr>
              <a:t>Biorefinery</a:t>
            </a:r>
            <a:r>
              <a:rPr lang="da-DK" sz="3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a-DK" sz="3000" b="1" dirty="0" smtClean="0"/>
              <a:t>(</a:t>
            </a:r>
            <a:r>
              <a:rPr lang="da-DK" sz="3000" b="1" dirty="0" err="1" smtClean="0"/>
              <a:t>sludge</a:t>
            </a:r>
            <a:r>
              <a:rPr lang="da-DK" sz="3000" b="1" dirty="0"/>
              <a:t> &amp;</a:t>
            </a:r>
            <a:r>
              <a:rPr lang="da-DK" sz="3000" b="1" dirty="0" smtClean="0"/>
              <a:t> </a:t>
            </a:r>
            <a:r>
              <a:rPr lang="da-DK" sz="3000" b="1" dirty="0" err="1" smtClean="0"/>
              <a:t>household</a:t>
            </a:r>
            <a:r>
              <a:rPr lang="da-DK" sz="3000" b="1" dirty="0" smtClean="0"/>
              <a:t> </a:t>
            </a:r>
            <a:r>
              <a:rPr lang="da-DK" sz="3000" b="1" dirty="0" err="1" smtClean="0"/>
              <a:t>waste</a:t>
            </a:r>
            <a:r>
              <a:rPr lang="da-DK" sz="3000" b="1" dirty="0" smtClean="0"/>
              <a:t>)</a:t>
            </a:r>
            <a:endParaRPr lang="da-DK" sz="3000" b="1" dirty="0"/>
          </a:p>
          <a:p>
            <a:pPr marL="0" indent="0">
              <a:buNone/>
            </a:pPr>
            <a:endParaRPr lang="da-DK" sz="2400" b="1" i="1" dirty="0" smtClean="0"/>
          </a:p>
          <a:p>
            <a:pPr marL="0" indent="0">
              <a:buNone/>
            </a:pPr>
            <a:r>
              <a:rPr lang="da-DK" sz="2400" b="1" i="1" dirty="0" smtClean="0"/>
              <a:t>Big </a:t>
            </a:r>
            <a:r>
              <a:rPr lang="da-DK" sz="2400" b="1" i="1" dirty="0" err="1" smtClean="0"/>
              <a:t>Biorefineries</a:t>
            </a:r>
            <a:r>
              <a:rPr lang="da-DK" sz="2400" b="1" i="1" dirty="0" smtClean="0"/>
              <a:t>, </a:t>
            </a:r>
            <a:r>
              <a:rPr lang="da-DK" sz="2400" b="1" i="1" dirty="0" err="1" smtClean="0"/>
              <a:t>efficient</a:t>
            </a:r>
            <a:r>
              <a:rPr lang="da-DK" sz="2400" b="1" i="1" dirty="0" smtClean="0"/>
              <a:t> </a:t>
            </a:r>
            <a:r>
              <a:rPr lang="da-DK" sz="2400" b="1" i="1" dirty="0" err="1" smtClean="0"/>
              <a:t>conversion</a:t>
            </a:r>
            <a:r>
              <a:rPr lang="da-DK" sz="2400" b="1" i="1" dirty="0" smtClean="0"/>
              <a:t>, </a:t>
            </a:r>
            <a:r>
              <a:rPr lang="da-DK" sz="2400" b="1" i="1" dirty="0" err="1" smtClean="0"/>
              <a:t>low</a:t>
            </a:r>
            <a:r>
              <a:rPr lang="da-DK" sz="2400" b="1" i="1" dirty="0" smtClean="0"/>
              <a:t> profit margin, bulk products</a:t>
            </a:r>
          </a:p>
          <a:p>
            <a:pPr marL="0" indent="0">
              <a:buNone/>
            </a:pPr>
            <a:r>
              <a:rPr lang="da-DK" sz="2400" b="1" i="1" dirty="0" smtClean="0"/>
              <a:t>Small </a:t>
            </a:r>
            <a:r>
              <a:rPr lang="da-DK" sz="2400" b="1" i="1" dirty="0" err="1" smtClean="0"/>
              <a:t>Biorefineries</a:t>
            </a:r>
            <a:r>
              <a:rPr lang="da-DK" sz="2400" b="1" i="1" dirty="0" smtClean="0"/>
              <a:t>, </a:t>
            </a:r>
            <a:r>
              <a:rPr lang="da-DK" sz="2400" b="1" i="1" dirty="0" err="1" smtClean="0"/>
              <a:t>high</a:t>
            </a:r>
            <a:r>
              <a:rPr lang="da-DK" sz="2400" b="1" i="1" dirty="0" smtClean="0"/>
              <a:t> </a:t>
            </a:r>
            <a:r>
              <a:rPr lang="da-DK" sz="2400" b="1" i="1" dirty="0" err="1" smtClean="0"/>
              <a:t>value</a:t>
            </a:r>
            <a:r>
              <a:rPr lang="da-DK" sz="2400" b="1" i="1" dirty="0" smtClean="0"/>
              <a:t> products, </a:t>
            </a:r>
            <a:r>
              <a:rPr lang="da-DK" sz="2400" b="1" i="1" dirty="0" err="1" smtClean="0"/>
              <a:t>food</a:t>
            </a:r>
            <a:r>
              <a:rPr lang="da-DK" sz="2400" b="1" i="1" dirty="0" smtClean="0"/>
              <a:t>, </a:t>
            </a:r>
            <a:r>
              <a:rPr lang="da-DK" sz="2400" b="1" i="1" dirty="0" err="1" smtClean="0"/>
              <a:t>feed</a:t>
            </a:r>
            <a:r>
              <a:rPr lang="da-DK" sz="2400" b="1" i="1" dirty="0" smtClean="0"/>
              <a:t> and </a:t>
            </a:r>
            <a:r>
              <a:rPr lang="da-DK" sz="2400" b="1" i="1" dirty="0" err="1" smtClean="0"/>
              <a:t>pharma</a:t>
            </a:r>
            <a:r>
              <a:rPr lang="da-DK" sz="2400" b="1" i="1" dirty="0" smtClean="0"/>
              <a:t> </a:t>
            </a:r>
            <a:endParaRPr lang="da-DK" sz="2400" b="1" i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9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The new </a:t>
            </a:r>
            <a:r>
              <a:rPr lang="da-DK" sz="3200" b="1" dirty="0" err="1" smtClean="0"/>
              <a:t>Bioeconomy</a:t>
            </a:r>
            <a:r>
              <a:rPr lang="da-DK" sz="3200" b="1" dirty="0" smtClean="0"/>
              <a:t>, Trend 2 </a:t>
            </a:r>
            <a:br>
              <a:rPr lang="da-DK" sz="3200" b="1" dirty="0" smtClean="0"/>
            </a:br>
            <a:r>
              <a:rPr lang="da-DK" sz="2800" b="1" dirty="0" smtClean="0"/>
              <a:t>-</a:t>
            </a:r>
            <a:r>
              <a:rPr lang="da-DK" sz="2800" b="1" i="1" dirty="0" smtClean="0"/>
              <a:t>Focus on </a:t>
            </a:r>
            <a:r>
              <a:rPr lang="da-DK" sz="2800" b="1" i="1" dirty="0" err="1" smtClean="0"/>
              <a:t>higher</a:t>
            </a:r>
            <a:r>
              <a:rPr lang="da-DK" sz="2800" b="1" i="1" dirty="0" smtClean="0"/>
              <a:t> </a:t>
            </a:r>
            <a:r>
              <a:rPr lang="da-DK" sz="2800" b="1" i="1" dirty="0" err="1" smtClean="0"/>
              <a:t>value</a:t>
            </a:r>
            <a:r>
              <a:rPr lang="da-DK" sz="2800" b="1" i="1" dirty="0" smtClean="0"/>
              <a:t> products</a:t>
            </a:r>
            <a:endParaRPr lang="da-DK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 err="1" smtClean="0"/>
              <a:t>Unlocking</a:t>
            </a:r>
            <a:r>
              <a:rPr lang="da-DK" sz="2800" dirty="0" smtClean="0"/>
              <a:t> the </a:t>
            </a:r>
            <a:r>
              <a:rPr lang="da-DK" sz="2800" dirty="0" err="1" smtClean="0"/>
              <a:t>full</a:t>
            </a:r>
            <a:r>
              <a:rPr lang="da-DK" sz="2800" dirty="0" smtClean="0"/>
              <a:t> potentials of the </a:t>
            </a:r>
            <a:r>
              <a:rPr lang="da-DK" sz="2800" dirty="0" err="1" smtClean="0"/>
              <a:t>biomass</a:t>
            </a:r>
            <a:endParaRPr lang="da-DK" sz="2800" dirty="0" smtClean="0"/>
          </a:p>
          <a:p>
            <a:r>
              <a:rPr lang="da-DK" sz="2800" dirty="0" err="1" smtClean="0"/>
              <a:t>Following</a:t>
            </a:r>
            <a:r>
              <a:rPr lang="da-DK" sz="2800" dirty="0" smtClean="0"/>
              <a:t> the </a:t>
            </a:r>
            <a:r>
              <a:rPr lang="da-DK" sz="2800" i="1" dirty="0" err="1" smtClean="0"/>
              <a:t>value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cascading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principle</a:t>
            </a:r>
            <a:endParaRPr lang="da-DK" sz="2800" i="1" dirty="0" smtClean="0"/>
          </a:p>
          <a:p>
            <a:r>
              <a:rPr lang="da-DK" sz="2800" dirty="0" smtClean="0"/>
              <a:t>Give </a:t>
            </a:r>
            <a:r>
              <a:rPr lang="da-DK" sz="2800" dirty="0" err="1" smtClean="0"/>
              <a:t>high</a:t>
            </a:r>
            <a:r>
              <a:rPr lang="da-DK" sz="2800" dirty="0" smtClean="0"/>
              <a:t> </a:t>
            </a:r>
            <a:r>
              <a:rPr lang="da-DK" sz="2800" dirty="0" err="1" smtClean="0"/>
              <a:t>priority</a:t>
            </a:r>
            <a:r>
              <a:rPr lang="da-DK" sz="2800" dirty="0" smtClean="0"/>
              <a:t> to Food and </a:t>
            </a:r>
            <a:r>
              <a:rPr lang="da-DK" sz="2800" dirty="0" err="1" smtClean="0"/>
              <a:t>Feed</a:t>
            </a:r>
            <a:r>
              <a:rPr lang="da-DK" sz="2800" dirty="0" smtClean="0"/>
              <a:t> </a:t>
            </a:r>
            <a:r>
              <a:rPr lang="da-DK" sz="2800" dirty="0" err="1" smtClean="0"/>
              <a:t>ingredients</a:t>
            </a:r>
            <a:r>
              <a:rPr lang="da-DK" sz="2800" dirty="0" smtClean="0"/>
              <a:t>, </a:t>
            </a:r>
            <a:r>
              <a:rPr lang="da-DK" sz="2800" dirty="0" err="1" smtClean="0"/>
              <a:t>high</a:t>
            </a:r>
            <a:r>
              <a:rPr lang="da-DK" sz="2800" dirty="0" smtClean="0"/>
              <a:t> </a:t>
            </a:r>
            <a:r>
              <a:rPr lang="da-DK" sz="2800" dirty="0" err="1" smtClean="0"/>
              <a:t>value</a:t>
            </a:r>
            <a:r>
              <a:rPr lang="da-DK" sz="2800" dirty="0" smtClean="0"/>
              <a:t> </a:t>
            </a:r>
            <a:r>
              <a:rPr lang="da-DK" sz="2800" dirty="0" err="1" smtClean="0"/>
              <a:t>materials</a:t>
            </a:r>
            <a:r>
              <a:rPr lang="da-DK" sz="2800" dirty="0" smtClean="0"/>
              <a:t> and </a:t>
            </a:r>
            <a:r>
              <a:rPr lang="da-DK" sz="2800" dirty="0" err="1" smtClean="0"/>
              <a:t>chemicals</a:t>
            </a:r>
            <a:r>
              <a:rPr lang="da-DK" sz="2800" dirty="0"/>
              <a:t> and transport </a:t>
            </a:r>
            <a:r>
              <a:rPr lang="da-DK" sz="2800" dirty="0" err="1" smtClean="0"/>
              <a:t>fuel</a:t>
            </a:r>
            <a:r>
              <a:rPr lang="da-DK" sz="2800" dirty="0" smtClean="0"/>
              <a:t>; </a:t>
            </a:r>
            <a:r>
              <a:rPr lang="da-DK" sz="2800" dirty="0" err="1" smtClean="0"/>
              <a:t>nutraceuticals</a:t>
            </a:r>
            <a:r>
              <a:rPr lang="da-DK" sz="2800" dirty="0" smtClean="0"/>
              <a:t> and </a:t>
            </a:r>
            <a:r>
              <a:rPr lang="da-DK" sz="2800" dirty="0" err="1" smtClean="0"/>
              <a:t>health</a:t>
            </a:r>
            <a:r>
              <a:rPr lang="da-DK" sz="2800" dirty="0" smtClean="0"/>
              <a:t> products</a:t>
            </a:r>
          </a:p>
          <a:p>
            <a:r>
              <a:rPr lang="da-DK" sz="2800" dirty="0" err="1" smtClean="0"/>
              <a:t>Only</a:t>
            </a:r>
            <a:r>
              <a:rPr lang="da-DK" sz="2800" dirty="0" smtClean="0"/>
              <a:t> </a:t>
            </a:r>
            <a:r>
              <a:rPr lang="da-DK" sz="2800" dirty="0" err="1" smtClean="0"/>
              <a:t>using</a:t>
            </a:r>
            <a:r>
              <a:rPr lang="da-DK" sz="2800" dirty="0" smtClean="0"/>
              <a:t> </a:t>
            </a:r>
            <a:r>
              <a:rPr lang="da-DK" sz="2800" dirty="0" err="1" smtClean="0"/>
              <a:t>left</a:t>
            </a:r>
            <a:r>
              <a:rPr lang="da-DK" sz="2800" dirty="0" smtClean="0"/>
              <a:t> over of the </a:t>
            </a:r>
            <a:r>
              <a:rPr lang="da-DK" sz="2800" dirty="0" err="1" smtClean="0"/>
              <a:t>biomass</a:t>
            </a:r>
            <a:r>
              <a:rPr lang="da-DK" sz="2800" dirty="0" smtClean="0"/>
              <a:t> for </a:t>
            </a:r>
            <a:r>
              <a:rPr lang="da-DK" sz="2800" dirty="0" err="1" smtClean="0"/>
              <a:t>downgrading</a:t>
            </a:r>
            <a:r>
              <a:rPr lang="da-DK" sz="2800" dirty="0" smtClean="0"/>
              <a:t> to </a:t>
            </a:r>
            <a:r>
              <a:rPr lang="da-DK" sz="2800" dirty="0" err="1" smtClean="0"/>
              <a:t>energy</a:t>
            </a:r>
            <a:r>
              <a:rPr lang="da-DK" sz="2800" dirty="0" smtClean="0"/>
              <a:t>, biogas, </a:t>
            </a:r>
            <a:r>
              <a:rPr lang="da-DK" sz="2800" dirty="0" err="1" smtClean="0"/>
              <a:t>electricity</a:t>
            </a:r>
            <a:r>
              <a:rPr lang="da-DK" sz="2800" dirty="0" smtClean="0"/>
              <a:t> and heat</a:t>
            </a:r>
            <a:endParaRPr lang="da-DK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0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1" y="500061"/>
            <a:ext cx="75914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da-DK" sz="3200" b="1" dirty="0"/>
              <a:t>Trend </a:t>
            </a:r>
            <a:r>
              <a:rPr lang="da-DK" sz="3200" b="1" dirty="0" smtClean="0"/>
              <a:t>3: </a:t>
            </a:r>
            <a:r>
              <a:rPr lang="da-DK" sz="3200" b="1" dirty="0" err="1" smtClean="0"/>
              <a:t>There</a:t>
            </a:r>
            <a:r>
              <a:rPr lang="da-DK" sz="3200" b="1" dirty="0" smtClean="0"/>
              <a:t> is </a:t>
            </a:r>
            <a:r>
              <a:rPr lang="da-DK" sz="3200" b="1" dirty="0" err="1" smtClean="0"/>
              <a:t>much</a:t>
            </a:r>
            <a:r>
              <a:rPr lang="da-DK" sz="3200" b="1" dirty="0" smtClean="0"/>
              <a:t> more </a:t>
            </a:r>
            <a:r>
              <a:rPr lang="da-DK" sz="3200" b="1" dirty="0" err="1" smtClean="0"/>
              <a:t>Biomass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available</a:t>
            </a:r>
            <a:r>
              <a:rPr lang="da-DK" sz="3200" b="1" dirty="0" smtClean="0"/>
              <a:t> </a:t>
            </a:r>
            <a:endParaRPr lang="da-DK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800" dirty="0" err="1" smtClean="0"/>
              <a:t>Exploit</a:t>
            </a:r>
            <a:r>
              <a:rPr lang="da-DK" sz="2800" dirty="0" smtClean="0"/>
              <a:t> </a:t>
            </a:r>
            <a:r>
              <a:rPr lang="da-DK" sz="2800" dirty="0" err="1" smtClean="0"/>
              <a:t>agroindustrial</a:t>
            </a:r>
            <a:r>
              <a:rPr lang="da-DK" sz="2800" dirty="0" smtClean="0"/>
              <a:t> side </a:t>
            </a:r>
            <a:r>
              <a:rPr lang="da-DK" sz="2800" dirty="0" err="1" smtClean="0"/>
              <a:t>streams</a:t>
            </a:r>
            <a:r>
              <a:rPr lang="da-DK" sz="2800" dirty="0" smtClean="0"/>
              <a:t>, </a:t>
            </a:r>
            <a:r>
              <a:rPr lang="da-DK" sz="2800" dirty="0" err="1" smtClean="0"/>
              <a:t>household</a:t>
            </a:r>
            <a:r>
              <a:rPr lang="da-DK" sz="2800" dirty="0" smtClean="0"/>
              <a:t> </a:t>
            </a:r>
            <a:r>
              <a:rPr lang="da-DK" sz="2800" dirty="0" err="1" smtClean="0"/>
              <a:t>waste</a:t>
            </a:r>
            <a:r>
              <a:rPr lang="da-DK" sz="2800" dirty="0" smtClean="0"/>
              <a:t> and </a:t>
            </a:r>
            <a:r>
              <a:rPr lang="da-DK" sz="2800" dirty="0" err="1" smtClean="0"/>
              <a:t>waste</a:t>
            </a:r>
            <a:r>
              <a:rPr lang="da-DK" sz="2800" dirty="0" smtClean="0"/>
              <a:t> </a:t>
            </a:r>
            <a:r>
              <a:rPr lang="da-DK" sz="2800" dirty="0" err="1" smtClean="0"/>
              <a:t>water</a:t>
            </a:r>
            <a:r>
              <a:rPr lang="da-DK" sz="2800" dirty="0" smtClean="0"/>
              <a:t> </a:t>
            </a:r>
            <a:r>
              <a:rPr lang="da-DK" sz="2800" dirty="0" err="1" smtClean="0"/>
              <a:t>sludge</a:t>
            </a:r>
            <a:endParaRPr lang="da-DK" sz="2800" dirty="0" smtClean="0"/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 smtClean="0"/>
              <a:t>Change </a:t>
            </a:r>
            <a:r>
              <a:rPr lang="da-DK" sz="2800" dirty="0" err="1" smtClean="0"/>
              <a:t>cropping</a:t>
            </a:r>
            <a:r>
              <a:rPr lang="da-DK" sz="2800" dirty="0" smtClean="0"/>
              <a:t> pattern </a:t>
            </a:r>
          </a:p>
          <a:p>
            <a:r>
              <a:rPr lang="da-DK" sz="2800" dirty="0" smtClean="0"/>
              <a:t>Growth </a:t>
            </a:r>
            <a:r>
              <a:rPr lang="da-DK" sz="2800" dirty="0" err="1" smtClean="0"/>
              <a:t>year</a:t>
            </a:r>
            <a:r>
              <a:rPr lang="da-DK" sz="2800" dirty="0" smtClean="0"/>
              <a:t> </a:t>
            </a:r>
            <a:r>
              <a:rPr lang="da-DK" sz="2800" dirty="0" err="1" smtClean="0"/>
              <a:t>around</a:t>
            </a:r>
            <a:r>
              <a:rPr lang="da-DK" sz="2800" dirty="0" smtClean="0"/>
              <a:t>, </a:t>
            </a:r>
            <a:r>
              <a:rPr lang="da-DK" sz="2800" dirty="0" err="1" smtClean="0"/>
              <a:t>optimizing</a:t>
            </a:r>
            <a:r>
              <a:rPr lang="da-DK" sz="2800" dirty="0" smtClean="0"/>
              <a:t> </a:t>
            </a:r>
            <a:r>
              <a:rPr lang="da-DK" sz="2800" dirty="0" err="1" smtClean="0"/>
              <a:t>sunlight</a:t>
            </a:r>
            <a:r>
              <a:rPr lang="da-DK" sz="2800" dirty="0" smtClean="0"/>
              <a:t>, </a:t>
            </a:r>
            <a:r>
              <a:rPr lang="da-DK" sz="2800" dirty="0" err="1" smtClean="0"/>
              <a:t>water</a:t>
            </a:r>
            <a:r>
              <a:rPr lang="da-DK" sz="2800" dirty="0" smtClean="0"/>
              <a:t> and </a:t>
            </a:r>
            <a:r>
              <a:rPr lang="da-DK" sz="2800" dirty="0" err="1" smtClean="0"/>
              <a:t>soil</a:t>
            </a:r>
            <a:r>
              <a:rPr lang="da-DK" sz="2800" dirty="0" smtClean="0"/>
              <a:t> </a:t>
            </a:r>
          </a:p>
          <a:p>
            <a:pPr marL="0" indent="0">
              <a:buNone/>
            </a:pPr>
            <a:r>
              <a:rPr lang="da-DK" sz="2800" dirty="0" smtClean="0"/>
              <a:t>=&gt;</a:t>
            </a:r>
          </a:p>
          <a:p>
            <a:r>
              <a:rPr lang="da-DK" sz="2800" dirty="0" err="1" smtClean="0"/>
              <a:t>Twice</a:t>
            </a:r>
            <a:r>
              <a:rPr lang="da-DK" sz="2800" dirty="0" smtClean="0"/>
              <a:t> the </a:t>
            </a:r>
            <a:r>
              <a:rPr lang="da-DK" sz="2800" dirty="0" err="1" smtClean="0"/>
              <a:t>yield</a:t>
            </a:r>
            <a:r>
              <a:rPr lang="da-DK" sz="2800" dirty="0" smtClean="0"/>
              <a:t> with </a:t>
            </a:r>
            <a:r>
              <a:rPr lang="da-DK" sz="2800" dirty="0" err="1" smtClean="0"/>
              <a:t>half</a:t>
            </a:r>
            <a:r>
              <a:rPr lang="da-DK" sz="2800" dirty="0" smtClean="0"/>
              <a:t> the </a:t>
            </a:r>
            <a:r>
              <a:rPr lang="da-DK" sz="2800" dirty="0" err="1" smtClean="0"/>
              <a:t>environmental</a:t>
            </a:r>
            <a:r>
              <a:rPr lang="da-DK" sz="2800" dirty="0" smtClean="0"/>
              <a:t> </a:t>
            </a:r>
            <a:r>
              <a:rPr lang="da-DK" sz="2800" dirty="0" err="1" smtClean="0"/>
              <a:t>impact</a:t>
            </a:r>
            <a:r>
              <a:rPr lang="da-DK" sz="2800" dirty="0" smtClean="0"/>
              <a:t> </a:t>
            </a:r>
          </a:p>
          <a:p>
            <a:pPr marL="0" indent="0">
              <a:buNone/>
            </a:pPr>
            <a:endParaRPr lang="da-DK" sz="2800" dirty="0" smtClean="0"/>
          </a:p>
          <a:p>
            <a:endParaRPr lang="da-DK" dirty="0"/>
          </a:p>
          <a:p>
            <a:pPr marL="0" indent="0">
              <a:buNone/>
            </a:pPr>
            <a:r>
              <a:rPr lang="da-DK" sz="2400" dirty="0" smtClean="0"/>
              <a:t>*) Source: Uffe Jørgensen, Aarhus </a:t>
            </a:r>
            <a:r>
              <a:rPr lang="da-DK" sz="2400" dirty="0" err="1" smtClean="0"/>
              <a:t>University</a:t>
            </a:r>
            <a:r>
              <a:rPr lang="da-DK" sz="2400" dirty="0" smtClean="0"/>
              <a:t>, Denmark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626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b="1" dirty="0"/>
              <a:t>Trend </a:t>
            </a:r>
            <a:r>
              <a:rPr lang="da-DK" sz="3600" b="1" dirty="0" smtClean="0"/>
              <a:t>4, </a:t>
            </a:r>
            <a:r>
              <a:rPr lang="da-DK" sz="3600" b="1" dirty="0" err="1"/>
              <a:t>Making</a:t>
            </a:r>
            <a:r>
              <a:rPr lang="da-DK" sz="3600" b="1" dirty="0"/>
              <a:t> </a:t>
            </a:r>
            <a:r>
              <a:rPr lang="da-DK" sz="3600" b="1" dirty="0" err="1" smtClean="0"/>
              <a:t>value</a:t>
            </a:r>
            <a:r>
              <a:rPr lang="da-DK" sz="3600" b="1" dirty="0" smtClean="0"/>
              <a:t> from </a:t>
            </a:r>
            <a:r>
              <a:rPr lang="da-DK" sz="3600" b="1" dirty="0" err="1" smtClean="0"/>
              <a:t>complexity</a:t>
            </a:r>
            <a:r>
              <a:rPr lang="da-DK" sz="3600" dirty="0" smtClean="0"/>
              <a:t/>
            </a:r>
            <a:br>
              <a:rPr lang="da-DK" sz="3600" dirty="0" smtClean="0"/>
            </a:br>
            <a:r>
              <a:rPr lang="da-DK" sz="3100" b="1" dirty="0" smtClean="0"/>
              <a:t>-not just </a:t>
            </a:r>
            <a:r>
              <a:rPr lang="da-DK" sz="3100" b="1" dirty="0" err="1" smtClean="0"/>
              <a:t>breaking</a:t>
            </a:r>
            <a:r>
              <a:rPr lang="da-DK" sz="3100" b="1" dirty="0" smtClean="0"/>
              <a:t> </a:t>
            </a:r>
            <a:r>
              <a:rPr lang="da-DK" sz="3100" b="1" dirty="0" err="1" smtClean="0"/>
              <a:t>down</a:t>
            </a:r>
            <a:r>
              <a:rPr lang="da-DK" sz="3100" b="1" dirty="0" smtClean="0"/>
              <a:t> polymers to monomer </a:t>
            </a:r>
            <a:r>
              <a:rPr lang="da-DK" sz="3100" b="1" dirty="0" err="1" smtClean="0"/>
              <a:t>sugars</a:t>
            </a:r>
            <a:r>
              <a:rPr lang="da-DK" sz="3100" b="1" dirty="0" smtClean="0"/>
              <a:t> </a:t>
            </a:r>
            <a:endParaRPr lang="da-DK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 err="1" smtClean="0"/>
              <a:t>Recover</a:t>
            </a:r>
            <a:r>
              <a:rPr lang="da-DK" sz="2800" dirty="0" smtClean="0"/>
              <a:t> </a:t>
            </a:r>
            <a:r>
              <a:rPr lang="da-DK" sz="2800" dirty="0" err="1" smtClean="0"/>
              <a:t>valuable</a:t>
            </a:r>
            <a:r>
              <a:rPr lang="da-DK" sz="2800" dirty="0" smtClean="0"/>
              <a:t> </a:t>
            </a:r>
            <a:r>
              <a:rPr lang="da-DK" sz="2800" dirty="0" err="1" smtClean="0"/>
              <a:t>molecules</a:t>
            </a:r>
            <a:r>
              <a:rPr lang="da-DK" sz="2800" dirty="0" smtClean="0"/>
              <a:t>:</a:t>
            </a:r>
          </a:p>
          <a:p>
            <a:r>
              <a:rPr lang="da-DK" sz="2800" dirty="0" smtClean="0"/>
              <a:t>Proteins</a:t>
            </a:r>
          </a:p>
          <a:p>
            <a:r>
              <a:rPr lang="da-DK" sz="2800" dirty="0" err="1" smtClean="0"/>
              <a:t>Prebiotics</a:t>
            </a:r>
            <a:r>
              <a:rPr lang="da-DK" sz="2800" dirty="0" smtClean="0"/>
              <a:t> from </a:t>
            </a:r>
            <a:r>
              <a:rPr lang="da-DK" sz="2800" dirty="0" err="1" smtClean="0"/>
              <a:t>hemicellulose</a:t>
            </a:r>
            <a:r>
              <a:rPr lang="da-DK" sz="2800" dirty="0" smtClean="0"/>
              <a:t> (C5 </a:t>
            </a:r>
            <a:r>
              <a:rPr lang="da-DK" sz="2800" dirty="0" err="1" smtClean="0"/>
              <a:t>oligoes</a:t>
            </a:r>
            <a:r>
              <a:rPr lang="da-DK" sz="2800" dirty="0" smtClean="0"/>
              <a:t>)</a:t>
            </a:r>
          </a:p>
          <a:p>
            <a:r>
              <a:rPr lang="da-DK" sz="2800" dirty="0" smtClean="0"/>
              <a:t>Aromatics</a:t>
            </a:r>
          </a:p>
          <a:p>
            <a:r>
              <a:rPr lang="da-DK" sz="2800" dirty="0" err="1" smtClean="0"/>
              <a:t>Lipids</a:t>
            </a:r>
            <a:endParaRPr lang="da-DK" sz="2800" dirty="0" smtClean="0"/>
          </a:p>
          <a:p>
            <a:r>
              <a:rPr lang="da-DK" sz="2800" dirty="0" err="1" smtClean="0"/>
              <a:t>Metabolites</a:t>
            </a:r>
            <a:endParaRPr lang="da-DK" sz="2800" dirty="0" smtClean="0"/>
          </a:p>
          <a:p>
            <a:endParaRPr lang="da-DK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82B-5073-46E3-995D-B854F433B9E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550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99" y="847551"/>
            <a:ext cx="29718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40" y="724164"/>
            <a:ext cx="2813552" cy="188252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57041" y="3013013"/>
            <a:ext cx="2540978" cy="1865409"/>
            <a:chOff x="2089150" y="1190625"/>
            <a:chExt cx="7786688" cy="505460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90738" y="1746250"/>
              <a:ext cx="6802437" cy="4094163"/>
              <a:chOff x="438" y="509"/>
              <a:chExt cx="5936" cy="3543"/>
            </a:xfrm>
          </p:grpSpPr>
          <p:grpSp>
            <p:nvGrpSpPr>
              <p:cNvPr id="581" name="Group 3"/>
              <p:cNvGrpSpPr>
                <a:grpSpLocks/>
              </p:cNvGrpSpPr>
              <p:nvPr/>
            </p:nvGrpSpPr>
            <p:grpSpPr bwMode="auto">
              <a:xfrm>
                <a:off x="498" y="2119"/>
                <a:ext cx="5508" cy="253"/>
                <a:chOff x="498" y="2119"/>
                <a:chExt cx="5508" cy="253"/>
              </a:xfrm>
            </p:grpSpPr>
            <p:grpSp>
              <p:nvGrpSpPr>
                <p:cNvPr id="840" name="Group 4"/>
                <p:cNvGrpSpPr>
                  <a:grpSpLocks/>
                </p:cNvGrpSpPr>
                <p:nvPr/>
              </p:nvGrpSpPr>
              <p:grpSpPr bwMode="auto">
                <a:xfrm>
                  <a:off x="531" y="2291"/>
                  <a:ext cx="5369" cy="53"/>
                  <a:chOff x="561" y="141"/>
                  <a:chExt cx="4946" cy="53"/>
                </a:xfrm>
              </p:grpSpPr>
              <p:sp>
                <p:nvSpPr>
                  <p:cNvPr id="880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81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41" name="Group 7"/>
                <p:cNvGrpSpPr>
                  <a:grpSpLocks/>
                </p:cNvGrpSpPr>
                <p:nvPr/>
              </p:nvGrpSpPr>
              <p:grpSpPr bwMode="auto">
                <a:xfrm>
                  <a:off x="498" y="2251"/>
                  <a:ext cx="5369" cy="53"/>
                  <a:chOff x="561" y="141"/>
                  <a:chExt cx="4946" cy="53"/>
                </a:xfrm>
              </p:grpSpPr>
              <p:sp>
                <p:nvSpPr>
                  <p:cNvPr id="87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79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42" name="Group 10"/>
                <p:cNvGrpSpPr>
                  <a:grpSpLocks/>
                </p:cNvGrpSpPr>
                <p:nvPr/>
              </p:nvGrpSpPr>
              <p:grpSpPr bwMode="auto">
                <a:xfrm>
                  <a:off x="498" y="2201"/>
                  <a:ext cx="5369" cy="53"/>
                  <a:chOff x="561" y="141"/>
                  <a:chExt cx="4946" cy="53"/>
                </a:xfrm>
              </p:grpSpPr>
              <p:sp>
                <p:nvSpPr>
                  <p:cNvPr id="87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77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43" name="Group 13"/>
                <p:cNvGrpSpPr>
                  <a:grpSpLocks/>
                </p:cNvGrpSpPr>
                <p:nvPr/>
              </p:nvGrpSpPr>
              <p:grpSpPr bwMode="auto">
                <a:xfrm>
                  <a:off x="520" y="2149"/>
                  <a:ext cx="5369" cy="53"/>
                  <a:chOff x="561" y="141"/>
                  <a:chExt cx="4946" cy="53"/>
                </a:xfrm>
              </p:grpSpPr>
              <p:sp>
                <p:nvSpPr>
                  <p:cNvPr id="87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75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44" name="Group 16"/>
                <p:cNvGrpSpPr>
                  <a:grpSpLocks/>
                </p:cNvGrpSpPr>
                <p:nvPr/>
              </p:nvGrpSpPr>
              <p:grpSpPr bwMode="auto">
                <a:xfrm>
                  <a:off x="565" y="2119"/>
                  <a:ext cx="5369" cy="53"/>
                  <a:chOff x="561" y="141"/>
                  <a:chExt cx="4946" cy="53"/>
                </a:xfrm>
              </p:grpSpPr>
              <p:sp>
                <p:nvSpPr>
                  <p:cNvPr id="87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7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45" name="Group 19"/>
                <p:cNvGrpSpPr>
                  <a:grpSpLocks/>
                </p:cNvGrpSpPr>
                <p:nvPr/>
              </p:nvGrpSpPr>
              <p:grpSpPr bwMode="auto">
                <a:xfrm>
                  <a:off x="571" y="2319"/>
                  <a:ext cx="5369" cy="53"/>
                  <a:chOff x="561" y="141"/>
                  <a:chExt cx="4946" cy="53"/>
                </a:xfrm>
              </p:grpSpPr>
              <p:sp>
                <p:nvSpPr>
                  <p:cNvPr id="87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7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46" name="Group 22"/>
                <p:cNvGrpSpPr>
                  <a:grpSpLocks/>
                </p:cNvGrpSpPr>
                <p:nvPr/>
              </p:nvGrpSpPr>
              <p:grpSpPr bwMode="auto">
                <a:xfrm>
                  <a:off x="537" y="2223"/>
                  <a:ext cx="5369" cy="53"/>
                  <a:chOff x="561" y="141"/>
                  <a:chExt cx="4946" cy="53"/>
                </a:xfrm>
              </p:grpSpPr>
              <p:sp>
                <p:nvSpPr>
                  <p:cNvPr id="868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47" name="Group 25"/>
                <p:cNvGrpSpPr>
                  <a:grpSpLocks/>
                </p:cNvGrpSpPr>
                <p:nvPr/>
              </p:nvGrpSpPr>
              <p:grpSpPr bwMode="auto">
                <a:xfrm>
                  <a:off x="559" y="2173"/>
                  <a:ext cx="5369" cy="53"/>
                  <a:chOff x="561" y="141"/>
                  <a:chExt cx="4946" cy="53"/>
                </a:xfrm>
              </p:grpSpPr>
              <p:sp>
                <p:nvSpPr>
                  <p:cNvPr id="866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7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48" name="Group 28"/>
                <p:cNvGrpSpPr>
                  <a:grpSpLocks/>
                </p:cNvGrpSpPr>
                <p:nvPr/>
              </p:nvGrpSpPr>
              <p:grpSpPr bwMode="auto">
                <a:xfrm>
                  <a:off x="567" y="2261"/>
                  <a:ext cx="5370" cy="53"/>
                  <a:chOff x="561" y="141"/>
                  <a:chExt cx="4946" cy="53"/>
                </a:xfrm>
              </p:grpSpPr>
              <p:sp>
                <p:nvSpPr>
                  <p:cNvPr id="864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5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49" name="Group 31"/>
                <p:cNvGrpSpPr>
                  <a:grpSpLocks/>
                </p:cNvGrpSpPr>
                <p:nvPr/>
              </p:nvGrpSpPr>
              <p:grpSpPr bwMode="auto">
                <a:xfrm>
                  <a:off x="594" y="2211"/>
                  <a:ext cx="5369" cy="53"/>
                  <a:chOff x="561" y="141"/>
                  <a:chExt cx="4946" cy="53"/>
                </a:xfrm>
              </p:grpSpPr>
              <p:sp>
                <p:nvSpPr>
                  <p:cNvPr id="86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3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50" name="Group 34"/>
                <p:cNvGrpSpPr>
                  <a:grpSpLocks/>
                </p:cNvGrpSpPr>
                <p:nvPr/>
              </p:nvGrpSpPr>
              <p:grpSpPr bwMode="auto">
                <a:xfrm>
                  <a:off x="635" y="2191"/>
                  <a:ext cx="5369" cy="53"/>
                  <a:chOff x="561" y="141"/>
                  <a:chExt cx="4946" cy="53"/>
                </a:xfrm>
              </p:grpSpPr>
              <p:sp>
                <p:nvSpPr>
                  <p:cNvPr id="86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1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51" name="Group 37"/>
                <p:cNvGrpSpPr>
                  <a:grpSpLocks/>
                </p:cNvGrpSpPr>
                <p:nvPr/>
              </p:nvGrpSpPr>
              <p:grpSpPr bwMode="auto">
                <a:xfrm>
                  <a:off x="637" y="2239"/>
                  <a:ext cx="5369" cy="53"/>
                  <a:chOff x="561" y="141"/>
                  <a:chExt cx="4946" cy="53"/>
                </a:xfrm>
              </p:grpSpPr>
              <p:sp>
                <p:nvSpPr>
                  <p:cNvPr id="85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5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52" name="Group 40"/>
                <p:cNvGrpSpPr>
                  <a:grpSpLocks/>
                </p:cNvGrpSpPr>
                <p:nvPr/>
              </p:nvGrpSpPr>
              <p:grpSpPr bwMode="auto">
                <a:xfrm>
                  <a:off x="604" y="2145"/>
                  <a:ext cx="5369" cy="53"/>
                  <a:chOff x="561" y="141"/>
                  <a:chExt cx="4946" cy="53"/>
                </a:xfrm>
              </p:grpSpPr>
              <p:sp>
                <p:nvSpPr>
                  <p:cNvPr id="856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57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53" name="Group 43"/>
                <p:cNvGrpSpPr>
                  <a:grpSpLocks/>
                </p:cNvGrpSpPr>
                <p:nvPr/>
              </p:nvGrpSpPr>
              <p:grpSpPr bwMode="auto">
                <a:xfrm>
                  <a:off x="611" y="2287"/>
                  <a:ext cx="5369" cy="53"/>
                  <a:chOff x="561" y="141"/>
                  <a:chExt cx="4946" cy="53"/>
                </a:xfrm>
              </p:grpSpPr>
              <p:sp>
                <p:nvSpPr>
                  <p:cNvPr id="85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55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582" name="Group 46"/>
              <p:cNvGrpSpPr>
                <a:grpSpLocks/>
              </p:cNvGrpSpPr>
              <p:nvPr/>
            </p:nvGrpSpPr>
            <p:grpSpPr bwMode="auto">
              <a:xfrm>
                <a:off x="438" y="1159"/>
                <a:ext cx="5450" cy="253"/>
                <a:chOff x="438" y="1159"/>
                <a:chExt cx="5450" cy="253"/>
              </a:xfrm>
            </p:grpSpPr>
            <p:grpSp>
              <p:nvGrpSpPr>
                <p:cNvPr id="798" name="Group 47"/>
                <p:cNvGrpSpPr>
                  <a:grpSpLocks/>
                </p:cNvGrpSpPr>
                <p:nvPr/>
              </p:nvGrpSpPr>
              <p:grpSpPr bwMode="auto">
                <a:xfrm>
                  <a:off x="470" y="1331"/>
                  <a:ext cx="5313" cy="53"/>
                  <a:chOff x="561" y="141"/>
                  <a:chExt cx="4946" cy="53"/>
                </a:xfrm>
              </p:grpSpPr>
              <p:sp>
                <p:nvSpPr>
                  <p:cNvPr id="838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39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99" name="Group 50"/>
                <p:cNvGrpSpPr>
                  <a:grpSpLocks/>
                </p:cNvGrpSpPr>
                <p:nvPr/>
              </p:nvGrpSpPr>
              <p:grpSpPr bwMode="auto">
                <a:xfrm>
                  <a:off x="438" y="1291"/>
                  <a:ext cx="5313" cy="53"/>
                  <a:chOff x="561" y="141"/>
                  <a:chExt cx="4946" cy="53"/>
                </a:xfrm>
              </p:grpSpPr>
              <p:sp>
                <p:nvSpPr>
                  <p:cNvPr id="836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37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00" name="Group 53"/>
                <p:cNvGrpSpPr>
                  <a:grpSpLocks/>
                </p:cNvGrpSpPr>
                <p:nvPr/>
              </p:nvGrpSpPr>
              <p:grpSpPr bwMode="auto">
                <a:xfrm>
                  <a:off x="438" y="1241"/>
                  <a:ext cx="5313" cy="53"/>
                  <a:chOff x="561" y="141"/>
                  <a:chExt cx="4946" cy="53"/>
                </a:xfrm>
              </p:grpSpPr>
              <p:sp>
                <p:nvSpPr>
                  <p:cNvPr id="83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3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01" name="Group 56"/>
                <p:cNvGrpSpPr>
                  <a:grpSpLocks/>
                </p:cNvGrpSpPr>
                <p:nvPr/>
              </p:nvGrpSpPr>
              <p:grpSpPr bwMode="auto">
                <a:xfrm>
                  <a:off x="459" y="1189"/>
                  <a:ext cx="5313" cy="53"/>
                  <a:chOff x="561" y="141"/>
                  <a:chExt cx="4946" cy="53"/>
                </a:xfrm>
              </p:grpSpPr>
              <p:sp>
                <p:nvSpPr>
                  <p:cNvPr id="832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33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02" name="Group 59"/>
                <p:cNvGrpSpPr>
                  <a:grpSpLocks/>
                </p:cNvGrpSpPr>
                <p:nvPr/>
              </p:nvGrpSpPr>
              <p:grpSpPr bwMode="auto">
                <a:xfrm>
                  <a:off x="505" y="1159"/>
                  <a:ext cx="5312" cy="53"/>
                  <a:chOff x="561" y="141"/>
                  <a:chExt cx="4946" cy="53"/>
                </a:xfrm>
              </p:grpSpPr>
              <p:sp>
                <p:nvSpPr>
                  <p:cNvPr id="830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3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03" name="Group 62"/>
                <p:cNvGrpSpPr>
                  <a:grpSpLocks/>
                </p:cNvGrpSpPr>
                <p:nvPr/>
              </p:nvGrpSpPr>
              <p:grpSpPr bwMode="auto">
                <a:xfrm>
                  <a:off x="510" y="1359"/>
                  <a:ext cx="5312" cy="53"/>
                  <a:chOff x="561" y="141"/>
                  <a:chExt cx="4946" cy="53"/>
                </a:xfrm>
              </p:grpSpPr>
              <p:sp>
                <p:nvSpPr>
                  <p:cNvPr id="828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9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04" name="Group 65"/>
                <p:cNvGrpSpPr>
                  <a:grpSpLocks/>
                </p:cNvGrpSpPr>
                <p:nvPr/>
              </p:nvGrpSpPr>
              <p:grpSpPr bwMode="auto">
                <a:xfrm>
                  <a:off x="477" y="1263"/>
                  <a:ext cx="5312" cy="53"/>
                  <a:chOff x="561" y="141"/>
                  <a:chExt cx="4946" cy="53"/>
                </a:xfrm>
              </p:grpSpPr>
              <p:sp>
                <p:nvSpPr>
                  <p:cNvPr id="826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7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05" name="Group 68"/>
                <p:cNvGrpSpPr>
                  <a:grpSpLocks/>
                </p:cNvGrpSpPr>
                <p:nvPr/>
              </p:nvGrpSpPr>
              <p:grpSpPr bwMode="auto">
                <a:xfrm>
                  <a:off x="498" y="1213"/>
                  <a:ext cx="5313" cy="53"/>
                  <a:chOff x="561" y="141"/>
                  <a:chExt cx="4946" cy="53"/>
                </a:xfrm>
              </p:grpSpPr>
              <p:sp>
                <p:nvSpPr>
                  <p:cNvPr id="824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5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06" name="Group 71"/>
                <p:cNvGrpSpPr>
                  <a:grpSpLocks/>
                </p:cNvGrpSpPr>
                <p:nvPr/>
              </p:nvGrpSpPr>
              <p:grpSpPr bwMode="auto">
                <a:xfrm>
                  <a:off x="507" y="1301"/>
                  <a:ext cx="5312" cy="53"/>
                  <a:chOff x="561" y="141"/>
                  <a:chExt cx="4946" cy="53"/>
                </a:xfrm>
              </p:grpSpPr>
              <p:sp>
                <p:nvSpPr>
                  <p:cNvPr id="822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3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07" name="Group 74"/>
                <p:cNvGrpSpPr>
                  <a:grpSpLocks/>
                </p:cNvGrpSpPr>
                <p:nvPr/>
              </p:nvGrpSpPr>
              <p:grpSpPr bwMode="auto">
                <a:xfrm>
                  <a:off x="533" y="1251"/>
                  <a:ext cx="5312" cy="53"/>
                  <a:chOff x="561" y="141"/>
                  <a:chExt cx="4946" cy="53"/>
                </a:xfrm>
              </p:grpSpPr>
              <p:sp>
                <p:nvSpPr>
                  <p:cNvPr id="820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1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08" name="Group 77"/>
                <p:cNvGrpSpPr>
                  <a:grpSpLocks/>
                </p:cNvGrpSpPr>
                <p:nvPr/>
              </p:nvGrpSpPr>
              <p:grpSpPr bwMode="auto">
                <a:xfrm>
                  <a:off x="573" y="1231"/>
                  <a:ext cx="5313" cy="53"/>
                  <a:chOff x="561" y="141"/>
                  <a:chExt cx="4946" cy="53"/>
                </a:xfrm>
              </p:grpSpPr>
              <p:sp>
                <p:nvSpPr>
                  <p:cNvPr id="818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19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09" name="Group 80"/>
                <p:cNvGrpSpPr>
                  <a:grpSpLocks/>
                </p:cNvGrpSpPr>
                <p:nvPr/>
              </p:nvGrpSpPr>
              <p:grpSpPr bwMode="auto">
                <a:xfrm>
                  <a:off x="575" y="1279"/>
                  <a:ext cx="5313" cy="53"/>
                  <a:chOff x="561" y="141"/>
                  <a:chExt cx="4946" cy="53"/>
                </a:xfrm>
              </p:grpSpPr>
              <p:sp>
                <p:nvSpPr>
                  <p:cNvPr id="816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17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10" name="Group 83"/>
                <p:cNvGrpSpPr>
                  <a:grpSpLocks/>
                </p:cNvGrpSpPr>
                <p:nvPr/>
              </p:nvGrpSpPr>
              <p:grpSpPr bwMode="auto">
                <a:xfrm>
                  <a:off x="543" y="1185"/>
                  <a:ext cx="5313" cy="53"/>
                  <a:chOff x="561" y="141"/>
                  <a:chExt cx="4946" cy="53"/>
                </a:xfrm>
              </p:grpSpPr>
              <p:sp>
                <p:nvSpPr>
                  <p:cNvPr id="81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15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11" name="Group 86"/>
                <p:cNvGrpSpPr>
                  <a:grpSpLocks/>
                </p:cNvGrpSpPr>
                <p:nvPr/>
              </p:nvGrpSpPr>
              <p:grpSpPr bwMode="auto">
                <a:xfrm>
                  <a:off x="550" y="1327"/>
                  <a:ext cx="5312" cy="53"/>
                  <a:chOff x="561" y="141"/>
                  <a:chExt cx="4946" cy="53"/>
                </a:xfrm>
              </p:grpSpPr>
              <p:sp>
                <p:nvSpPr>
                  <p:cNvPr id="81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13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583" name="Group 89"/>
              <p:cNvGrpSpPr>
                <a:grpSpLocks/>
              </p:cNvGrpSpPr>
              <p:nvPr/>
            </p:nvGrpSpPr>
            <p:grpSpPr bwMode="auto">
              <a:xfrm>
                <a:off x="1824" y="1729"/>
                <a:ext cx="4242" cy="253"/>
                <a:chOff x="1824" y="1729"/>
                <a:chExt cx="4242" cy="253"/>
              </a:xfrm>
            </p:grpSpPr>
            <p:grpSp>
              <p:nvGrpSpPr>
                <p:cNvPr id="756" name="Group 90"/>
                <p:cNvGrpSpPr>
                  <a:grpSpLocks/>
                </p:cNvGrpSpPr>
                <p:nvPr/>
              </p:nvGrpSpPr>
              <p:grpSpPr bwMode="auto">
                <a:xfrm>
                  <a:off x="1849" y="1901"/>
                  <a:ext cx="4135" cy="53"/>
                  <a:chOff x="561" y="141"/>
                  <a:chExt cx="4946" cy="53"/>
                </a:xfrm>
              </p:grpSpPr>
              <p:sp>
                <p:nvSpPr>
                  <p:cNvPr id="796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97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57" name="Group 93"/>
                <p:cNvGrpSpPr>
                  <a:grpSpLocks/>
                </p:cNvGrpSpPr>
                <p:nvPr/>
              </p:nvGrpSpPr>
              <p:grpSpPr bwMode="auto">
                <a:xfrm>
                  <a:off x="1824" y="1861"/>
                  <a:ext cx="4135" cy="53"/>
                  <a:chOff x="561" y="141"/>
                  <a:chExt cx="4946" cy="53"/>
                </a:xfrm>
              </p:grpSpPr>
              <p:sp>
                <p:nvSpPr>
                  <p:cNvPr id="79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95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58" name="Group 96"/>
                <p:cNvGrpSpPr>
                  <a:grpSpLocks/>
                </p:cNvGrpSpPr>
                <p:nvPr/>
              </p:nvGrpSpPr>
              <p:grpSpPr bwMode="auto">
                <a:xfrm>
                  <a:off x="1824" y="1811"/>
                  <a:ext cx="4135" cy="53"/>
                  <a:chOff x="561" y="141"/>
                  <a:chExt cx="4946" cy="53"/>
                </a:xfrm>
              </p:grpSpPr>
              <p:sp>
                <p:nvSpPr>
                  <p:cNvPr id="79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93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59" name="Group 99"/>
                <p:cNvGrpSpPr>
                  <a:grpSpLocks/>
                </p:cNvGrpSpPr>
                <p:nvPr/>
              </p:nvGrpSpPr>
              <p:grpSpPr bwMode="auto">
                <a:xfrm>
                  <a:off x="1841" y="1759"/>
                  <a:ext cx="4135" cy="53"/>
                  <a:chOff x="561" y="141"/>
                  <a:chExt cx="4946" cy="53"/>
                </a:xfrm>
              </p:grpSpPr>
              <p:sp>
                <p:nvSpPr>
                  <p:cNvPr id="790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91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60" name="Group 102"/>
                <p:cNvGrpSpPr>
                  <a:grpSpLocks/>
                </p:cNvGrpSpPr>
                <p:nvPr/>
              </p:nvGrpSpPr>
              <p:grpSpPr bwMode="auto">
                <a:xfrm>
                  <a:off x="1876" y="1729"/>
                  <a:ext cx="4135" cy="53"/>
                  <a:chOff x="561" y="141"/>
                  <a:chExt cx="4946" cy="53"/>
                </a:xfrm>
              </p:grpSpPr>
              <p:sp>
                <p:nvSpPr>
                  <p:cNvPr id="788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89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61" name="Group 105"/>
                <p:cNvGrpSpPr>
                  <a:grpSpLocks/>
                </p:cNvGrpSpPr>
                <p:nvPr/>
              </p:nvGrpSpPr>
              <p:grpSpPr bwMode="auto">
                <a:xfrm>
                  <a:off x="1880" y="1929"/>
                  <a:ext cx="4135" cy="53"/>
                  <a:chOff x="561" y="141"/>
                  <a:chExt cx="4946" cy="53"/>
                </a:xfrm>
              </p:grpSpPr>
              <p:sp>
                <p:nvSpPr>
                  <p:cNvPr id="786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87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62" name="Group 108"/>
                <p:cNvGrpSpPr>
                  <a:grpSpLocks/>
                </p:cNvGrpSpPr>
                <p:nvPr/>
              </p:nvGrpSpPr>
              <p:grpSpPr bwMode="auto">
                <a:xfrm>
                  <a:off x="1854" y="1833"/>
                  <a:ext cx="4135" cy="53"/>
                  <a:chOff x="561" y="141"/>
                  <a:chExt cx="4946" cy="53"/>
                </a:xfrm>
              </p:grpSpPr>
              <p:sp>
                <p:nvSpPr>
                  <p:cNvPr id="784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85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63" name="Group 111"/>
                <p:cNvGrpSpPr>
                  <a:grpSpLocks/>
                </p:cNvGrpSpPr>
                <p:nvPr/>
              </p:nvGrpSpPr>
              <p:grpSpPr bwMode="auto">
                <a:xfrm>
                  <a:off x="1871" y="1783"/>
                  <a:ext cx="4135" cy="53"/>
                  <a:chOff x="561" y="141"/>
                  <a:chExt cx="4946" cy="53"/>
                </a:xfrm>
              </p:grpSpPr>
              <p:sp>
                <p:nvSpPr>
                  <p:cNvPr id="782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83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64" name="Group 114"/>
                <p:cNvGrpSpPr>
                  <a:grpSpLocks/>
                </p:cNvGrpSpPr>
                <p:nvPr/>
              </p:nvGrpSpPr>
              <p:grpSpPr bwMode="auto">
                <a:xfrm>
                  <a:off x="1878" y="1871"/>
                  <a:ext cx="4134" cy="53"/>
                  <a:chOff x="561" y="141"/>
                  <a:chExt cx="4946" cy="53"/>
                </a:xfrm>
              </p:grpSpPr>
              <p:sp>
                <p:nvSpPr>
                  <p:cNvPr id="780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81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65" name="Group 117"/>
                <p:cNvGrpSpPr>
                  <a:grpSpLocks/>
                </p:cNvGrpSpPr>
                <p:nvPr/>
              </p:nvGrpSpPr>
              <p:grpSpPr bwMode="auto">
                <a:xfrm>
                  <a:off x="1898" y="1821"/>
                  <a:ext cx="4135" cy="53"/>
                  <a:chOff x="561" y="141"/>
                  <a:chExt cx="4946" cy="53"/>
                </a:xfrm>
              </p:grpSpPr>
              <p:sp>
                <p:nvSpPr>
                  <p:cNvPr id="77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9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66" name="Group 120"/>
                <p:cNvGrpSpPr>
                  <a:grpSpLocks/>
                </p:cNvGrpSpPr>
                <p:nvPr/>
              </p:nvGrpSpPr>
              <p:grpSpPr bwMode="auto">
                <a:xfrm>
                  <a:off x="1929" y="1801"/>
                  <a:ext cx="4135" cy="53"/>
                  <a:chOff x="561" y="141"/>
                  <a:chExt cx="4946" cy="53"/>
                </a:xfrm>
              </p:grpSpPr>
              <p:sp>
                <p:nvSpPr>
                  <p:cNvPr id="776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7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67" name="Group 123"/>
                <p:cNvGrpSpPr>
                  <a:grpSpLocks/>
                </p:cNvGrpSpPr>
                <p:nvPr/>
              </p:nvGrpSpPr>
              <p:grpSpPr bwMode="auto">
                <a:xfrm>
                  <a:off x="1931" y="1849"/>
                  <a:ext cx="4135" cy="53"/>
                  <a:chOff x="561" y="141"/>
                  <a:chExt cx="4946" cy="53"/>
                </a:xfrm>
              </p:grpSpPr>
              <p:sp>
                <p:nvSpPr>
                  <p:cNvPr id="774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5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68" name="Group 126"/>
                <p:cNvGrpSpPr>
                  <a:grpSpLocks/>
                </p:cNvGrpSpPr>
                <p:nvPr/>
              </p:nvGrpSpPr>
              <p:grpSpPr bwMode="auto">
                <a:xfrm>
                  <a:off x="1906" y="1755"/>
                  <a:ext cx="4135" cy="53"/>
                  <a:chOff x="561" y="141"/>
                  <a:chExt cx="4946" cy="53"/>
                </a:xfrm>
              </p:grpSpPr>
              <p:sp>
                <p:nvSpPr>
                  <p:cNvPr id="772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69" name="Group 129"/>
                <p:cNvGrpSpPr>
                  <a:grpSpLocks/>
                </p:cNvGrpSpPr>
                <p:nvPr/>
              </p:nvGrpSpPr>
              <p:grpSpPr bwMode="auto">
                <a:xfrm>
                  <a:off x="1911" y="1897"/>
                  <a:ext cx="4135" cy="53"/>
                  <a:chOff x="561" y="141"/>
                  <a:chExt cx="4946" cy="53"/>
                </a:xfrm>
              </p:grpSpPr>
              <p:sp>
                <p:nvSpPr>
                  <p:cNvPr id="770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1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584" name="Group 132"/>
              <p:cNvGrpSpPr>
                <a:grpSpLocks/>
              </p:cNvGrpSpPr>
              <p:nvPr/>
            </p:nvGrpSpPr>
            <p:grpSpPr bwMode="auto">
              <a:xfrm>
                <a:off x="1156" y="2717"/>
                <a:ext cx="5218" cy="253"/>
                <a:chOff x="1156" y="2717"/>
                <a:chExt cx="5218" cy="253"/>
              </a:xfrm>
            </p:grpSpPr>
            <p:grpSp>
              <p:nvGrpSpPr>
                <p:cNvPr id="714" name="Group 133"/>
                <p:cNvGrpSpPr>
                  <a:grpSpLocks/>
                </p:cNvGrpSpPr>
                <p:nvPr/>
              </p:nvGrpSpPr>
              <p:grpSpPr bwMode="auto">
                <a:xfrm>
                  <a:off x="1187" y="2889"/>
                  <a:ext cx="5086" cy="53"/>
                  <a:chOff x="561" y="141"/>
                  <a:chExt cx="4946" cy="53"/>
                </a:xfrm>
              </p:grpSpPr>
              <p:sp>
                <p:nvSpPr>
                  <p:cNvPr id="754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5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15" name="Group 136"/>
                <p:cNvGrpSpPr>
                  <a:grpSpLocks/>
                </p:cNvGrpSpPr>
                <p:nvPr/>
              </p:nvGrpSpPr>
              <p:grpSpPr bwMode="auto">
                <a:xfrm>
                  <a:off x="1156" y="2849"/>
                  <a:ext cx="5086" cy="53"/>
                  <a:chOff x="561" y="141"/>
                  <a:chExt cx="4946" cy="53"/>
                </a:xfrm>
              </p:grpSpPr>
              <p:sp>
                <p:nvSpPr>
                  <p:cNvPr id="752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3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16" name="Group 139"/>
                <p:cNvGrpSpPr>
                  <a:grpSpLocks/>
                </p:cNvGrpSpPr>
                <p:nvPr/>
              </p:nvGrpSpPr>
              <p:grpSpPr bwMode="auto">
                <a:xfrm>
                  <a:off x="1156" y="2799"/>
                  <a:ext cx="5086" cy="53"/>
                  <a:chOff x="561" y="141"/>
                  <a:chExt cx="4946" cy="53"/>
                </a:xfrm>
              </p:grpSpPr>
              <p:sp>
                <p:nvSpPr>
                  <p:cNvPr id="750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1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17" name="Group 142"/>
                <p:cNvGrpSpPr>
                  <a:grpSpLocks/>
                </p:cNvGrpSpPr>
                <p:nvPr/>
              </p:nvGrpSpPr>
              <p:grpSpPr bwMode="auto">
                <a:xfrm>
                  <a:off x="1177" y="2747"/>
                  <a:ext cx="5086" cy="53"/>
                  <a:chOff x="561" y="141"/>
                  <a:chExt cx="4946" cy="53"/>
                </a:xfrm>
              </p:grpSpPr>
              <p:sp>
                <p:nvSpPr>
                  <p:cNvPr id="748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9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18" name="Group 145"/>
                <p:cNvGrpSpPr>
                  <a:grpSpLocks/>
                </p:cNvGrpSpPr>
                <p:nvPr/>
              </p:nvGrpSpPr>
              <p:grpSpPr bwMode="auto">
                <a:xfrm>
                  <a:off x="1220" y="2717"/>
                  <a:ext cx="5086" cy="53"/>
                  <a:chOff x="561" y="141"/>
                  <a:chExt cx="4946" cy="53"/>
                </a:xfrm>
              </p:grpSpPr>
              <p:sp>
                <p:nvSpPr>
                  <p:cNvPr id="746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7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19" name="Group 148"/>
                <p:cNvGrpSpPr>
                  <a:grpSpLocks/>
                </p:cNvGrpSpPr>
                <p:nvPr/>
              </p:nvGrpSpPr>
              <p:grpSpPr bwMode="auto">
                <a:xfrm>
                  <a:off x="1225" y="2917"/>
                  <a:ext cx="5086" cy="53"/>
                  <a:chOff x="561" y="141"/>
                  <a:chExt cx="4946" cy="53"/>
                </a:xfrm>
              </p:grpSpPr>
              <p:sp>
                <p:nvSpPr>
                  <p:cNvPr id="744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5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20" name="Group 151"/>
                <p:cNvGrpSpPr>
                  <a:grpSpLocks/>
                </p:cNvGrpSpPr>
                <p:nvPr/>
              </p:nvGrpSpPr>
              <p:grpSpPr bwMode="auto">
                <a:xfrm>
                  <a:off x="1193" y="2821"/>
                  <a:ext cx="5086" cy="53"/>
                  <a:chOff x="561" y="141"/>
                  <a:chExt cx="4946" cy="53"/>
                </a:xfrm>
              </p:grpSpPr>
              <p:sp>
                <p:nvSpPr>
                  <p:cNvPr id="742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3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21" name="Group 154"/>
                <p:cNvGrpSpPr>
                  <a:grpSpLocks/>
                </p:cNvGrpSpPr>
                <p:nvPr/>
              </p:nvGrpSpPr>
              <p:grpSpPr bwMode="auto">
                <a:xfrm>
                  <a:off x="1214" y="2771"/>
                  <a:ext cx="5086" cy="53"/>
                  <a:chOff x="561" y="141"/>
                  <a:chExt cx="4946" cy="53"/>
                </a:xfrm>
              </p:grpSpPr>
              <p:sp>
                <p:nvSpPr>
                  <p:cNvPr id="740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1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22" name="Group 157"/>
                <p:cNvGrpSpPr>
                  <a:grpSpLocks/>
                </p:cNvGrpSpPr>
                <p:nvPr/>
              </p:nvGrpSpPr>
              <p:grpSpPr bwMode="auto">
                <a:xfrm>
                  <a:off x="1222" y="2859"/>
                  <a:ext cx="5086" cy="53"/>
                  <a:chOff x="561" y="141"/>
                  <a:chExt cx="4946" cy="53"/>
                </a:xfrm>
              </p:grpSpPr>
              <p:sp>
                <p:nvSpPr>
                  <p:cNvPr id="738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39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23" name="Group 160"/>
                <p:cNvGrpSpPr>
                  <a:grpSpLocks/>
                </p:cNvGrpSpPr>
                <p:nvPr/>
              </p:nvGrpSpPr>
              <p:grpSpPr bwMode="auto">
                <a:xfrm>
                  <a:off x="1246" y="2809"/>
                  <a:ext cx="5087" cy="53"/>
                  <a:chOff x="561" y="141"/>
                  <a:chExt cx="4946" cy="53"/>
                </a:xfrm>
              </p:grpSpPr>
              <p:sp>
                <p:nvSpPr>
                  <p:cNvPr id="736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37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24" name="Group 163"/>
                <p:cNvGrpSpPr>
                  <a:grpSpLocks/>
                </p:cNvGrpSpPr>
                <p:nvPr/>
              </p:nvGrpSpPr>
              <p:grpSpPr bwMode="auto">
                <a:xfrm>
                  <a:off x="1286" y="2789"/>
                  <a:ext cx="5086" cy="53"/>
                  <a:chOff x="561" y="141"/>
                  <a:chExt cx="4946" cy="53"/>
                </a:xfrm>
              </p:grpSpPr>
              <p:sp>
                <p:nvSpPr>
                  <p:cNvPr id="734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35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25" name="Group 166"/>
                <p:cNvGrpSpPr>
                  <a:grpSpLocks/>
                </p:cNvGrpSpPr>
                <p:nvPr/>
              </p:nvGrpSpPr>
              <p:grpSpPr bwMode="auto">
                <a:xfrm>
                  <a:off x="1288" y="2837"/>
                  <a:ext cx="5086" cy="53"/>
                  <a:chOff x="561" y="141"/>
                  <a:chExt cx="4946" cy="53"/>
                </a:xfrm>
              </p:grpSpPr>
              <p:sp>
                <p:nvSpPr>
                  <p:cNvPr id="732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33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26" name="Group 169"/>
                <p:cNvGrpSpPr>
                  <a:grpSpLocks/>
                </p:cNvGrpSpPr>
                <p:nvPr/>
              </p:nvGrpSpPr>
              <p:grpSpPr bwMode="auto">
                <a:xfrm>
                  <a:off x="1257" y="2743"/>
                  <a:ext cx="5086" cy="53"/>
                  <a:chOff x="561" y="141"/>
                  <a:chExt cx="4946" cy="53"/>
                </a:xfrm>
              </p:grpSpPr>
              <p:sp>
                <p:nvSpPr>
                  <p:cNvPr id="730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31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27" name="Group 172"/>
                <p:cNvGrpSpPr>
                  <a:grpSpLocks/>
                </p:cNvGrpSpPr>
                <p:nvPr/>
              </p:nvGrpSpPr>
              <p:grpSpPr bwMode="auto">
                <a:xfrm>
                  <a:off x="1263" y="2885"/>
                  <a:ext cx="5086" cy="53"/>
                  <a:chOff x="561" y="141"/>
                  <a:chExt cx="4946" cy="53"/>
                </a:xfrm>
              </p:grpSpPr>
              <p:sp>
                <p:nvSpPr>
                  <p:cNvPr id="728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9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585" name="Group 175"/>
              <p:cNvGrpSpPr>
                <a:grpSpLocks/>
              </p:cNvGrpSpPr>
              <p:nvPr/>
            </p:nvGrpSpPr>
            <p:grpSpPr bwMode="auto">
              <a:xfrm>
                <a:off x="2022" y="3799"/>
                <a:ext cx="3978" cy="253"/>
                <a:chOff x="2022" y="3799"/>
                <a:chExt cx="3978" cy="253"/>
              </a:xfrm>
            </p:grpSpPr>
            <p:grpSp>
              <p:nvGrpSpPr>
                <p:cNvPr id="672" name="Group 176"/>
                <p:cNvGrpSpPr>
                  <a:grpSpLocks/>
                </p:cNvGrpSpPr>
                <p:nvPr/>
              </p:nvGrpSpPr>
              <p:grpSpPr bwMode="auto">
                <a:xfrm>
                  <a:off x="2046" y="3971"/>
                  <a:ext cx="3877" cy="53"/>
                  <a:chOff x="561" y="141"/>
                  <a:chExt cx="4946" cy="53"/>
                </a:xfrm>
              </p:grpSpPr>
              <p:sp>
                <p:nvSpPr>
                  <p:cNvPr id="712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3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73" name="Group 179"/>
                <p:cNvGrpSpPr>
                  <a:grpSpLocks/>
                </p:cNvGrpSpPr>
                <p:nvPr/>
              </p:nvGrpSpPr>
              <p:grpSpPr bwMode="auto">
                <a:xfrm>
                  <a:off x="2022" y="3931"/>
                  <a:ext cx="3878" cy="53"/>
                  <a:chOff x="561" y="141"/>
                  <a:chExt cx="4946" cy="53"/>
                </a:xfrm>
              </p:grpSpPr>
              <p:sp>
                <p:nvSpPr>
                  <p:cNvPr id="710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1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74" name="Group 182"/>
                <p:cNvGrpSpPr>
                  <a:grpSpLocks/>
                </p:cNvGrpSpPr>
                <p:nvPr/>
              </p:nvGrpSpPr>
              <p:grpSpPr bwMode="auto">
                <a:xfrm>
                  <a:off x="2022" y="3881"/>
                  <a:ext cx="3878" cy="53"/>
                  <a:chOff x="561" y="141"/>
                  <a:chExt cx="4946" cy="53"/>
                </a:xfrm>
              </p:grpSpPr>
              <p:sp>
                <p:nvSpPr>
                  <p:cNvPr id="708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9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75" name="Group 185"/>
                <p:cNvGrpSpPr>
                  <a:grpSpLocks/>
                </p:cNvGrpSpPr>
                <p:nvPr/>
              </p:nvGrpSpPr>
              <p:grpSpPr bwMode="auto">
                <a:xfrm>
                  <a:off x="2038" y="3829"/>
                  <a:ext cx="3877" cy="53"/>
                  <a:chOff x="561" y="141"/>
                  <a:chExt cx="4946" cy="53"/>
                </a:xfrm>
              </p:grpSpPr>
              <p:sp>
                <p:nvSpPr>
                  <p:cNvPr id="706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7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76" name="Group 188"/>
                <p:cNvGrpSpPr>
                  <a:grpSpLocks/>
                </p:cNvGrpSpPr>
                <p:nvPr/>
              </p:nvGrpSpPr>
              <p:grpSpPr bwMode="auto">
                <a:xfrm>
                  <a:off x="2071" y="3799"/>
                  <a:ext cx="3877" cy="53"/>
                  <a:chOff x="561" y="141"/>
                  <a:chExt cx="4946" cy="53"/>
                </a:xfrm>
              </p:grpSpPr>
              <p:sp>
                <p:nvSpPr>
                  <p:cNvPr id="704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5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77" name="Group 191"/>
                <p:cNvGrpSpPr>
                  <a:grpSpLocks/>
                </p:cNvGrpSpPr>
                <p:nvPr/>
              </p:nvGrpSpPr>
              <p:grpSpPr bwMode="auto">
                <a:xfrm>
                  <a:off x="2075" y="3999"/>
                  <a:ext cx="3877" cy="53"/>
                  <a:chOff x="561" y="141"/>
                  <a:chExt cx="4946" cy="53"/>
                </a:xfrm>
              </p:grpSpPr>
              <p:sp>
                <p:nvSpPr>
                  <p:cNvPr id="702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3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78" name="Group 194"/>
                <p:cNvGrpSpPr>
                  <a:grpSpLocks/>
                </p:cNvGrpSpPr>
                <p:nvPr/>
              </p:nvGrpSpPr>
              <p:grpSpPr bwMode="auto">
                <a:xfrm>
                  <a:off x="2050" y="3903"/>
                  <a:ext cx="3878" cy="53"/>
                  <a:chOff x="561" y="141"/>
                  <a:chExt cx="4946" cy="53"/>
                </a:xfrm>
              </p:grpSpPr>
              <p:sp>
                <p:nvSpPr>
                  <p:cNvPr id="700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1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79" name="Group 197"/>
                <p:cNvGrpSpPr>
                  <a:grpSpLocks/>
                </p:cNvGrpSpPr>
                <p:nvPr/>
              </p:nvGrpSpPr>
              <p:grpSpPr bwMode="auto">
                <a:xfrm>
                  <a:off x="2066" y="3853"/>
                  <a:ext cx="3878" cy="53"/>
                  <a:chOff x="561" y="141"/>
                  <a:chExt cx="4946" cy="53"/>
                </a:xfrm>
              </p:grpSpPr>
              <p:sp>
                <p:nvSpPr>
                  <p:cNvPr id="698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9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80" name="Group 200"/>
                <p:cNvGrpSpPr>
                  <a:grpSpLocks/>
                </p:cNvGrpSpPr>
                <p:nvPr/>
              </p:nvGrpSpPr>
              <p:grpSpPr bwMode="auto">
                <a:xfrm>
                  <a:off x="2072" y="3941"/>
                  <a:ext cx="3878" cy="53"/>
                  <a:chOff x="561" y="141"/>
                  <a:chExt cx="4946" cy="53"/>
                </a:xfrm>
              </p:grpSpPr>
              <p:sp>
                <p:nvSpPr>
                  <p:cNvPr id="696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7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81" name="Group 203"/>
                <p:cNvGrpSpPr>
                  <a:grpSpLocks/>
                </p:cNvGrpSpPr>
                <p:nvPr/>
              </p:nvGrpSpPr>
              <p:grpSpPr bwMode="auto">
                <a:xfrm>
                  <a:off x="2091" y="3891"/>
                  <a:ext cx="3878" cy="53"/>
                  <a:chOff x="561" y="141"/>
                  <a:chExt cx="4946" cy="53"/>
                </a:xfrm>
              </p:grpSpPr>
              <p:sp>
                <p:nvSpPr>
                  <p:cNvPr id="694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5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82" name="Group 206"/>
                <p:cNvGrpSpPr>
                  <a:grpSpLocks/>
                </p:cNvGrpSpPr>
                <p:nvPr/>
              </p:nvGrpSpPr>
              <p:grpSpPr bwMode="auto">
                <a:xfrm>
                  <a:off x="2121" y="3871"/>
                  <a:ext cx="3877" cy="53"/>
                  <a:chOff x="561" y="141"/>
                  <a:chExt cx="4946" cy="53"/>
                </a:xfrm>
              </p:grpSpPr>
              <p:sp>
                <p:nvSpPr>
                  <p:cNvPr id="692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3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83" name="Group 209"/>
                <p:cNvGrpSpPr>
                  <a:grpSpLocks/>
                </p:cNvGrpSpPr>
                <p:nvPr/>
              </p:nvGrpSpPr>
              <p:grpSpPr bwMode="auto">
                <a:xfrm>
                  <a:off x="2122" y="3919"/>
                  <a:ext cx="3878" cy="53"/>
                  <a:chOff x="561" y="141"/>
                  <a:chExt cx="4946" cy="53"/>
                </a:xfrm>
              </p:grpSpPr>
              <p:sp>
                <p:nvSpPr>
                  <p:cNvPr id="690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1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84" name="Group 212"/>
                <p:cNvGrpSpPr>
                  <a:grpSpLocks/>
                </p:cNvGrpSpPr>
                <p:nvPr/>
              </p:nvGrpSpPr>
              <p:grpSpPr bwMode="auto">
                <a:xfrm>
                  <a:off x="2099" y="3825"/>
                  <a:ext cx="3877" cy="53"/>
                  <a:chOff x="561" y="141"/>
                  <a:chExt cx="4946" cy="53"/>
                </a:xfrm>
              </p:grpSpPr>
              <p:sp>
                <p:nvSpPr>
                  <p:cNvPr id="688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9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85" name="Group 215"/>
                <p:cNvGrpSpPr>
                  <a:grpSpLocks/>
                </p:cNvGrpSpPr>
                <p:nvPr/>
              </p:nvGrpSpPr>
              <p:grpSpPr bwMode="auto">
                <a:xfrm>
                  <a:off x="2104" y="3967"/>
                  <a:ext cx="3877" cy="53"/>
                  <a:chOff x="561" y="141"/>
                  <a:chExt cx="4946" cy="53"/>
                </a:xfrm>
              </p:grpSpPr>
              <p:sp>
                <p:nvSpPr>
                  <p:cNvPr id="686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7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586" name="Group 218"/>
              <p:cNvGrpSpPr>
                <a:grpSpLocks/>
              </p:cNvGrpSpPr>
              <p:nvPr/>
            </p:nvGrpSpPr>
            <p:grpSpPr bwMode="auto">
              <a:xfrm>
                <a:off x="490" y="3393"/>
                <a:ext cx="5368" cy="253"/>
                <a:chOff x="490" y="3393"/>
                <a:chExt cx="5368" cy="253"/>
              </a:xfrm>
            </p:grpSpPr>
            <p:grpSp>
              <p:nvGrpSpPr>
                <p:cNvPr id="630" name="Group 219"/>
                <p:cNvGrpSpPr>
                  <a:grpSpLocks/>
                </p:cNvGrpSpPr>
                <p:nvPr/>
              </p:nvGrpSpPr>
              <p:grpSpPr bwMode="auto">
                <a:xfrm>
                  <a:off x="522" y="3565"/>
                  <a:ext cx="5232" cy="53"/>
                  <a:chOff x="561" y="141"/>
                  <a:chExt cx="4946" cy="53"/>
                </a:xfrm>
              </p:grpSpPr>
              <p:sp>
                <p:nvSpPr>
                  <p:cNvPr id="670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1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31" name="Group 222"/>
                <p:cNvGrpSpPr>
                  <a:grpSpLocks/>
                </p:cNvGrpSpPr>
                <p:nvPr/>
              </p:nvGrpSpPr>
              <p:grpSpPr bwMode="auto">
                <a:xfrm>
                  <a:off x="490" y="3525"/>
                  <a:ext cx="5233" cy="53"/>
                  <a:chOff x="561" y="141"/>
                  <a:chExt cx="4946" cy="53"/>
                </a:xfrm>
              </p:grpSpPr>
              <p:sp>
                <p:nvSpPr>
                  <p:cNvPr id="66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9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32" name="Group 225"/>
                <p:cNvGrpSpPr>
                  <a:grpSpLocks/>
                </p:cNvGrpSpPr>
                <p:nvPr/>
              </p:nvGrpSpPr>
              <p:grpSpPr bwMode="auto">
                <a:xfrm>
                  <a:off x="490" y="3475"/>
                  <a:ext cx="5233" cy="53"/>
                  <a:chOff x="561" y="141"/>
                  <a:chExt cx="4946" cy="53"/>
                </a:xfrm>
              </p:grpSpPr>
              <p:sp>
                <p:nvSpPr>
                  <p:cNvPr id="666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7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33" name="Group 228"/>
                <p:cNvGrpSpPr>
                  <a:grpSpLocks/>
                </p:cNvGrpSpPr>
                <p:nvPr/>
              </p:nvGrpSpPr>
              <p:grpSpPr bwMode="auto">
                <a:xfrm>
                  <a:off x="511" y="3423"/>
                  <a:ext cx="5233" cy="53"/>
                  <a:chOff x="561" y="141"/>
                  <a:chExt cx="4946" cy="53"/>
                </a:xfrm>
              </p:grpSpPr>
              <p:sp>
                <p:nvSpPr>
                  <p:cNvPr id="664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5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34" name="Group 231"/>
                <p:cNvGrpSpPr>
                  <a:grpSpLocks/>
                </p:cNvGrpSpPr>
                <p:nvPr/>
              </p:nvGrpSpPr>
              <p:grpSpPr bwMode="auto">
                <a:xfrm>
                  <a:off x="556" y="3393"/>
                  <a:ext cx="5232" cy="53"/>
                  <a:chOff x="561" y="141"/>
                  <a:chExt cx="4946" cy="53"/>
                </a:xfrm>
              </p:grpSpPr>
              <p:sp>
                <p:nvSpPr>
                  <p:cNvPr id="662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3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35" name="Group 234"/>
                <p:cNvGrpSpPr>
                  <a:grpSpLocks/>
                </p:cNvGrpSpPr>
                <p:nvPr/>
              </p:nvGrpSpPr>
              <p:grpSpPr bwMode="auto">
                <a:xfrm>
                  <a:off x="561" y="3593"/>
                  <a:ext cx="5232" cy="53"/>
                  <a:chOff x="561" y="141"/>
                  <a:chExt cx="4946" cy="53"/>
                </a:xfrm>
              </p:grpSpPr>
              <p:sp>
                <p:nvSpPr>
                  <p:cNvPr id="660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1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36" name="Group 237"/>
                <p:cNvGrpSpPr>
                  <a:grpSpLocks/>
                </p:cNvGrpSpPr>
                <p:nvPr/>
              </p:nvGrpSpPr>
              <p:grpSpPr bwMode="auto">
                <a:xfrm>
                  <a:off x="528" y="3497"/>
                  <a:ext cx="5233" cy="53"/>
                  <a:chOff x="561" y="141"/>
                  <a:chExt cx="4946" cy="53"/>
                </a:xfrm>
              </p:grpSpPr>
              <p:sp>
                <p:nvSpPr>
                  <p:cNvPr id="658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9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37" name="Group 240"/>
                <p:cNvGrpSpPr>
                  <a:grpSpLocks/>
                </p:cNvGrpSpPr>
                <p:nvPr/>
              </p:nvGrpSpPr>
              <p:grpSpPr bwMode="auto">
                <a:xfrm>
                  <a:off x="549" y="3447"/>
                  <a:ext cx="5233" cy="53"/>
                  <a:chOff x="561" y="141"/>
                  <a:chExt cx="4946" cy="53"/>
                </a:xfrm>
              </p:grpSpPr>
              <p:sp>
                <p:nvSpPr>
                  <p:cNvPr id="656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7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38" name="Group 243"/>
                <p:cNvGrpSpPr>
                  <a:grpSpLocks/>
                </p:cNvGrpSpPr>
                <p:nvPr/>
              </p:nvGrpSpPr>
              <p:grpSpPr bwMode="auto">
                <a:xfrm>
                  <a:off x="558" y="3535"/>
                  <a:ext cx="5232" cy="53"/>
                  <a:chOff x="561" y="141"/>
                  <a:chExt cx="4946" cy="53"/>
                </a:xfrm>
              </p:grpSpPr>
              <p:sp>
                <p:nvSpPr>
                  <p:cNvPr id="654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5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39" name="Group 246"/>
                <p:cNvGrpSpPr>
                  <a:grpSpLocks/>
                </p:cNvGrpSpPr>
                <p:nvPr/>
              </p:nvGrpSpPr>
              <p:grpSpPr bwMode="auto">
                <a:xfrm>
                  <a:off x="583" y="3485"/>
                  <a:ext cx="5233" cy="53"/>
                  <a:chOff x="561" y="141"/>
                  <a:chExt cx="4946" cy="53"/>
                </a:xfrm>
              </p:grpSpPr>
              <p:sp>
                <p:nvSpPr>
                  <p:cNvPr id="652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3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40" name="Group 249"/>
                <p:cNvGrpSpPr>
                  <a:grpSpLocks/>
                </p:cNvGrpSpPr>
                <p:nvPr/>
              </p:nvGrpSpPr>
              <p:grpSpPr bwMode="auto">
                <a:xfrm>
                  <a:off x="623" y="3465"/>
                  <a:ext cx="5233" cy="53"/>
                  <a:chOff x="561" y="141"/>
                  <a:chExt cx="4946" cy="53"/>
                </a:xfrm>
              </p:grpSpPr>
              <p:sp>
                <p:nvSpPr>
                  <p:cNvPr id="650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1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41" name="Group 252"/>
                <p:cNvGrpSpPr>
                  <a:grpSpLocks/>
                </p:cNvGrpSpPr>
                <p:nvPr/>
              </p:nvGrpSpPr>
              <p:grpSpPr bwMode="auto">
                <a:xfrm>
                  <a:off x="625" y="3513"/>
                  <a:ext cx="5233" cy="53"/>
                  <a:chOff x="561" y="141"/>
                  <a:chExt cx="4946" cy="53"/>
                </a:xfrm>
              </p:grpSpPr>
              <p:sp>
                <p:nvSpPr>
                  <p:cNvPr id="648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9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42" name="Group 255"/>
                <p:cNvGrpSpPr>
                  <a:grpSpLocks/>
                </p:cNvGrpSpPr>
                <p:nvPr/>
              </p:nvGrpSpPr>
              <p:grpSpPr bwMode="auto">
                <a:xfrm>
                  <a:off x="594" y="3419"/>
                  <a:ext cx="5232" cy="53"/>
                  <a:chOff x="561" y="141"/>
                  <a:chExt cx="4946" cy="53"/>
                </a:xfrm>
              </p:grpSpPr>
              <p:sp>
                <p:nvSpPr>
                  <p:cNvPr id="64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7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43" name="Group 258"/>
                <p:cNvGrpSpPr>
                  <a:grpSpLocks/>
                </p:cNvGrpSpPr>
                <p:nvPr/>
              </p:nvGrpSpPr>
              <p:grpSpPr bwMode="auto">
                <a:xfrm>
                  <a:off x="600" y="3561"/>
                  <a:ext cx="5233" cy="53"/>
                  <a:chOff x="561" y="141"/>
                  <a:chExt cx="4946" cy="53"/>
                </a:xfrm>
              </p:grpSpPr>
              <p:sp>
                <p:nvSpPr>
                  <p:cNvPr id="644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5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587" name="Group 261"/>
              <p:cNvGrpSpPr>
                <a:grpSpLocks/>
              </p:cNvGrpSpPr>
              <p:nvPr/>
            </p:nvGrpSpPr>
            <p:grpSpPr bwMode="auto">
              <a:xfrm>
                <a:off x="780" y="509"/>
                <a:ext cx="5074" cy="253"/>
                <a:chOff x="555" y="509"/>
                <a:chExt cx="5074" cy="253"/>
              </a:xfrm>
            </p:grpSpPr>
            <p:grpSp>
              <p:nvGrpSpPr>
                <p:cNvPr id="588" name="Group 262"/>
                <p:cNvGrpSpPr>
                  <a:grpSpLocks/>
                </p:cNvGrpSpPr>
                <p:nvPr/>
              </p:nvGrpSpPr>
              <p:grpSpPr bwMode="auto">
                <a:xfrm>
                  <a:off x="585" y="681"/>
                  <a:ext cx="4946" cy="53"/>
                  <a:chOff x="561" y="141"/>
                  <a:chExt cx="4946" cy="53"/>
                </a:xfrm>
              </p:grpSpPr>
              <p:sp>
                <p:nvSpPr>
                  <p:cNvPr id="628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9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89" name="Group 265"/>
                <p:cNvGrpSpPr>
                  <a:grpSpLocks/>
                </p:cNvGrpSpPr>
                <p:nvPr/>
              </p:nvGrpSpPr>
              <p:grpSpPr bwMode="auto">
                <a:xfrm>
                  <a:off x="555" y="641"/>
                  <a:ext cx="4946" cy="53"/>
                  <a:chOff x="561" y="141"/>
                  <a:chExt cx="4946" cy="53"/>
                </a:xfrm>
              </p:grpSpPr>
              <p:sp>
                <p:nvSpPr>
                  <p:cNvPr id="626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7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90" name="Group 268"/>
                <p:cNvGrpSpPr>
                  <a:grpSpLocks/>
                </p:cNvGrpSpPr>
                <p:nvPr/>
              </p:nvGrpSpPr>
              <p:grpSpPr bwMode="auto">
                <a:xfrm>
                  <a:off x="555" y="591"/>
                  <a:ext cx="4946" cy="53"/>
                  <a:chOff x="561" y="141"/>
                  <a:chExt cx="4946" cy="53"/>
                </a:xfrm>
              </p:grpSpPr>
              <p:sp>
                <p:nvSpPr>
                  <p:cNvPr id="624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5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91" name="Group 271"/>
                <p:cNvGrpSpPr>
                  <a:grpSpLocks/>
                </p:cNvGrpSpPr>
                <p:nvPr/>
              </p:nvGrpSpPr>
              <p:grpSpPr bwMode="auto">
                <a:xfrm>
                  <a:off x="575" y="539"/>
                  <a:ext cx="4946" cy="53"/>
                  <a:chOff x="561" y="141"/>
                  <a:chExt cx="4946" cy="53"/>
                </a:xfrm>
              </p:grpSpPr>
              <p:sp>
                <p:nvSpPr>
                  <p:cNvPr id="622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3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92" name="Group 274"/>
                <p:cNvGrpSpPr>
                  <a:grpSpLocks/>
                </p:cNvGrpSpPr>
                <p:nvPr/>
              </p:nvGrpSpPr>
              <p:grpSpPr bwMode="auto">
                <a:xfrm>
                  <a:off x="617" y="509"/>
                  <a:ext cx="4946" cy="53"/>
                  <a:chOff x="561" y="141"/>
                  <a:chExt cx="4946" cy="53"/>
                </a:xfrm>
              </p:grpSpPr>
              <p:sp>
                <p:nvSpPr>
                  <p:cNvPr id="620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1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93" name="Group 277"/>
                <p:cNvGrpSpPr>
                  <a:grpSpLocks/>
                </p:cNvGrpSpPr>
                <p:nvPr/>
              </p:nvGrpSpPr>
              <p:grpSpPr bwMode="auto">
                <a:xfrm>
                  <a:off x="622" y="709"/>
                  <a:ext cx="4946" cy="53"/>
                  <a:chOff x="561" y="141"/>
                  <a:chExt cx="4946" cy="53"/>
                </a:xfrm>
              </p:grpSpPr>
              <p:sp>
                <p:nvSpPr>
                  <p:cNvPr id="618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9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94" name="Group 280"/>
                <p:cNvGrpSpPr>
                  <a:grpSpLocks/>
                </p:cNvGrpSpPr>
                <p:nvPr/>
              </p:nvGrpSpPr>
              <p:grpSpPr bwMode="auto">
                <a:xfrm>
                  <a:off x="591" y="613"/>
                  <a:ext cx="4946" cy="53"/>
                  <a:chOff x="561" y="141"/>
                  <a:chExt cx="4946" cy="53"/>
                </a:xfrm>
              </p:grpSpPr>
              <p:sp>
                <p:nvSpPr>
                  <p:cNvPr id="616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7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95" name="Group 283"/>
                <p:cNvGrpSpPr>
                  <a:grpSpLocks/>
                </p:cNvGrpSpPr>
                <p:nvPr/>
              </p:nvGrpSpPr>
              <p:grpSpPr bwMode="auto">
                <a:xfrm>
                  <a:off x="611" y="563"/>
                  <a:ext cx="4946" cy="53"/>
                  <a:chOff x="561" y="141"/>
                  <a:chExt cx="4946" cy="53"/>
                </a:xfrm>
              </p:grpSpPr>
              <p:sp>
                <p:nvSpPr>
                  <p:cNvPr id="614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5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96" name="Group 286"/>
                <p:cNvGrpSpPr>
                  <a:grpSpLocks/>
                </p:cNvGrpSpPr>
                <p:nvPr/>
              </p:nvGrpSpPr>
              <p:grpSpPr bwMode="auto">
                <a:xfrm>
                  <a:off x="619" y="651"/>
                  <a:ext cx="4946" cy="53"/>
                  <a:chOff x="561" y="141"/>
                  <a:chExt cx="4946" cy="53"/>
                </a:xfrm>
              </p:grpSpPr>
              <p:sp>
                <p:nvSpPr>
                  <p:cNvPr id="612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3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97" name="Group 289"/>
                <p:cNvGrpSpPr>
                  <a:grpSpLocks/>
                </p:cNvGrpSpPr>
                <p:nvPr/>
              </p:nvGrpSpPr>
              <p:grpSpPr bwMode="auto">
                <a:xfrm>
                  <a:off x="643" y="601"/>
                  <a:ext cx="4946" cy="53"/>
                  <a:chOff x="561" y="141"/>
                  <a:chExt cx="4946" cy="53"/>
                </a:xfrm>
              </p:grpSpPr>
              <p:sp>
                <p:nvSpPr>
                  <p:cNvPr id="610" name="Rectangle 290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1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98" name="Group 292"/>
                <p:cNvGrpSpPr>
                  <a:grpSpLocks/>
                </p:cNvGrpSpPr>
                <p:nvPr/>
              </p:nvGrpSpPr>
              <p:grpSpPr bwMode="auto">
                <a:xfrm>
                  <a:off x="681" y="581"/>
                  <a:ext cx="4946" cy="53"/>
                  <a:chOff x="561" y="141"/>
                  <a:chExt cx="4946" cy="53"/>
                </a:xfrm>
              </p:grpSpPr>
              <p:sp>
                <p:nvSpPr>
                  <p:cNvPr id="608" name="Rectangle 293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9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99" name="Group 295"/>
                <p:cNvGrpSpPr>
                  <a:grpSpLocks/>
                </p:cNvGrpSpPr>
                <p:nvPr/>
              </p:nvGrpSpPr>
              <p:grpSpPr bwMode="auto">
                <a:xfrm>
                  <a:off x="683" y="629"/>
                  <a:ext cx="4946" cy="53"/>
                  <a:chOff x="561" y="141"/>
                  <a:chExt cx="4946" cy="53"/>
                </a:xfrm>
              </p:grpSpPr>
              <p:sp>
                <p:nvSpPr>
                  <p:cNvPr id="606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7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00" name="Group 298"/>
                <p:cNvGrpSpPr>
                  <a:grpSpLocks/>
                </p:cNvGrpSpPr>
                <p:nvPr/>
              </p:nvGrpSpPr>
              <p:grpSpPr bwMode="auto">
                <a:xfrm>
                  <a:off x="653" y="535"/>
                  <a:ext cx="4946" cy="53"/>
                  <a:chOff x="561" y="141"/>
                  <a:chExt cx="4946" cy="53"/>
                </a:xfrm>
              </p:grpSpPr>
              <p:sp>
                <p:nvSpPr>
                  <p:cNvPr id="604" name="Rectangle 299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5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01" name="Group 301"/>
                <p:cNvGrpSpPr>
                  <a:grpSpLocks/>
                </p:cNvGrpSpPr>
                <p:nvPr/>
              </p:nvGrpSpPr>
              <p:grpSpPr bwMode="auto">
                <a:xfrm>
                  <a:off x="659" y="677"/>
                  <a:ext cx="4946" cy="53"/>
                  <a:chOff x="561" y="141"/>
                  <a:chExt cx="4946" cy="53"/>
                </a:xfrm>
              </p:grpSpPr>
              <p:sp>
                <p:nvSpPr>
                  <p:cNvPr id="602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581" y="141"/>
                    <a:ext cx="4926" cy="5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9900"/>
                      </a:gs>
                      <a:gs pos="50000">
                        <a:srgbClr val="5E4700"/>
                      </a:gs>
                      <a:gs pos="100000">
                        <a:srgbClr val="CC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3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41"/>
                    <a:ext cx="39" cy="51"/>
                  </a:xfrm>
                  <a:prstGeom prst="ellipse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" name="Group 304"/>
            <p:cNvGrpSpPr>
              <a:grpSpLocks/>
            </p:cNvGrpSpPr>
            <p:nvPr/>
          </p:nvGrpSpPr>
          <p:grpSpPr bwMode="auto">
            <a:xfrm>
              <a:off x="3708400" y="1958975"/>
              <a:ext cx="6167438" cy="3657600"/>
              <a:chOff x="540" y="653"/>
              <a:chExt cx="5382" cy="3165"/>
            </a:xfrm>
          </p:grpSpPr>
          <p:sp>
            <p:nvSpPr>
              <p:cNvPr id="549" name="Freeform 305"/>
              <p:cNvSpPr>
                <a:spLocks/>
              </p:cNvSpPr>
              <p:nvPr/>
            </p:nvSpPr>
            <p:spPr bwMode="auto">
              <a:xfrm rot="722793">
                <a:off x="1070" y="1553"/>
                <a:ext cx="1807" cy="590"/>
              </a:xfrm>
              <a:custGeom>
                <a:avLst/>
                <a:gdLst>
                  <a:gd name="T0" fmla="*/ 0 w 1672"/>
                  <a:gd name="T1" fmla="*/ 41 h 577"/>
                  <a:gd name="T2" fmla="*/ 535 w 1672"/>
                  <a:gd name="T3" fmla="*/ 85 h 577"/>
                  <a:gd name="T4" fmla="*/ 1605 w 1672"/>
                  <a:gd name="T5" fmla="*/ 548 h 577"/>
                  <a:gd name="T6" fmla="*/ 2281 w 1672"/>
                  <a:gd name="T7" fmla="*/ 583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Freeform 306"/>
              <p:cNvSpPr>
                <a:spLocks/>
              </p:cNvSpPr>
              <p:nvPr/>
            </p:nvSpPr>
            <p:spPr bwMode="auto">
              <a:xfrm rot="722793">
                <a:off x="4469" y="2015"/>
                <a:ext cx="1321" cy="763"/>
              </a:xfrm>
              <a:custGeom>
                <a:avLst/>
                <a:gdLst>
                  <a:gd name="T0" fmla="*/ 0 w 1672"/>
                  <a:gd name="T1" fmla="*/ 114 h 577"/>
                  <a:gd name="T2" fmla="*/ 153 w 1672"/>
                  <a:gd name="T3" fmla="*/ 237 h 577"/>
                  <a:gd name="T4" fmla="*/ 458 w 1672"/>
                  <a:gd name="T5" fmla="*/ 1534 h 577"/>
                  <a:gd name="T6" fmla="*/ 652 w 1672"/>
                  <a:gd name="T7" fmla="*/ 1629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Freeform 307"/>
              <p:cNvSpPr>
                <a:spLocks/>
              </p:cNvSpPr>
              <p:nvPr/>
            </p:nvSpPr>
            <p:spPr bwMode="auto">
              <a:xfrm rot="274622">
                <a:off x="2579" y="771"/>
                <a:ext cx="2195" cy="1013"/>
              </a:xfrm>
              <a:custGeom>
                <a:avLst/>
                <a:gdLst>
                  <a:gd name="T0" fmla="*/ 0 w 2484"/>
                  <a:gd name="T1" fmla="*/ 379 h 550"/>
                  <a:gd name="T2" fmla="*/ 373 w 2484"/>
                  <a:gd name="T3" fmla="*/ 379 h 550"/>
                  <a:gd name="T4" fmla="*/ 627 w 2484"/>
                  <a:gd name="T5" fmla="*/ 2680 h 550"/>
                  <a:gd name="T6" fmla="*/ 1136 w 2484"/>
                  <a:gd name="T7" fmla="*/ 5166 h 550"/>
                  <a:gd name="T8" fmla="*/ 1349 w 2484"/>
                  <a:gd name="T9" fmla="*/ 6137 h 550"/>
                  <a:gd name="T10" fmla="*/ 1515 w 2484"/>
                  <a:gd name="T11" fmla="*/ 6316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Freeform 308"/>
              <p:cNvSpPr>
                <a:spLocks/>
              </p:cNvSpPr>
              <p:nvPr/>
            </p:nvSpPr>
            <p:spPr bwMode="auto">
              <a:xfrm rot="274622">
                <a:off x="1330" y="661"/>
                <a:ext cx="1088" cy="1090"/>
              </a:xfrm>
              <a:custGeom>
                <a:avLst/>
                <a:gdLst>
                  <a:gd name="T0" fmla="*/ 0 w 2484"/>
                  <a:gd name="T1" fmla="*/ 507 h 550"/>
                  <a:gd name="T2" fmla="*/ 22 w 2484"/>
                  <a:gd name="T3" fmla="*/ 507 h 550"/>
                  <a:gd name="T4" fmla="*/ 38 w 2484"/>
                  <a:gd name="T5" fmla="*/ 3597 h 550"/>
                  <a:gd name="T6" fmla="*/ 68 w 2484"/>
                  <a:gd name="T7" fmla="*/ 6928 h 550"/>
                  <a:gd name="T8" fmla="*/ 81 w 2484"/>
                  <a:gd name="T9" fmla="*/ 8221 h 550"/>
                  <a:gd name="T10" fmla="*/ 92 w 2484"/>
                  <a:gd name="T11" fmla="*/ 8468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Freeform 309"/>
              <p:cNvSpPr>
                <a:spLocks/>
              </p:cNvSpPr>
              <p:nvPr/>
            </p:nvSpPr>
            <p:spPr bwMode="auto">
              <a:xfrm rot="274622">
                <a:off x="3839" y="780"/>
                <a:ext cx="1822" cy="1013"/>
              </a:xfrm>
              <a:custGeom>
                <a:avLst/>
                <a:gdLst>
                  <a:gd name="T0" fmla="*/ 0 w 2484"/>
                  <a:gd name="T1" fmla="*/ 379 h 550"/>
                  <a:gd name="T2" fmla="*/ 177 w 2484"/>
                  <a:gd name="T3" fmla="*/ 379 h 550"/>
                  <a:gd name="T4" fmla="*/ 298 w 2484"/>
                  <a:gd name="T5" fmla="*/ 2680 h 550"/>
                  <a:gd name="T6" fmla="*/ 540 w 2484"/>
                  <a:gd name="T7" fmla="*/ 5166 h 550"/>
                  <a:gd name="T8" fmla="*/ 640 w 2484"/>
                  <a:gd name="T9" fmla="*/ 6137 h 550"/>
                  <a:gd name="T10" fmla="*/ 719 w 2484"/>
                  <a:gd name="T11" fmla="*/ 6316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Freeform 310"/>
              <p:cNvSpPr>
                <a:spLocks/>
              </p:cNvSpPr>
              <p:nvPr/>
            </p:nvSpPr>
            <p:spPr bwMode="auto">
              <a:xfrm rot="722793">
                <a:off x="2809" y="3573"/>
                <a:ext cx="1149" cy="233"/>
              </a:xfrm>
              <a:custGeom>
                <a:avLst/>
                <a:gdLst>
                  <a:gd name="T0" fmla="*/ 0 w 1672"/>
                  <a:gd name="T1" fmla="*/ 1 h 577"/>
                  <a:gd name="T2" fmla="*/ 87 w 1672"/>
                  <a:gd name="T3" fmla="*/ 2 h 577"/>
                  <a:gd name="T4" fmla="*/ 262 w 1672"/>
                  <a:gd name="T5" fmla="*/ 13 h 577"/>
                  <a:gd name="T6" fmla="*/ 373 w 1672"/>
                  <a:gd name="T7" fmla="*/ 14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Freeform 311"/>
              <p:cNvSpPr>
                <a:spLocks/>
              </p:cNvSpPr>
              <p:nvPr/>
            </p:nvSpPr>
            <p:spPr bwMode="auto">
              <a:xfrm rot="274622">
                <a:off x="3249" y="2981"/>
                <a:ext cx="1676" cy="482"/>
              </a:xfrm>
              <a:custGeom>
                <a:avLst/>
                <a:gdLst>
                  <a:gd name="T0" fmla="*/ 0 w 2484"/>
                  <a:gd name="T1" fmla="*/ 19 h 550"/>
                  <a:gd name="T2" fmla="*/ 127 w 2484"/>
                  <a:gd name="T3" fmla="*/ 19 h 550"/>
                  <a:gd name="T4" fmla="*/ 213 w 2484"/>
                  <a:gd name="T5" fmla="*/ 138 h 550"/>
                  <a:gd name="T6" fmla="*/ 387 w 2484"/>
                  <a:gd name="T7" fmla="*/ 264 h 550"/>
                  <a:gd name="T8" fmla="*/ 458 w 2484"/>
                  <a:gd name="T9" fmla="*/ 314 h 550"/>
                  <a:gd name="T10" fmla="*/ 515 w 2484"/>
                  <a:gd name="T11" fmla="*/ 324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Freeform 312"/>
              <p:cNvSpPr>
                <a:spLocks/>
              </p:cNvSpPr>
              <p:nvPr/>
            </p:nvSpPr>
            <p:spPr bwMode="auto">
              <a:xfrm rot="722793">
                <a:off x="1444" y="1488"/>
                <a:ext cx="1647" cy="1220"/>
              </a:xfrm>
              <a:custGeom>
                <a:avLst/>
                <a:gdLst>
                  <a:gd name="T0" fmla="*/ 0 w 1672"/>
                  <a:gd name="T1" fmla="*/ 738 h 577"/>
                  <a:gd name="T2" fmla="*/ 368 w 1672"/>
                  <a:gd name="T3" fmla="*/ 1541 h 577"/>
                  <a:gd name="T4" fmla="*/ 1107 w 1672"/>
                  <a:gd name="T5" fmla="*/ 10009 h 577"/>
                  <a:gd name="T6" fmla="*/ 1574 w 1672"/>
                  <a:gd name="T7" fmla="*/ 10654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Freeform 313"/>
              <p:cNvSpPr>
                <a:spLocks/>
              </p:cNvSpPr>
              <p:nvPr/>
            </p:nvSpPr>
            <p:spPr bwMode="auto">
              <a:xfrm rot="722793">
                <a:off x="998" y="2448"/>
                <a:ext cx="1864" cy="911"/>
              </a:xfrm>
              <a:custGeom>
                <a:avLst/>
                <a:gdLst>
                  <a:gd name="T0" fmla="*/ 0 w 1672"/>
                  <a:gd name="T1" fmla="*/ 229 h 577"/>
                  <a:gd name="T2" fmla="*/ 605 w 1672"/>
                  <a:gd name="T3" fmla="*/ 482 h 577"/>
                  <a:gd name="T4" fmla="*/ 1817 w 1672"/>
                  <a:gd name="T5" fmla="*/ 3114 h 577"/>
                  <a:gd name="T6" fmla="*/ 2583 w 1672"/>
                  <a:gd name="T7" fmla="*/ 3312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Freeform 314"/>
              <p:cNvSpPr>
                <a:spLocks/>
              </p:cNvSpPr>
              <p:nvPr/>
            </p:nvSpPr>
            <p:spPr bwMode="auto">
              <a:xfrm rot="722793">
                <a:off x="1132" y="793"/>
                <a:ext cx="1376" cy="286"/>
              </a:xfrm>
              <a:custGeom>
                <a:avLst/>
                <a:gdLst>
                  <a:gd name="T0" fmla="*/ 0 w 1672"/>
                  <a:gd name="T1" fmla="*/ 2 h 577"/>
                  <a:gd name="T2" fmla="*/ 180 w 1672"/>
                  <a:gd name="T3" fmla="*/ 4 h 577"/>
                  <a:gd name="T4" fmla="*/ 540 w 1672"/>
                  <a:gd name="T5" fmla="*/ 30 h 577"/>
                  <a:gd name="T6" fmla="*/ 767 w 1672"/>
                  <a:gd name="T7" fmla="*/ 32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Freeform 315"/>
              <p:cNvSpPr>
                <a:spLocks/>
              </p:cNvSpPr>
              <p:nvPr/>
            </p:nvSpPr>
            <p:spPr bwMode="auto">
              <a:xfrm rot="431560">
                <a:off x="2543" y="725"/>
                <a:ext cx="2505" cy="458"/>
              </a:xfrm>
              <a:custGeom>
                <a:avLst/>
                <a:gdLst>
                  <a:gd name="T0" fmla="*/ 0 w 3400"/>
                  <a:gd name="T1" fmla="*/ 53 h 474"/>
                  <a:gd name="T2" fmla="*/ 309 w 3400"/>
                  <a:gd name="T3" fmla="*/ 53 h 474"/>
                  <a:gd name="T4" fmla="*/ 581 w 3400"/>
                  <a:gd name="T5" fmla="*/ 371 h 474"/>
                  <a:gd name="T6" fmla="*/ 1002 w 3400"/>
                  <a:gd name="T7" fmla="*/ 307 h 4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00" h="474">
                    <a:moveTo>
                      <a:pt x="0" y="61"/>
                    </a:moveTo>
                    <a:cubicBezTo>
                      <a:pt x="359" y="30"/>
                      <a:pt x="719" y="0"/>
                      <a:pt x="1048" y="61"/>
                    </a:cubicBezTo>
                    <a:cubicBezTo>
                      <a:pt x="1377" y="122"/>
                      <a:pt x="1580" y="376"/>
                      <a:pt x="1972" y="425"/>
                    </a:cubicBezTo>
                    <a:cubicBezTo>
                      <a:pt x="2364" y="474"/>
                      <a:pt x="2882" y="413"/>
                      <a:pt x="3400" y="35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Freeform 316"/>
              <p:cNvSpPr>
                <a:spLocks/>
              </p:cNvSpPr>
              <p:nvPr/>
            </p:nvSpPr>
            <p:spPr bwMode="auto">
              <a:xfrm rot="722793">
                <a:off x="653" y="1460"/>
                <a:ext cx="913" cy="653"/>
              </a:xfrm>
              <a:custGeom>
                <a:avLst/>
                <a:gdLst>
                  <a:gd name="T0" fmla="*/ 0 w 1672"/>
                  <a:gd name="T1" fmla="*/ 61 h 577"/>
                  <a:gd name="T2" fmla="*/ 35 w 1672"/>
                  <a:gd name="T3" fmla="*/ 126 h 577"/>
                  <a:gd name="T4" fmla="*/ 105 w 1672"/>
                  <a:gd name="T5" fmla="*/ 823 h 577"/>
                  <a:gd name="T6" fmla="*/ 149 w 1672"/>
                  <a:gd name="T7" fmla="*/ 874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Freeform 317"/>
              <p:cNvSpPr>
                <a:spLocks/>
              </p:cNvSpPr>
              <p:nvPr/>
            </p:nvSpPr>
            <p:spPr bwMode="auto">
              <a:xfrm rot="722793">
                <a:off x="2129" y="1502"/>
                <a:ext cx="1670" cy="633"/>
              </a:xfrm>
              <a:custGeom>
                <a:avLst/>
                <a:gdLst>
                  <a:gd name="T0" fmla="*/ 0 w 1672"/>
                  <a:gd name="T1" fmla="*/ 54 h 577"/>
                  <a:gd name="T2" fmla="*/ 392 w 1672"/>
                  <a:gd name="T3" fmla="*/ 111 h 577"/>
                  <a:gd name="T4" fmla="*/ 1172 w 1672"/>
                  <a:gd name="T5" fmla="*/ 726 h 577"/>
                  <a:gd name="T6" fmla="*/ 1664 w 1672"/>
                  <a:gd name="T7" fmla="*/ 772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Freeform 318"/>
              <p:cNvSpPr>
                <a:spLocks/>
              </p:cNvSpPr>
              <p:nvPr/>
            </p:nvSpPr>
            <p:spPr bwMode="auto">
              <a:xfrm rot="722793">
                <a:off x="918" y="2384"/>
                <a:ext cx="888" cy="363"/>
              </a:xfrm>
              <a:custGeom>
                <a:avLst/>
                <a:gdLst>
                  <a:gd name="T0" fmla="*/ 0 w 1672"/>
                  <a:gd name="T1" fmla="*/ 6 h 577"/>
                  <a:gd name="T2" fmla="*/ 31 w 1672"/>
                  <a:gd name="T3" fmla="*/ 12 h 577"/>
                  <a:gd name="T4" fmla="*/ 93 w 1672"/>
                  <a:gd name="T5" fmla="*/ 79 h 577"/>
                  <a:gd name="T6" fmla="*/ 133 w 1672"/>
                  <a:gd name="T7" fmla="*/ 84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319"/>
              <p:cNvSpPr>
                <a:spLocks/>
              </p:cNvSpPr>
              <p:nvPr/>
            </p:nvSpPr>
            <p:spPr bwMode="auto">
              <a:xfrm rot="722793">
                <a:off x="3059" y="1454"/>
                <a:ext cx="981" cy="252"/>
              </a:xfrm>
              <a:custGeom>
                <a:avLst/>
                <a:gdLst>
                  <a:gd name="T0" fmla="*/ 0 w 1672"/>
                  <a:gd name="T1" fmla="*/ 1 h 577"/>
                  <a:gd name="T2" fmla="*/ 46 w 1672"/>
                  <a:gd name="T3" fmla="*/ 3 h 577"/>
                  <a:gd name="T4" fmla="*/ 140 w 1672"/>
                  <a:gd name="T5" fmla="*/ 18 h 577"/>
                  <a:gd name="T6" fmla="*/ 198 w 1672"/>
                  <a:gd name="T7" fmla="*/ 20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Freeform 320"/>
              <p:cNvSpPr>
                <a:spLocks/>
              </p:cNvSpPr>
              <p:nvPr/>
            </p:nvSpPr>
            <p:spPr bwMode="auto">
              <a:xfrm rot="722793">
                <a:off x="3912" y="1521"/>
                <a:ext cx="1381" cy="142"/>
              </a:xfrm>
              <a:custGeom>
                <a:avLst/>
                <a:gdLst>
                  <a:gd name="T0" fmla="*/ 0 w 1672"/>
                  <a:gd name="T1" fmla="*/ 0 h 577"/>
                  <a:gd name="T2" fmla="*/ 183 w 1672"/>
                  <a:gd name="T3" fmla="*/ 0 h 577"/>
                  <a:gd name="T4" fmla="*/ 547 w 1672"/>
                  <a:gd name="T5" fmla="*/ 2 h 577"/>
                  <a:gd name="T6" fmla="*/ 778 w 1672"/>
                  <a:gd name="T7" fmla="*/ 2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Freeform 321"/>
              <p:cNvSpPr>
                <a:spLocks/>
              </p:cNvSpPr>
              <p:nvPr/>
            </p:nvSpPr>
            <p:spPr bwMode="auto">
              <a:xfrm rot="722793">
                <a:off x="3439" y="1506"/>
                <a:ext cx="1174" cy="610"/>
              </a:xfrm>
              <a:custGeom>
                <a:avLst/>
                <a:gdLst>
                  <a:gd name="T0" fmla="*/ 0 w 1672"/>
                  <a:gd name="T1" fmla="*/ 45 h 577"/>
                  <a:gd name="T2" fmla="*/ 95 w 1672"/>
                  <a:gd name="T3" fmla="*/ 96 h 577"/>
                  <a:gd name="T4" fmla="*/ 286 w 1672"/>
                  <a:gd name="T5" fmla="*/ 626 h 577"/>
                  <a:gd name="T6" fmla="*/ 407 w 1672"/>
                  <a:gd name="T7" fmla="*/ 665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322"/>
              <p:cNvSpPr>
                <a:spLocks/>
              </p:cNvSpPr>
              <p:nvPr/>
            </p:nvSpPr>
            <p:spPr bwMode="auto">
              <a:xfrm rot="722793">
                <a:off x="3876" y="749"/>
                <a:ext cx="1602" cy="341"/>
              </a:xfrm>
              <a:custGeom>
                <a:avLst/>
                <a:gdLst>
                  <a:gd name="T0" fmla="*/ 0 w 1672"/>
                  <a:gd name="T1" fmla="*/ 5 h 577"/>
                  <a:gd name="T2" fmla="*/ 331 w 1672"/>
                  <a:gd name="T3" fmla="*/ 9 h 577"/>
                  <a:gd name="T4" fmla="*/ 992 w 1672"/>
                  <a:gd name="T5" fmla="*/ 61 h 577"/>
                  <a:gd name="T6" fmla="*/ 1409 w 1672"/>
                  <a:gd name="T7" fmla="*/ 65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323"/>
              <p:cNvSpPr>
                <a:spLocks/>
              </p:cNvSpPr>
              <p:nvPr/>
            </p:nvSpPr>
            <p:spPr bwMode="auto">
              <a:xfrm rot="722793">
                <a:off x="1503" y="2461"/>
                <a:ext cx="1147" cy="254"/>
              </a:xfrm>
              <a:custGeom>
                <a:avLst/>
                <a:gdLst>
                  <a:gd name="T0" fmla="*/ 0 w 1672"/>
                  <a:gd name="T1" fmla="*/ 1 h 577"/>
                  <a:gd name="T2" fmla="*/ 87 w 1672"/>
                  <a:gd name="T3" fmla="*/ 3 h 577"/>
                  <a:gd name="T4" fmla="*/ 261 w 1672"/>
                  <a:gd name="T5" fmla="*/ 19 h 577"/>
                  <a:gd name="T6" fmla="*/ 370 w 1672"/>
                  <a:gd name="T7" fmla="*/ 20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324"/>
              <p:cNvSpPr>
                <a:spLocks/>
              </p:cNvSpPr>
              <p:nvPr/>
            </p:nvSpPr>
            <p:spPr bwMode="auto">
              <a:xfrm rot="722793">
                <a:off x="2591" y="2357"/>
                <a:ext cx="1046" cy="1047"/>
              </a:xfrm>
              <a:custGeom>
                <a:avLst/>
                <a:gdLst>
                  <a:gd name="T0" fmla="*/ 0 w 1672"/>
                  <a:gd name="T1" fmla="*/ 401 h 577"/>
                  <a:gd name="T2" fmla="*/ 60 w 1672"/>
                  <a:gd name="T3" fmla="*/ 837 h 577"/>
                  <a:gd name="T4" fmla="*/ 180 w 1672"/>
                  <a:gd name="T5" fmla="*/ 5429 h 577"/>
                  <a:gd name="T6" fmla="*/ 256 w 1672"/>
                  <a:gd name="T7" fmla="*/ 5779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5715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325"/>
              <p:cNvSpPr>
                <a:spLocks/>
              </p:cNvSpPr>
              <p:nvPr/>
            </p:nvSpPr>
            <p:spPr bwMode="auto">
              <a:xfrm rot="722793">
                <a:off x="3474" y="2501"/>
                <a:ext cx="1715" cy="793"/>
              </a:xfrm>
              <a:custGeom>
                <a:avLst/>
                <a:gdLst>
                  <a:gd name="T0" fmla="*/ 0 w 1672"/>
                  <a:gd name="T1" fmla="*/ 132 h 577"/>
                  <a:gd name="T2" fmla="*/ 434 w 1672"/>
                  <a:gd name="T3" fmla="*/ 276 h 577"/>
                  <a:gd name="T4" fmla="*/ 1302 w 1672"/>
                  <a:gd name="T5" fmla="*/ 1789 h 577"/>
                  <a:gd name="T6" fmla="*/ 1850 w 1672"/>
                  <a:gd name="T7" fmla="*/ 1902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Freeform 326"/>
              <p:cNvSpPr>
                <a:spLocks/>
              </p:cNvSpPr>
              <p:nvPr/>
            </p:nvSpPr>
            <p:spPr bwMode="auto">
              <a:xfrm rot="722793">
                <a:off x="4624" y="2907"/>
                <a:ext cx="1298" cy="851"/>
              </a:xfrm>
              <a:custGeom>
                <a:avLst/>
                <a:gdLst>
                  <a:gd name="T0" fmla="*/ 0 w 1672"/>
                  <a:gd name="T1" fmla="*/ 176 h 577"/>
                  <a:gd name="T2" fmla="*/ 142 w 1672"/>
                  <a:gd name="T3" fmla="*/ 366 h 577"/>
                  <a:gd name="T4" fmla="*/ 427 w 1672"/>
                  <a:gd name="T5" fmla="*/ 2372 h 577"/>
                  <a:gd name="T6" fmla="*/ 608 w 1672"/>
                  <a:gd name="T7" fmla="*/ 2521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Freeform 327"/>
              <p:cNvSpPr>
                <a:spLocks/>
              </p:cNvSpPr>
              <p:nvPr/>
            </p:nvSpPr>
            <p:spPr bwMode="auto">
              <a:xfrm rot="722793">
                <a:off x="2010" y="3664"/>
                <a:ext cx="558" cy="118"/>
              </a:xfrm>
              <a:custGeom>
                <a:avLst/>
                <a:gdLst>
                  <a:gd name="T0" fmla="*/ 0 w 1672"/>
                  <a:gd name="T1" fmla="*/ 0 h 577"/>
                  <a:gd name="T2" fmla="*/ 5 w 1672"/>
                  <a:gd name="T3" fmla="*/ 0 h 577"/>
                  <a:gd name="T4" fmla="*/ 15 w 1672"/>
                  <a:gd name="T5" fmla="*/ 1 h 577"/>
                  <a:gd name="T6" fmla="*/ 21 w 1672"/>
                  <a:gd name="T7" fmla="*/ 1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Freeform 328"/>
              <p:cNvSpPr>
                <a:spLocks/>
              </p:cNvSpPr>
              <p:nvPr/>
            </p:nvSpPr>
            <p:spPr bwMode="auto">
              <a:xfrm rot="722793">
                <a:off x="2252" y="2975"/>
                <a:ext cx="1014" cy="843"/>
              </a:xfrm>
              <a:custGeom>
                <a:avLst/>
                <a:gdLst>
                  <a:gd name="T0" fmla="*/ 0 w 1672"/>
                  <a:gd name="T1" fmla="*/ 168 h 577"/>
                  <a:gd name="T2" fmla="*/ 53 w 1672"/>
                  <a:gd name="T3" fmla="*/ 351 h 577"/>
                  <a:gd name="T4" fmla="*/ 159 w 1672"/>
                  <a:gd name="T5" fmla="*/ 2282 h 577"/>
                  <a:gd name="T6" fmla="*/ 226 w 1672"/>
                  <a:gd name="T7" fmla="*/ 2430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Freeform 329"/>
              <p:cNvSpPr>
                <a:spLocks/>
              </p:cNvSpPr>
              <p:nvPr/>
            </p:nvSpPr>
            <p:spPr bwMode="auto">
              <a:xfrm rot="274622">
                <a:off x="1376" y="2970"/>
                <a:ext cx="945" cy="516"/>
              </a:xfrm>
              <a:custGeom>
                <a:avLst/>
                <a:gdLst>
                  <a:gd name="T0" fmla="*/ 0 w 2484"/>
                  <a:gd name="T1" fmla="*/ 25 h 550"/>
                  <a:gd name="T2" fmla="*/ 13 w 2484"/>
                  <a:gd name="T3" fmla="*/ 25 h 550"/>
                  <a:gd name="T4" fmla="*/ 22 w 2484"/>
                  <a:gd name="T5" fmla="*/ 180 h 550"/>
                  <a:gd name="T6" fmla="*/ 39 w 2484"/>
                  <a:gd name="T7" fmla="*/ 348 h 550"/>
                  <a:gd name="T8" fmla="*/ 46 w 2484"/>
                  <a:gd name="T9" fmla="*/ 413 h 550"/>
                  <a:gd name="T10" fmla="*/ 52 w 2484"/>
                  <a:gd name="T11" fmla="*/ 425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Freeform 330"/>
              <p:cNvSpPr>
                <a:spLocks/>
              </p:cNvSpPr>
              <p:nvPr/>
            </p:nvSpPr>
            <p:spPr bwMode="auto">
              <a:xfrm rot="274622">
                <a:off x="3313" y="653"/>
                <a:ext cx="1812" cy="1116"/>
              </a:xfrm>
              <a:custGeom>
                <a:avLst/>
                <a:gdLst>
                  <a:gd name="T0" fmla="*/ 0 w 2484"/>
                  <a:gd name="T1" fmla="*/ 560 h 550"/>
                  <a:gd name="T2" fmla="*/ 173 w 2484"/>
                  <a:gd name="T3" fmla="*/ 560 h 550"/>
                  <a:gd name="T4" fmla="*/ 291 w 2484"/>
                  <a:gd name="T5" fmla="*/ 3953 h 550"/>
                  <a:gd name="T6" fmla="*/ 528 w 2484"/>
                  <a:gd name="T7" fmla="*/ 7613 h 550"/>
                  <a:gd name="T8" fmla="*/ 627 w 2484"/>
                  <a:gd name="T9" fmla="*/ 9038 h 550"/>
                  <a:gd name="T10" fmla="*/ 703 w 2484"/>
                  <a:gd name="T11" fmla="*/ 9305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Freeform 331"/>
              <p:cNvSpPr>
                <a:spLocks/>
              </p:cNvSpPr>
              <p:nvPr/>
            </p:nvSpPr>
            <p:spPr bwMode="auto">
              <a:xfrm rot="722793">
                <a:off x="540" y="2349"/>
                <a:ext cx="1279" cy="1048"/>
              </a:xfrm>
              <a:custGeom>
                <a:avLst/>
                <a:gdLst>
                  <a:gd name="T0" fmla="*/ 0 w 1672"/>
                  <a:gd name="T1" fmla="*/ 403 h 577"/>
                  <a:gd name="T2" fmla="*/ 134 w 1672"/>
                  <a:gd name="T3" fmla="*/ 837 h 577"/>
                  <a:gd name="T4" fmla="*/ 402 w 1672"/>
                  <a:gd name="T5" fmla="*/ 5453 h 577"/>
                  <a:gd name="T6" fmla="*/ 572 w 1672"/>
                  <a:gd name="T7" fmla="*/ 5799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Freeform 332"/>
              <p:cNvSpPr>
                <a:spLocks/>
              </p:cNvSpPr>
              <p:nvPr/>
            </p:nvSpPr>
            <p:spPr bwMode="auto">
              <a:xfrm rot="722793">
                <a:off x="2132" y="2529"/>
                <a:ext cx="2115" cy="820"/>
              </a:xfrm>
              <a:custGeom>
                <a:avLst/>
                <a:gdLst>
                  <a:gd name="T0" fmla="*/ 0 w 1672"/>
                  <a:gd name="T1" fmla="*/ 152 h 577"/>
                  <a:gd name="T2" fmla="*/ 1003 w 1672"/>
                  <a:gd name="T3" fmla="*/ 313 h 577"/>
                  <a:gd name="T4" fmla="*/ 3012 w 1672"/>
                  <a:gd name="T5" fmla="*/ 2044 h 577"/>
                  <a:gd name="T6" fmla="*/ 4281 w 1672"/>
                  <a:gd name="T7" fmla="*/ 2173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Freeform 333"/>
              <p:cNvSpPr>
                <a:spLocks/>
              </p:cNvSpPr>
              <p:nvPr/>
            </p:nvSpPr>
            <p:spPr bwMode="auto">
              <a:xfrm rot="722793">
                <a:off x="3192" y="3124"/>
                <a:ext cx="2095" cy="667"/>
              </a:xfrm>
              <a:custGeom>
                <a:avLst/>
                <a:gdLst>
                  <a:gd name="T0" fmla="*/ 0 w 1672"/>
                  <a:gd name="T1" fmla="*/ 67 h 577"/>
                  <a:gd name="T2" fmla="*/ 966 w 1672"/>
                  <a:gd name="T3" fmla="*/ 138 h 577"/>
                  <a:gd name="T4" fmla="*/ 2899 w 1672"/>
                  <a:gd name="T5" fmla="*/ 894 h 577"/>
                  <a:gd name="T6" fmla="*/ 4121 w 1672"/>
                  <a:gd name="T7" fmla="*/ 951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Freeform 334"/>
              <p:cNvSpPr>
                <a:spLocks/>
              </p:cNvSpPr>
              <p:nvPr/>
            </p:nvSpPr>
            <p:spPr bwMode="auto">
              <a:xfrm rot="274622">
                <a:off x="1540" y="667"/>
                <a:ext cx="1959" cy="461"/>
              </a:xfrm>
              <a:custGeom>
                <a:avLst/>
                <a:gdLst>
                  <a:gd name="T0" fmla="*/ 0 w 2484"/>
                  <a:gd name="T1" fmla="*/ 16 h 550"/>
                  <a:gd name="T2" fmla="*/ 237 w 2484"/>
                  <a:gd name="T3" fmla="*/ 16 h 550"/>
                  <a:gd name="T4" fmla="*/ 398 w 2484"/>
                  <a:gd name="T5" fmla="*/ 115 h 550"/>
                  <a:gd name="T6" fmla="*/ 721 w 2484"/>
                  <a:gd name="T7" fmla="*/ 221 h 550"/>
                  <a:gd name="T8" fmla="*/ 855 w 2484"/>
                  <a:gd name="T9" fmla="*/ 263 h 550"/>
                  <a:gd name="T10" fmla="*/ 961 w 2484"/>
                  <a:gd name="T11" fmla="*/ 272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3810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Freeform 335"/>
              <p:cNvSpPr>
                <a:spLocks/>
              </p:cNvSpPr>
              <p:nvPr/>
            </p:nvSpPr>
            <p:spPr bwMode="auto">
              <a:xfrm rot="274622">
                <a:off x="912" y="721"/>
                <a:ext cx="1271" cy="532"/>
              </a:xfrm>
              <a:custGeom>
                <a:avLst/>
                <a:gdLst>
                  <a:gd name="T0" fmla="*/ 0 w 2484"/>
                  <a:gd name="T1" fmla="*/ 29 h 550"/>
                  <a:gd name="T2" fmla="*/ 42 w 2484"/>
                  <a:gd name="T3" fmla="*/ 29 h 550"/>
                  <a:gd name="T4" fmla="*/ 71 w 2484"/>
                  <a:gd name="T5" fmla="*/ 204 h 550"/>
                  <a:gd name="T6" fmla="*/ 128 w 2484"/>
                  <a:gd name="T7" fmla="*/ 393 h 550"/>
                  <a:gd name="T8" fmla="*/ 151 w 2484"/>
                  <a:gd name="T9" fmla="*/ 467 h 550"/>
                  <a:gd name="T10" fmla="*/ 170 w 2484"/>
                  <a:gd name="T11" fmla="*/ 481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Freeform 336"/>
              <p:cNvSpPr>
                <a:spLocks/>
              </p:cNvSpPr>
              <p:nvPr/>
            </p:nvSpPr>
            <p:spPr bwMode="auto">
              <a:xfrm rot="722793">
                <a:off x="4469" y="2384"/>
                <a:ext cx="1321" cy="438"/>
              </a:xfrm>
              <a:custGeom>
                <a:avLst/>
                <a:gdLst>
                  <a:gd name="T0" fmla="*/ 0 w 1672"/>
                  <a:gd name="T1" fmla="*/ 12 h 577"/>
                  <a:gd name="T2" fmla="*/ 153 w 1672"/>
                  <a:gd name="T3" fmla="*/ 25 h 577"/>
                  <a:gd name="T4" fmla="*/ 458 w 1672"/>
                  <a:gd name="T5" fmla="*/ 166 h 577"/>
                  <a:gd name="T6" fmla="*/ 652 w 1672"/>
                  <a:gd name="T7" fmla="*/ 177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19050" cmpd="sng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337"/>
            <p:cNvGrpSpPr>
              <a:grpSpLocks/>
            </p:cNvGrpSpPr>
            <p:nvPr/>
          </p:nvGrpSpPr>
          <p:grpSpPr bwMode="auto">
            <a:xfrm>
              <a:off x="2089150" y="1190625"/>
              <a:ext cx="7035800" cy="5054600"/>
              <a:chOff x="2276" y="831"/>
              <a:chExt cx="4432" cy="3184"/>
            </a:xfrm>
          </p:grpSpPr>
          <p:sp>
            <p:nvSpPr>
              <p:cNvPr id="77" name="Freeform 338"/>
              <p:cNvSpPr>
                <a:spLocks/>
              </p:cNvSpPr>
              <p:nvPr/>
            </p:nvSpPr>
            <p:spPr bwMode="auto">
              <a:xfrm rot="722793">
                <a:off x="2831" y="1899"/>
                <a:ext cx="1304" cy="430"/>
              </a:xfrm>
              <a:custGeom>
                <a:avLst/>
                <a:gdLst>
                  <a:gd name="T0" fmla="*/ 0 w 1672"/>
                  <a:gd name="T1" fmla="*/ 12 h 577"/>
                  <a:gd name="T2" fmla="*/ 145 w 1672"/>
                  <a:gd name="T3" fmla="*/ 23 h 577"/>
                  <a:gd name="T4" fmla="*/ 435 w 1672"/>
                  <a:gd name="T5" fmla="*/ 154 h 577"/>
                  <a:gd name="T6" fmla="*/ 618 w 1672"/>
                  <a:gd name="T7" fmla="*/ 165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39"/>
              <p:cNvSpPr>
                <a:spLocks/>
              </p:cNvSpPr>
              <p:nvPr/>
            </p:nvSpPr>
            <p:spPr bwMode="auto">
              <a:xfrm rot="722793">
                <a:off x="5284" y="2235"/>
                <a:ext cx="954" cy="556"/>
              </a:xfrm>
              <a:custGeom>
                <a:avLst/>
                <a:gdLst>
                  <a:gd name="T0" fmla="*/ 0 w 1672"/>
                  <a:gd name="T1" fmla="*/ 33 h 577"/>
                  <a:gd name="T2" fmla="*/ 42 w 1672"/>
                  <a:gd name="T3" fmla="*/ 66 h 577"/>
                  <a:gd name="T4" fmla="*/ 125 w 1672"/>
                  <a:gd name="T5" fmla="*/ 432 h 577"/>
                  <a:gd name="T6" fmla="*/ 177 w 1672"/>
                  <a:gd name="T7" fmla="*/ 460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40"/>
              <p:cNvSpPr>
                <a:spLocks/>
              </p:cNvSpPr>
              <p:nvPr/>
            </p:nvSpPr>
            <p:spPr bwMode="auto">
              <a:xfrm rot="274622">
                <a:off x="3920" y="1330"/>
                <a:ext cx="1584" cy="737"/>
              </a:xfrm>
              <a:custGeom>
                <a:avLst/>
                <a:gdLst>
                  <a:gd name="T0" fmla="*/ 0 w 2484"/>
                  <a:gd name="T1" fmla="*/ 106 h 550"/>
                  <a:gd name="T2" fmla="*/ 101 w 2484"/>
                  <a:gd name="T3" fmla="*/ 106 h 550"/>
                  <a:gd name="T4" fmla="*/ 170 w 2484"/>
                  <a:gd name="T5" fmla="*/ 750 h 550"/>
                  <a:gd name="T6" fmla="*/ 308 w 2484"/>
                  <a:gd name="T7" fmla="*/ 1449 h 550"/>
                  <a:gd name="T8" fmla="*/ 366 w 2484"/>
                  <a:gd name="T9" fmla="*/ 1718 h 550"/>
                  <a:gd name="T10" fmla="*/ 411 w 2484"/>
                  <a:gd name="T11" fmla="*/ 1770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341"/>
              <p:cNvSpPr>
                <a:spLocks/>
              </p:cNvSpPr>
              <p:nvPr/>
            </p:nvSpPr>
            <p:spPr bwMode="auto">
              <a:xfrm rot="274622">
                <a:off x="3018" y="1250"/>
                <a:ext cx="786" cy="793"/>
              </a:xfrm>
              <a:custGeom>
                <a:avLst/>
                <a:gdLst>
                  <a:gd name="T0" fmla="*/ 0 w 2484"/>
                  <a:gd name="T1" fmla="*/ 143 h 550"/>
                  <a:gd name="T2" fmla="*/ 6 w 2484"/>
                  <a:gd name="T3" fmla="*/ 143 h 550"/>
                  <a:gd name="T4" fmla="*/ 10 w 2484"/>
                  <a:gd name="T5" fmla="*/ 1006 h 550"/>
                  <a:gd name="T6" fmla="*/ 19 w 2484"/>
                  <a:gd name="T7" fmla="*/ 1939 h 550"/>
                  <a:gd name="T8" fmla="*/ 22 w 2484"/>
                  <a:gd name="T9" fmla="*/ 2301 h 550"/>
                  <a:gd name="T10" fmla="*/ 25 w 2484"/>
                  <a:gd name="T11" fmla="*/ 2375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42"/>
              <p:cNvSpPr>
                <a:spLocks/>
              </p:cNvSpPr>
              <p:nvPr/>
            </p:nvSpPr>
            <p:spPr bwMode="auto">
              <a:xfrm rot="274622">
                <a:off x="4829" y="1336"/>
                <a:ext cx="1316" cy="738"/>
              </a:xfrm>
              <a:custGeom>
                <a:avLst/>
                <a:gdLst>
                  <a:gd name="T0" fmla="*/ 0 w 2484"/>
                  <a:gd name="T1" fmla="*/ 106 h 550"/>
                  <a:gd name="T2" fmla="*/ 48 w 2484"/>
                  <a:gd name="T3" fmla="*/ 106 h 550"/>
                  <a:gd name="T4" fmla="*/ 81 w 2484"/>
                  <a:gd name="T5" fmla="*/ 757 h 550"/>
                  <a:gd name="T6" fmla="*/ 147 w 2484"/>
                  <a:gd name="T7" fmla="*/ 1455 h 550"/>
                  <a:gd name="T8" fmla="*/ 174 w 2484"/>
                  <a:gd name="T9" fmla="*/ 1727 h 550"/>
                  <a:gd name="T10" fmla="*/ 195 w 2484"/>
                  <a:gd name="T11" fmla="*/ 1781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343"/>
              <p:cNvSpPr>
                <a:spLocks/>
              </p:cNvSpPr>
              <p:nvPr/>
            </p:nvSpPr>
            <p:spPr bwMode="auto">
              <a:xfrm rot="722793">
                <a:off x="4086" y="3370"/>
                <a:ext cx="829" cy="169"/>
              </a:xfrm>
              <a:custGeom>
                <a:avLst/>
                <a:gdLst>
                  <a:gd name="T0" fmla="*/ 0 w 1672"/>
                  <a:gd name="T1" fmla="*/ 0 h 577"/>
                  <a:gd name="T2" fmla="*/ 24 w 1672"/>
                  <a:gd name="T3" fmla="*/ 1 h 577"/>
                  <a:gd name="T4" fmla="*/ 71 w 1672"/>
                  <a:gd name="T5" fmla="*/ 4 h 577"/>
                  <a:gd name="T6" fmla="*/ 101 w 1672"/>
                  <a:gd name="T7" fmla="*/ 4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44"/>
              <p:cNvSpPr>
                <a:spLocks/>
              </p:cNvSpPr>
              <p:nvPr/>
            </p:nvSpPr>
            <p:spPr bwMode="auto">
              <a:xfrm rot="274622">
                <a:off x="4403" y="2939"/>
                <a:ext cx="1210" cy="351"/>
              </a:xfrm>
              <a:custGeom>
                <a:avLst/>
                <a:gdLst>
                  <a:gd name="T0" fmla="*/ 0 w 2484"/>
                  <a:gd name="T1" fmla="*/ 5 h 550"/>
                  <a:gd name="T2" fmla="*/ 35 w 2484"/>
                  <a:gd name="T3" fmla="*/ 5 h 550"/>
                  <a:gd name="T4" fmla="*/ 58 w 2484"/>
                  <a:gd name="T5" fmla="*/ 39 h 550"/>
                  <a:gd name="T6" fmla="*/ 105 w 2484"/>
                  <a:gd name="T7" fmla="*/ 75 h 550"/>
                  <a:gd name="T8" fmla="*/ 125 w 2484"/>
                  <a:gd name="T9" fmla="*/ 88 h 550"/>
                  <a:gd name="T10" fmla="*/ 140 w 2484"/>
                  <a:gd name="T11" fmla="*/ 91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45"/>
              <p:cNvSpPr>
                <a:spLocks/>
              </p:cNvSpPr>
              <p:nvPr/>
            </p:nvSpPr>
            <p:spPr bwMode="auto">
              <a:xfrm rot="722793">
                <a:off x="3101" y="1852"/>
                <a:ext cx="1188" cy="888"/>
              </a:xfrm>
              <a:custGeom>
                <a:avLst/>
                <a:gdLst>
                  <a:gd name="T0" fmla="*/ 0 w 1672"/>
                  <a:gd name="T1" fmla="*/ 208 h 577"/>
                  <a:gd name="T2" fmla="*/ 100 w 1672"/>
                  <a:gd name="T3" fmla="*/ 434 h 577"/>
                  <a:gd name="T4" fmla="*/ 300 w 1672"/>
                  <a:gd name="T5" fmla="*/ 2812 h 577"/>
                  <a:gd name="T6" fmla="*/ 426 w 1672"/>
                  <a:gd name="T7" fmla="*/ 2989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346"/>
              <p:cNvSpPr>
                <a:spLocks/>
              </p:cNvSpPr>
              <p:nvPr/>
            </p:nvSpPr>
            <p:spPr bwMode="auto">
              <a:xfrm rot="722793">
                <a:off x="2779" y="2551"/>
                <a:ext cx="1345" cy="663"/>
              </a:xfrm>
              <a:custGeom>
                <a:avLst/>
                <a:gdLst>
                  <a:gd name="T0" fmla="*/ 0 w 1672"/>
                  <a:gd name="T1" fmla="*/ 64 h 577"/>
                  <a:gd name="T2" fmla="*/ 164 w 1672"/>
                  <a:gd name="T3" fmla="*/ 133 h 577"/>
                  <a:gd name="T4" fmla="*/ 492 w 1672"/>
                  <a:gd name="T5" fmla="*/ 874 h 577"/>
                  <a:gd name="T6" fmla="*/ 700 w 1672"/>
                  <a:gd name="T7" fmla="*/ 928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47"/>
              <p:cNvSpPr>
                <a:spLocks/>
              </p:cNvSpPr>
              <p:nvPr/>
            </p:nvSpPr>
            <p:spPr bwMode="auto">
              <a:xfrm rot="722793">
                <a:off x="2875" y="1346"/>
                <a:ext cx="994" cy="208"/>
              </a:xfrm>
              <a:custGeom>
                <a:avLst/>
                <a:gdLst>
                  <a:gd name="T0" fmla="*/ 0 w 1672"/>
                  <a:gd name="T1" fmla="*/ 1 h 577"/>
                  <a:gd name="T2" fmla="*/ 49 w 1672"/>
                  <a:gd name="T3" fmla="*/ 1 h 577"/>
                  <a:gd name="T4" fmla="*/ 147 w 1672"/>
                  <a:gd name="T5" fmla="*/ 8 h 577"/>
                  <a:gd name="T6" fmla="*/ 209 w 1672"/>
                  <a:gd name="T7" fmla="*/ 9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48"/>
              <p:cNvSpPr>
                <a:spLocks/>
              </p:cNvSpPr>
              <p:nvPr/>
            </p:nvSpPr>
            <p:spPr bwMode="auto">
              <a:xfrm rot="431560">
                <a:off x="3894" y="1296"/>
                <a:ext cx="1808" cy="334"/>
              </a:xfrm>
              <a:custGeom>
                <a:avLst/>
                <a:gdLst>
                  <a:gd name="T0" fmla="*/ 0 w 3400"/>
                  <a:gd name="T1" fmla="*/ 15 h 474"/>
                  <a:gd name="T2" fmla="*/ 83 w 3400"/>
                  <a:gd name="T3" fmla="*/ 15 h 474"/>
                  <a:gd name="T4" fmla="*/ 158 w 3400"/>
                  <a:gd name="T5" fmla="*/ 105 h 474"/>
                  <a:gd name="T6" fmla="*/ 272 w 3400"/>
                  <a:gd name="T7" fmla="*/ 87 h 4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00" h="474">
                    <a:moveTo>
                      <a:pt x="0" y="61"/>
                    </a:moveTo>
                    <a:cubicBezTo>
                      <a:pt x="359" y="30"/>
                      <a:pt x="719" y="0"/>
                      <a:pt x="1048" y="61"/>
                    </a:cubicBezTo>
                    <a:cubicBezTo>
                      <a:pt x="1377" y="122"/>
                      <a:pt x="1580" y="376"/>
                      <a:pt x="1972" y="425"/>
                    </a:cubicBezTo>
                    <a:cubicBezTo>
                      <a:pt x="2364" y="474"/>
                      <a:pt x="2882" y="413"/>
                      <a:pt x="3400" y="35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49"/>
              <p:cNvSpPr>
                <a:spLocks/>
              </p:cNvSpPr>
              <p:nvPr/>
            </p:nvSpPr>
            <p:spPr bwMode="auto">
              <a:xfrm rot="722793">
                <a:off x="2530" y="1831"/>
                <a:ext cx="659" cy="476"/>
              </a:xfrm>
              <a:custGeom>
                <a:avLst/>
                <a:gdLst>
                  <a:gd name="T0" fmla="*/ 0 w 1672"/>
                  <a:gd name="T1" fmla="*/ 17 h 577"/>
                  <a:gd name="T2" fmla="*/ 9 w 1672"/>
                  <a:gd name="T3" fmla="*/ 36 h 577"/>
                  <a:gd name="T4" fmla="*/ 28 w 1672"/>
                  <a:gd name="T5" fmla="*/ 232 h 577"/>
                  <a:gd name="T6" fmla="*/ 40 w 1672"/>
                  <a:gd name="T7" fmla="*/ 247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350"/>
              <p:cNvSpPr>
                <a:spLocks/>
              </p:cNvSpPr>
              <p:nvPr/>
            </p:nvSpPr>
            <p:spPr bwMode="auto">
              <a:xfrm rot="722793">
                <a:off x="3595" y="1862"/>
                <a:ext cx="1206" cy="461"/>
              </a:xfrm>
              <a:custGeom>
                <a:avLst/>
                <a:gdLst>
                  <a:gd name="T0" fmla="*/ 0 w 1672"/>
                  <a:gd name="T1" fmla="*/ 15 h 577"/>
                  <a:gd name="T2" fmla="*/ 106 w 1672"/>
                  <a:gd name="T3" fmla="*/ 32 h 577"/>
                  <a:gd name="T4" fmla="*/ 318 w 1672"/>
                  <a:gd name="T5" fmla="*/ 205 h 577"/>
                  <a:gd name="T6" fmla="*/ 453 w 1672"/>
                  <a:gd name="T7" fmla="*/ 217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351"/>
              <p:cNvSpPr>
                <a:spLocks/>
              </p:cNvSpPr>
              <p:nvPr/>
            </p:nvSpPr>
            <p:spPr bwMode="auto">
              <a:xfrm rot="722793">
                <a:off x="2721" y="2504"/>
                <a:ext cx="641" cy="264"/>
              </a:xfrm>
              <a:custGeom>
                <a:avLst/>
                <a:gdLst>
                  <a:gd name="T0" fmla="*/ 0 w 1672"/>
                  <a:gd name="T1" fmla="*/ 2 h 577"/>
                  <a:gd name="T2" fmla="*/ 8 w 1672"/>
                  <a:gd name="T3" fmla="*/ 3 h 577"/>
                  <a:gd name="T4" fmla="*/ 25 w 1672"/>
                  <a:gd name="T5" fmla="*/ 22 h 577"/>
                  <a:gd name="T6" fmla="*/ 36 w 1672"/>
                  <a:gd name="T7" fmla="*/ 23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352"/>
              <p:cNvSpPr>
                <a:spLocks/>
              </p:cNvSpPr>
              <p:nvPr/>
            </p:nvSpPr>
            <p:spPr bwMode="auto">
              <a:xfrm rot="722793">
                <a:off x="4266" y="1827"/>
                <a:ext cx="708" cy="184"/>
              </a:xfrm>
              <a:custGeom>
                <a:avLst/>
                <a:gdLst>
                  <a:gd name="T0" fmla="*/ 0 w 1672"/>
                  <a:gd name="T1" fmla="*/ 0 h 577"/>
                  <a:gd name="T2" fmla="*/ 13 w 1672"/>
                  <a:gd name="T3" fmla="*/ 1 h 577"/>
                  <a:gd name="T4" fmla="*/ 38 w 1672"/>
                  <a:gd name="T5" fmla="*/ 5 h 577"/>
                  <a:gd name="T6" fmla="*/ 54 w 1672"/>
                  <a:gd name="T7" fmla="*/ 5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353"/>
              <p:cNvSpPr>
                <a:spLocks/>
              </p:cNvSpPr>
              <p:nvPr/>
            </p:nvSpPr>
            <p:spPr bwMode="auto">
              <a:xfrm rot="722793">
                <a:off x="4882" y="1876"/>
                <a:ext cx="997" cy="103"/>
              </a:xfrm>
              <a:custGeom>
                <a:avLst/>
                <a:gdLst>
                  <a:gd name="T0" fmla="*/ 0 w 1672"/>
                  <a:gd name="T1" fmla="*/ 0 h 577"/>
                  <a:gd name="T2" fmla="*/ 49 w 1672"/>
                  <a:gd name="T3" fmla="*/ 0 h 577"/>
                  <a:gd name="T4" fmla="*/ 148 w 1672"/>
                  <a:gd name="T5" fmla="*/ 1 h 577"/>
                  <a:gd name="T6" fmla="*/ 212 w 1672"/>
                  <a:gd name="T7" fmla="*/ 1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54"/>
              <p:cNvSpPr>
                <a:spLocks/>
              </p:cNvSpPr>
              <p:nvPr/>
            </p:nvSpPr>
            <p:spPr bwMode="auto">
              <a:xfrm rot="722793">
                <a:off x="4541" y="1865"/>
                <a:ext cx="847" cy="444"/>
              </a:xfrm>
              <a:custGeom>
                <a:avLst/>
                <a:gdLst>
                  <a:gd name="T0" fmla="*/ 0 w 1672"/>
                  <a:gd name="T1" fmla="*/ 13 h 577"/>
                  <a:gd name="T2" fmla="*/ 26 w 1672"/>
                  <a:gd name="T3" fmla="*/ 27 h 577"/>
                  <a:gd name="T4" fmla="*/ 78 w 1672"/>
                  <a:gd name="T5" fmla="*/ 176 h 577"/>
                  <a:gd name="T6" fmla="*/ 110 w 1672"/>
                  <a:gd name="T7" fmla="*/ 186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355"/>
              <p:cNvSpPr>
                <a:spLocks/>
              </p:cNvSpPr>
              <p:nvPr/>
            </p:nvSpPr>
            <p:spPr bwMode="auto">
              <a:xfrm rot="722793">
                <a:off x="4856" y="1314"/>
                <a:ext cx="1156" cy="248"/>
              </a:xfrm>
              <a:custGeom>
                <a:avLst/>
                <a:gdLst>
                  <a:gd name="T0" fmla="*/ 0 w 1672"/>
                  <a:gd name="T1" fmla="*/ 1 h 577"/>
                  <a:gd name="T2" fmla="*/ 89 w 1672"/>
                  <a:gd name="T3" fmla="*/ 3 h 577"/>
                  <a:gd name="T4" fmla="*/ 269 w 1672"/>
                  <a:gd name="T5" fmla="*/ 17 h 577"/>
                  <a:gd name="T6" fmla="*/ 382 w 1672"/>
                  <a:gd name="T7" fmla="*/ 18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356"/>
              <p:cNvSpPr>
                <a:spLocks/>
              </p:cNvSpPr>
              <p:nvPr/>
            </p:nvSpPr>
            <p:spPr bwMode="auto">
              <a:xfrm rot="722793">
                <a:off x="3143" y="2560"/>
                <a:ext cx="828" cy="185"/>
              </a:xfrm>
              <a:custGeom>
                <a:avLst/>
                <a:gdLst>
                  <a:gd name="T0" fmla="*/ 0 w 1672"/>
                  <a:gd name="T1" fmla="*/ 0 h 577"/>
                  <a:gd name="T2" fmla="*/ 24 w 1672"/>
                  <a:gd name="T3" fmla="*/ 1 h 577"/>
                  <a:gd name="T4" fmla="*/ 71 w 1672"/>
                  <a:gd name="T5" fmla="*/ 5 h 577"/>
                  <a:gd name="T6" fmla="*/ 101 w 1672"/>
                  <a:gd name="T7" fmla="*/ 6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357"/>
              <p:cNvSpPr>
                <a:spLocks/>
              </p:cNvSpPr>
              <p:nvPr/>
            </p:nvSpPr>
            <p:spPr bwMode="auto">
              <a:xfrm rot="722793">
                <a:off x="3929" y="2484"/>
                <a:ext cx="755" cy="763"/>
              </a:xfrm>
              <a:custGeom>
                <a:avLst/>
                <a:gdLst>
                  <a:gd name="T0" fmla="*/ 0 w 1672"/>
                  <a:gd name="T1" fmla="*/ 114 h 577"/>
                  <a:gd name="T2" fmla="*/ 16 w 1672"/>
                  <a:gd name="T3" fmla="*/ 237 h 577"/>
                  <a:gd name="T4" fmla="*/ 49 w 1672"/>
                  <a:gd name="T5" fmla="*/ 1534 h 577"/>
                  <a:gd name="T6" fmla="*/ 70 w 1672"/>
                  <a:gd name="T7" fmla="*/ 1629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358"/>
              <p:cNvSpPr>
                <a:spLocks/>
              </p:cNvSpPr>
              <p:nvPr/>
            </p:nvSpPr>
            <p:spPr bwMode="auto">
              <a:xfrm rot="722793">
                <a:off x="4566" y="2589"/>
                <a:ext cx="1238" cy="578"/>
              </a:xfrm>
              <a:custGeom>
                <a:avLst/>
                <a:gdLst>
                  <a:gd name="T0" fmla="*/ 0 w 1672"/>
                  <a:gd name="T1" fmla="*/ 37 h 577"/>
                  <a:gd name="T2" fmla="*/ 118 w 1672"/>
                  <a:gd name="T3" fmla="*/ 77 h 577"/>
                  <a:gd name="T4" fmla="*/ 354 w 1672"/>
                  <a:gd name="T5" fmla="*/ 505 h 577"/>
                  <a:gd name="T6" fmla="*/ 503 w 1672"/>
                  <a:gd name="T7" fmla="*/ 537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359"/>
              <p:cNvSpPr>
                <a:spLocks/>
              </p:cNvSpPr>
              <p:nvPr/>
            </p:nvSpPr>
            <p:spPr bwMode="auto">
              <a:xfrm rot="722793">
                <a:off x="5396" y="2885"/>
                <a:ext cx="937" cy="619"/>
              </a:xfrm>
              <a:custGeom>
                <a:avLst/>
                <a:gdLst>
                  <a:gd name="T0" fmla="*/ 0 w 1672"/>
                  <a:gd name="T1" fmla="*/ 49 h 577"/>
                  <a:gd name="T2" fmla="*/ 39 w 1672"/>
                  <a:gd name="T3" fmla="*/ 102 h 577"/>
                  <a:gd name="T4" fmla="*/ 116 w 1672"/>
                  <a:gd name="T5" fmla="*/ 663 h 577"/>
                  <a:gd name="T6" fmla="*/ 165 w 1672"/>
                  <a:gd name="T7" fmla="*/ 707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360"/>
              <p:cNvSpPr>
                <a:spLocks/>
              </p:cNvSpPr>
              <p:nvPr/>
            </p:nvSpPr>
            <p:spPr bwMode="auto">
              <a:xfrm rot="722793">
                <a:off x="3509" y="3436"/>
                <a:ext cx="403" cy="86"/>
              </a:xfrm>
              <a:custGeom>
                <a:avLst/>
                <a:gdLst>
                  <a:gd name="T0" fmla="*/ 0 w 1672"/>
                  <a:gd name="T1" fmla="*/ 0 h 577"/>
                  <a:gd name="T2" fmla="*/ 1 w 1672"/>
                  <a:gd name="T3" fmla="*/ 0 h 577"/>
                  <a:gd name="T4" fmla="*/ 4 w 1672"/>
                  <a:gd name="T5" fmla="*/ 0 h 577"/>
                  <a:gd name="T6" fmla="*/ 6 w 1672"/>
                  <a:gd name="T7" fmla="*/ 0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361"/>
              <p:cNvSpPr>
                <a:spLocks/>
              </p:cNvSpPr>
              <p:nvPr/>
            </p:nvSpPr>
            <p:spPr bwMode="auto">
              <a:xfrm rot="722793">
                <a:off x="3684" y="2934"/>
                <a:ext cx="732" cy="614"/>
              </a:xfrm>
              <a:custGeom>
                <a:avLst/>
                <a:gdLst>
                  <a:gd name="T0" fmla="*/ 0 w 1672"/>
                  <a:gd name="T1" fmla="*/ 48 h 577"/>
                  <a:gd name="T2" fmla="*/ 14 w 1672"/>
                  <a:gd name="T3" fmla="*/ 99 h 577"/>
                  <a:gd name="T4" fmla="*/ 43 w 1672"/>
                  <a:gd name="T5" fmla="*/ 642 h 577"/>
                  <a:gd name="T6" fmla="*/ 61 w 1672"/>
                  <a:gd name="T7" fmla="*/ 683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362"/>
              <p:cNvSpPr>
                <a:spLocks/>
              </p:cNvSpPr>
              <p:nvPr/>
            </p:nvSpPr>
            <p:spPr bwMode="auto">
              <a:xfrm rot="274622">
                <a:off x="3051" y="2931"/>
                <a:ext cx="683" cy="375"/>
              </a:xfrm>
              <a:custGeom>
                <a:avLst/>
                <a:gdLst>
                  <a:gd name="T0" fmla="*/ 0 w 2484"/>
                  <a:gd name="T1" fmla="*/ 7 h 550"/>
                  <a:gd name="T2" fmla="*/ 4 w 2484"/>
                  <a:gd name="T3" fmla="*/ 7 h 550"/>
                  <a:gd name="T4" fmla="*/ 6 w 2484"/>
                  <a:gd name="T5" fmla="*/ 50 h 550"/>
                  <a:gd name="T6" fmla="*/ 11 w 2484"/>
                  <a:gd name="T7" fmla="*/ 97 h 550"/>
                  <a:gd name="T8" fmla="*/ 13 w 2484"/>
                  <a:gd name="T9" fmla="*/ 115 h 550"/>
                  <a:gd name="T10" fmla="*/ 14 w 2484"/>
                  <a:gd name="T11" fmla="*/ 119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363"/>
              <p:cNvSpPr>
                <a:spLocks/>
              </p:cNvSpPr>
              <p:nvPr/>
            </p:nvSpPr>
            <p:spPr bwMode="auto">
              <a:xfrm rot="274622">
                <a:off x="4450" y="1244"/>
                <a:ext cx="1308" cy="812"/>
              </a:xfrm>
              <a:custGeom>
                <a:avLst/>
                <a:gdLst>
                  <a:gd name="T0" fmla="*/ 0 w 2484"/>
                  <a:gd name="T1" fmla="*/ 156 h 550"/>
                  <a:gd name="T2" fmla="*/ 47 w 2484"/>
                  <a:gd name="T3" fmla="*/ 156 h 550"/>
                  <a:gd name="T4" fmla="*/ 79 w 2484"/>
                  <a:gd name="T5" fmla="*/ 1107 h 550"/>
                  <a:gd name="T6" fmla="*/ 143 w 2484"/>
                  <a:gd name="T7" fmla="*/ 2133 h 550"/>
                  <a:gd name="T8" fmla="*/ 170 w 2484"/>
                  <a:gd name="T9" fmla="*/ 2533 h 550"/>
                  <a:gd name="T10" fmla="*/ 191 w 2484"/>
                  <a:gd name="T11" fmla="*/ 2609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364"/>
              <p:cNvSpPr>
                <a:spLocks/>
              </p:cNvSpPr>
              <p:nvPr/>
            </p:nvSpPr>
            <p:spPr bwMode="auto">
              <a:xfrm rot="722793">
                <a:off x="2448" y="2479"/>
                <a:ext cx="923" cy="763"/>
              </a:xfrm>
              <a:custGeom>
                <a:avLst/>
                <a:gdLst>
                  <a:gd name="T0" fmla="*/ 0 w 1672"/>
                  <a:gd name="T1" fmla="*/ 114 h 577"/>
                  <a:gd name="T2" fmla="*/ 36 w 1672"/>
                  <a:gd name="T3" fmla="*/ 237 h 577"/>
                  <a:gd name="T4" fmla="*/ 109 w 1672"/>
                  <a:gd name="T5" fmla="*/ 1534 h 577"/>
                  <a:gd name="T6" fmla="*/ 156 w 1672"/>
                  <a:gd name="T7" fmla="*/ 1629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365"/>
              <p:cNvSpPr>
                <a:spLocks/>
              </p:cNvSpPr>
              <p:nvPr/>
            </p:nvSpPr>
            <p:spPr bwMode="auto">
              <a:xfrm rot="722793">
                <a:off x="3597" y="2610"/>
                <a:ext cx="1527" cy="597"/>
              </a:xfrm>
              <a:custGeom>
                <a:avLst/>
                <a:gdLst>
                  <a:gd name="T0" fmla="*/ 0 w 1672"/>
                  <a:gd name="T1" fmla="*/ 41 h 577"/>
                  <a:gd name="T2" fmla="*/ 273 w 1672"/>
                  <a:gd name="T3" fmla="*/ 89 h 577"/>
                  <a:gd name="T4" fmla="*/ 818 w 1672"/>
                  <a:gd name="T5" fmla="*/ 574 h 577"/>
                  <a:gd name="T6" fmla="*/ 1164 w 1672"/>
                  <a:gd name="T7" fmla="*/ 610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366"/>
              <p:cNvSpPr>
                <a:spLocks/>
              </p:cNvSpPr>
              <p:nvPr/>
            </p:nvSpPr>
            <p:spPr bwMode="auto">
              <a:xfrm rot="722793">
                <a:off x="4362" y="3043"/>
                <a:ext cx="1513" cy="485"/>
              </a:xfrm>
              <a:custGeom>
                <a:avLst/>
                <a:gdLst>
                  <a:gd name="T0" fmla="*/ 0 w 1672"/>
                  <a:gd name="T1" fmla="*/ 18 h 577"/>
                  <a:gd name="T2" fmla="*/ 262 w 1672"/>
                  <a:gd name="T3" fmla="*/ 39 h 577"/>
                  <a:gd name="T4" fmla="*/ 788 w 1672"/>
                  <a:gd name="T5" fmla="*/ 250 h 577"/>
                  <a:gd name="T6" fmla="*/ 1121 w 1672"/>
                  <a:gd name="T7" fmla="*/ 266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367"/>
              <p:cNvSpPr>
                <a:spLocks/>
              </p:cNvSpPr>
              <p:nvPr/>
            </p:nvSpPr>
            <p:spPr bwMode="auto">
              <a:xfrm rot="274622">
                <a:off x="3170" y="1254"/>
                <a:ext cx="1414" cy="336"/>
              </a:xfrm>
              <a:custGeom>
                <a:avLst/>
                <a:gdLst>
                  <a:gd name="T0" fmla="*/ 0 w 2484"/>
                  <a:gd name="T1" fmla="*/ 4 h 550"/>
                  <a:gd name="T2" fmla="*/ 64 w 2484"/>
                  <a:gd name="T3" fmla="*/ 4 h 550"/>
                  <a:gd name="T4" fmla="*/ 108 w 2484"/>
                  <a:gd name="T5" fmla="*/ 32 h 550"/>
                  <a:gd name="T6" fmla="*/ 196 w 2484"/>
                  <a:gd name="T7" fmla="*/ 62 h 550"/>
                  <a:gd name="T8" fmla="*/ 232 w 2484"/>
                  <a:gd name="T9" fmla="*/ 75 h 550"/>
                  <a:gd name="T10" fmla="*/ 261 w 2484"/>
                  <a:gd name="T11" fmla="*/ 76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368"/>
              <p:cNvSpPr>
                <a:spLocks/>
              </p:cNvSpPr>
              <p:nvPr/>
            </p:nvSpPr>
            <p:spPr bwMode="auto">
              <a:xfrm rot="274622">
                <a:off x="2566" y="1294"/>
                <a:ext cx="917" cy="387"/>
              </a:xfrm>
              <a:custGeom>
                <a:avLst/>
                <a:gdLst>
                  <a:gd name="T0" fmla="*/ 0 w 2484"/>
                  <a:gd name="T1" fmla="*/ 8 h 550"/>
                  <a:gd name="T2" fmla="*/ 11 w 2484"/>
                  <a:gd name="T3" fmla="*/ 8 h 550"/>
                  <a:gd name="T4" fmla="*/ 19 w 2484"/>
                  <a:gd name="T5" fmla="*/ 57 h 550"/>
                  <a:gd name="T6" fmla="*/ 35 w 2484"/>
                  <a:gd name="T7" fmla="*/ 110 h 550"/>
                  <a:gd name="T8" fmla="*/ 41 w 2484"/>
                  <a:gd name="T9" fmla="*/ 131 h 550"/>
                  <a:gd name="T10" fmla="*/ 46 w 2484"/>
                  <a:gd name="T11" fmla="*/ 134 h 5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4" h="550">
                    <a:moveTo>
                      <a:pt x="0" y="33"/>
                    </a:moveTo>
                    <a:cubicBezTo>
                      <a:pt x="220" y="16"/>
                      <a:pt x="441" y="0"/>
                      <a:pt x="612" y="33"/>
                    </a:cubicBezTo>
                    <a:cubicBezTo>
                      <a:pt x="783" y="66"/>
                      <a:pt x="819" y="164"/>
                      <a:pt x="1028" y="233"/>
                    </a:cubicBezTo>
                    <a:cubicBezTo>
                      <a:pt x="1237" y="302"/>
                      <a:pt x="1667" y="399"/>
                      <a:pt x="1864" y="449"/>
                    </a:cubicBezTo>
                    <a:cubicBezTo>
                      <a:pt x="2061" y="499"/>
                      <a:pt x="2109" y="516"/>
                      <a:pt x="2212" y="533"/>
                    </a:cubicBezTo>
                    <a:cubicBezTo>
                      <a:pt x="2315" y="550"/>
                      <a:pt x="2399" y="549"/>
                      <a:pt x="2484" y="549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369"/>
              <p:cNvSpPr>
                <a:spLocks/>
              </p:cNvSpPr>
              <p:nvPr/>
            </p:nvSpPr>
            <p:spPr bwMode="auto">
              <a:xfrm rot="722793">
                <a:off x="5284" y="2504"/>
                <a:ext cx="954" cy="319"/>
              </a:xfrm>
              <a:custGeom>
                <a:avLst/>
                <a:gdLst>
                  <a:gd name="T0" fmla="*/ 0 w 1672"/>
                  <a:gd name="T1" fmla="*/ 3 h 577"/>
                  <a:gd name="T2" fmla="*/ 42 w 1672"/>
                  <a:gd name="T3" fmla="*/ 7 h 577"/>
                  <a:gd name="T4" fmla="*/ 125 w 1672"/>
                  <a:gd name="T5" fmla="*/ 47 h 577"/>
                  <a:gd name="T6" fmla="*/ 177 w 1672"/>
                  <a:gd name="T7" fmla="*/ 50 h 5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2" h="577">
                    <a:moveTo>
                      <a:pt x="0" y="37"/>
                    </a:moveTo>
                    <a:cubicBezTo>
                      <a:pt x="98" y="18"/>
                      <a:pt x="196" y="0"/>
                      <a:pt x="392" y="77"/>
                    </a:cubicBezTo>
                    <a:cubicBezTo>
                      <a:pt x="588" y="154"/>
                      <a:pt x="963" y="425"/>
                      <a:pt x="1176" y="501"/>
                    </a:cubicBezTo>
                    <a:cubicBezTo>
                      <a:pt x="1389" y="577"/>
                      <a:pt x="1530" y="555"/>
                      <a:pt x="1672" y="53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370"/>
              <p:cNvSpPr>
                <a:spLocks/>
              </p:cNvSpPr>
              <p:nvPr/>
            </p:nvSpPr>
            <p:spPr bwMode="auto">
              <a:xfrm>
                <a:off x="3042" y="1185"/>
                <a:ext cx="3313" cy="230"/>
              </a:xfrm>
              <a:custGeom>
                <a:avLst/>
                <a:gdLst>
                  <a:gd name="T0" fmla="*/ 0 w 4590"/>
                  <a:gd name="T1" fmla="*/ 50 h 316"/>
                  <a:gd name="T2" fmla="*/ 40 w 4590"/>
                  <a:gd name="T3" fmla="*/ 49 h 316"/>
                  <a:gd name="T4" fmla="*/ 171 w 4590"/>
                  <a:gd name="T5" fmla="*/ 49 h 316"/>
                  <a:gd name="T6" fmla="*/ 243 w 4590"/>
                  <a:gd name="T7" fmla="*/ 69 h 316"/>
                  <a:gd name="T8" fmla="*/ 370 w 4590"/>
                  <a:gd name="T9" fmla="*/ 27 h 316"/>
                  <a:gd name="T10" fmla="*/ 467 w 4590"/>
                  <a:gd name="T11" fmla="*/ 20 h 316"/>
                  <a:gd name="T12" fmla="*/ 568 w 4590"/>
                  <a:gd name="T13" fmla="*/ 58 h 316"/>
                  <a:gd name="T14" fmla="*/ 751 w 4590"/>
                  <a:gd name="T15" fmla="*/ 66 h 316"/>
                  <a:gd name="T16" fmla="*/ 817 w 4590"/>
                  <a:gd name="T17" fmla="*/ 76 h 316"/>
                  <a:gd name="T18" fmla="*/ 1020 w 4590"/>
                  <a:gd name="T19" fmla="*/ 79 h 316"/>
                  <a:gd name="T20" fmla="*/ 1089 w 4590"/>
                  <a:gd name="T21" fmla="*/ 18 h 316"/>
                  <a:gd name="T22" fmla="*/ 1246 w 4590"/>
                  <a:gd name="T23" fmla="*/ 0 h 3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90" h="316">
                    <a:moveTo>
                      <a:pt x="0" y="180"/>
                    </a:moveTo>
                    <a:cubicBezTo>
                      <a:pt x="22" y="177"/>
                      <a:pt x="45" y="175"/>
                      <a:pt x="150" y="174"/>
                    </a:cubicBezTo>
                    <a:cubicBezTo>
                      <a:pt x="255" y="173"/>
                      <a:pt x="506" y="162"/>
                      <a:pt x="630" y="174"/>
                    </a:cubicBezTo>
                    <a:cubicBezTo>
                      <a:pt x="754" y="186"/>
                      <a:pt x="772" y="259"/>
                      <a:pt x="894" y="246"/>
                    </a:cubicBezTo>
                    <a:cubicBezTo>
                      <a:pt x="1016" y="233"/>
                      <a:pt x="1224" y="125"/>
                      <a:pt x="1362" y="96"/>
                    </a:cubicBezTo>
                    <a:cubicBezTo>
                      <a:pt x="1500" y="67"/>
                      <a:pt x="1600" y="54"/>
                      <a:pt x="1722" y="72"/>
                    </a:cubicBezTo>
                    <a:cubicBezTo>
                      <a:pt x="1844" y="90"/>
                      <a:pt x="1920" y="177"/>
                      <a:pt x="2094" y="204"/>
                    </a:cubicBezTo>
                    <a:cubicBezTo>
                      <a:pt x="2268" y="231"/>
                      <a:pt x="2613" y="223"/>
                      <a:pt x="2766" y="234"/>
                    </a:cubicBezTo>
                    <a:cubicBezTo>
                      <a:pt x="2919" y="245"/>
                      <a:pt x="2847" y="262"/>
                      <a:pt x="3012" y="270"/>
                    </a:cubicBezTo>
                    <a:cubicBezTo>
                      <a:pt x="3177" y="278"/>
                      <a:pt x="3589" y="316"/>
                      <a:pt x="3756" y="282"/>
                    </a:cubicBezTo>
                    <a:cubicBezTo>
                      <a:pt x="3923" y="248"/>
                      <a:pt x="3875" y="113"/>
                      <a:pt x="4014" y="66"/>
                    </a:cubicBezTo>
                    <a:cubicBezTo>
                      <a:pt x="4153" y="19"/>
                      <a:pt x="4494" y="12"/>
                      <a:pt x="4590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371"/>
              <p:cNvSpPr>
                <a:spLocks/>
              </p:cNvSpPr>
              <p:nvPr/>
            </p:nvSpPr>
            <p:spPr bwMode="auto">
              <a:xfrm>
                <a:off x="2769" y="902"/>
                <a:ext cx="3356" cy="139"/>
              </a:xfrm>
              <a:custGeom>
                <a:avLst/>
                <a:gdLst>
                  <a:gd name="T0" fmla="*/ 0 w 4650"/>
                  <a:gd name="T1" fmla="*/ 37 h 190"/>
                  <a:gd name="T2" fmla="*/ 79 w 4650"/>
                  <a:gd name="T3" fmla="*/ 36 h 190"/>
                  <a:gd name="T4" fmla="*/ 119 w 4650"/>
                  <a:gd name="T5" fmla="*/ 51 h 190"/>
                  <a:gd name="T6" fmla="*/ 267 w 4650"/>
                  <a:gd name="T7" fmla="*/ 51 h 190"/>
                  <a:gd name="T8" fmla="*/ 346 w 4650"/>
                  <a:gd name="T9" fmla="*/ 33 h 190"/>
                  <a:gd name="T10" fmla="*/ 504 w 4650"/>
                  <a:gd name="T11" fmla="*/ 31 h 190"/>
                  <a:gd name="T12" fmla="*/ 581 w 4650"/>
                  <a:gd name="T13" fmla="*/ 8 h 190"/>
                  <a:gd name="T14" fmla="*/ 738 w 4650"/>
                  <a:gd name="T15" fmla="*/ 3 h 190"/>
                  <a:gd name="T16" fmla="*/ 823 w 4650"/>
                  <a:gd name="T17" fmla="*/ 27 h 190"/>
                  <a:gd name="T18" fmla="*/ 1014 w 4650"/>
                  <a:gd name="T19" fmla="*/ 31 h 190"/>
                  <a:gd name="T20" fmla="*/ 1070 w 4650"/>
                  <a:gd name="T21" fmla="*/ 10 h 190"/>
                  <a:gd name="T22" fmla="*/ 1142 w 4650"/>
                  <a:gd name="T23" fmla="*/ 10 h 190"/>
                  <a:gd name="T24" fmla="*/ 1197 w 4650"/>
                  <a:gd name="T25" fmla="*/ 29 h 190"/>
                  <a:gd name="T26" fmla="*/ 1262 w 4650"/>
                  <a:gd name="T27" fmla="*/ 33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372"/>
              <p:cNvSpPr>
                <a:spLocks/>
              </p:cNvSpPr>
              <p:nvPr/>
            </p:nvSpPr>
            <p:spPr bwMode="auto">
              <a:xfrm rot="21255188" flipV="1">
                <a:off x="3289" y="959"/>
                <a:ext cx="2975" cy="365"/>
              </a:xfrm>
              <a:custGeom>
                <a:avLst/>
                <a:gdLst>
                  <a:gd name="T0" fmla="*/ 0 w 4650"/>
                  <a:gd name="T1" fmla="*/ 1787 h 190"/>
                  <a:gd name="T2" fmla="*/ 49 w 4650"/>
                  <a:gd name="T3" fmla="*/ 1702 h 190"/>
                  <a:gd name="T4" fmla="*/ 74 w 4650"/>
                  <a:gd name="T5" fmla="*/ 2440 h 190"/>
                  <a:gd name="T6" fmla="*/ 165 w 4650"/>
                  <a:gd name="T7" fmla="*/ 2440 h 190"/>
                  <a:gd name="T8" fmla="*/ 214 w 4650"/>
                  <a:gd name="T9" fmla="*/ 1539 h 190"/>
                  <a:gd name="T10" fmla="*/ 312 w 4650"/>
                  <a:gd name="T11" fmla="*/ 1462 h 190"/>
                  <a:gd name="T12" fmla="*/ 359 w 4650"/>
                  <a:gd name="T13" fmla="*/ 398 h 190"/>
                  <a:gd name="T14" fmla="*/ 456 w 4650"/>
                  <a:gd name="T15" fmla="*/ 148 h 190"/>
                  <a:gd name="T16" fmla="*/ 509 w 4650"/>
                  <a:gd name="T17" fmla="*/ 1299 h 190"/>
                  <a:gd name="T18" fmla="*/ 626 w 4650"/>
                  <a:gd name="T19" fmla="*/ 1462 h 190"/>
                  <a:gd name="T20" fmla="*/ 661 w 4650"/>
                  <a:gd name="T21" fmla="*/ 476 h 190"/>
                  <a:gd name="T22" fmla="*/ 706 w 4650"/>
                  <a:gd name="T23" fmla="*/ 476 h 190"/>
                  <a:gd name="T24" fmla="*/ 739 w 4650"/>
                  <a:gd name="T25" fmla="*/ 1377 h 190"/>
                  <a:gd name="T26" fmla="*/ 779 w 4650"/>
                  <a:gd name="T27" fmla="*/ 1539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373"/>
              <p:cNvSpPr>
                <a:spLocks/>
              </p:cNvSpPr>
              <p:nvPr/>
            </p:nvSpPr>
            <p:spPr bwMode="auto">
              <a:xfrm>
                <a:off x="3289" y="915"/>
                <a:ext cx="69" cy="122"/>
              </a:xfrm>
              <a:custGeom>
                <a:avLst/>
                <a:gdLst>
                  <a:gd name="T0" fmla="*/ 0 w 96"/>
                  <a:gd name="T1" fmla="*/ 0 h 168"/>
                  <a:gd name="T2" fmla="*/ 17 w 96"/>
                  <a:gd name="T3" fmla="*/ 33 h 168"/>
                  <a:gd name="T4" fmla="*/ 26 w 96"/>
                  <a:gd name="T5" fmla="*/ 47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68">
                    <a:moveTo>
                      <a:pt x="0" y="0"/>
                    </a:moveTo>
                    <a:cubicBezTo>
                      <a:pt x="9" y="53"/>
                      <a:pt x="21" y="90"/>
                      <a:pt x="66" y="120"/>
                    </a:cubicBezTo>
                    <a:cubicBezTo>
                      <a:pt x="92" y="160"/>
                      <a:pt x="84" y="143"/>
                      <a:pt x="96" y="16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374"/>
              <p:cNvSpPr>
                <a:spLocks/>
              </p:cNvSpPr>
              <p:nvPr/>
            </p:nvSpPr>
            <p:spPr bwMode="auto">
              <a:xfrm>
                <a:off x="3728" y="839"/>
                <a:ext cx="102" cy="146"/>
              </a:xfrm>
              <a:custGeom>
                <a:avLst/>
                <a:gdLst>
                  <a:gd name="T0" fmla="*/ 3 w 141"/>
                  <a:gd name="T1" fmla="*/ 1 h 200"/>
                  <a:gd name="T2" fmla="*/ 17 w 141"/>
                  <a:gd name="T3" fmla="*/ 7 h 200"/>
                  <a:gd name="T4" fmla="*/ 32 w 141"/>
                  <a:gd name="T5" fmla="*/ 20 h 200"/>
                  <a:gd name="T6" fmla="*/ 39 w 141"/>
                  <a:gd name="T7" fmla="*/ 57 h 2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1" h="200">
                    <a:moveTo>
                      <a:pt x="9" y="2"/>
                    </a:moveTo>
                    <a:cubicBezTo>
                      <a:pt x="49" y="42"/>
                      <a:pt x="0" y="0"/>
                      <a:pt x="63" y="26"/>
                    </a:cubicBezTo>
                    <a:cubicBezTo>
                      <a:pt x="88" y="36"/>
                      <a:pt x="100" y="51"/>
                      <a:pt x="117" y="68"/>
                    </a:cubicBezTo>
                    <a:cubicBezTo>
                      <a:pt x="123" y="117"/>
                      <a:pt x="141" y="150"/>
                      <a:pt x="141" y="20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375"/>
              <p:cNvSpPr>
                <a:spLocks/>
              </p:cNvSpPr>
              <p:nvPr/>
            </p:nvSpPr>
            <p:spPr bwMode="auto">
              <a:xfrm>
                <a:off x="4018" y="845"/>
                <a:ext cx="89" cy="135"/>
              </a:xfrm>
              <a:custGeom>
                <a:avLst/>
                <a:gdLst>
                  <a:gd name="T0" fmla="*/ 33 w 124"/>
                  <a:gd name="T1" fmla="*/ 0 h 186"/>
                  <a:gd name="T2" fmla="*/ 23 w 124"/>
                  <a:gd name="T3" fmla="*/ 13 h 186"/>
                  <a:gd name="T4" fmla="*/ 20 w 124"/>
                  <a:gd name="T5" fmla="*/ 18 h 186"/>
                  <a:gd name="T6" fmla="*/ 16 w 124"/>
                  <a:gd name="T7" fmla="*/ 22 h 186"/>
                  <a:gd name="T8" fmla="*/ 7 w 124"/>
                  <a:gd name="T9" fmla="*/ 40 h 186"/>
                  <a:gd name="T10" fmla="*/ 3 w 124"/>
                  <a:gd name="T11" fmla="*/ 52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186">
                    <a:moveTo>
                      <a:pt x="124" y="0"/>
                    </a:moveTo>
                    <a:cubicBezTo>
                      <a:pt x="116" y="24"/>
                      <a:pt x="109" y="34"/>
                      <a:pt x="88" y="48"/>
                    </a:cubicBezTo>
                    <a:cubicBezTo>
                      <a:pt x="84" y="54"/>
                      <a:pt x="81" y="61"/>
                      <a:pt x="76" y="66"/>
                    </a:cubicBezTo>
                    <a:cubicBezTo>
                      <a:pt x="71" y="71"/>
                      <a:pt x="62" y="72"/>
                      <a:pt x="58" y="78"/>
                    </a:cubicBezTo>
                    <a:cubicBezTo>
                      <a:pt x="0" y="160"/>
                      <a:pt x="51" y="99"/>
                      <a:pt x="28" y="144"/>
                    </a:cubicBezTo>
                    <a:cubicBezTo>
                      <a:pt x="20" y="159"/>
                      <a:pt x="10" y="168"/>
                      <a:pt x="10" y="18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376"/>
              <p:cNvSpPr>
                <a:spLocks/>
              </p:cNvSpPr>
              <p:nvPr/>
            </p:nvSpPr>
            <p:spPr bwMode="auto">
              <a:xfrm>
                <a:off x="4332" y="919"/>
                <a:ext cx="91" cy="127"/>
              </a:xfrm>
              <a:custGeom>
                <a:avLst/>
                <a:gdLst>
                  <a:gd name="T0" fmla="*/ 0 w 126"/>
                  <a:gd name="T1" fmla="*/ 50 h 174"/>
                  <a:gd name="T2" fmla="*/ 25 w 126"/>
                  <a:gd name="T3" fmla="*/ 24 h 174"/>
                  <a:gd name="T4" fmla="*/ 35 w 126"/>
                  <a:gd name="T5" fmla="*/ 0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6" h="174">
                    <a:moveTo>
                      <a:pt x="0" y="174"/>
                    </a:moveTo>
                    <a:cubicBezTo>
                      <a:pt x="50" y="157"/>
                      <a:pt x="57" y="117"/>
                      <a:pt x="90" y="84"/>
                    </a:cubicBezTo>
                    <a:cubicBezTo>
                      <a:pt x="95" y="64"/>
                      <a:pt x="113" y="13"/>
                      <a:pt x="126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377"/>
              <p:cNvSpPr>
                <a:spLocks/>
              </p:cNvSpPr>
              <p:nvPr/>
            </p:nvSpPr>
            <p:spPr bwMode="auto">
              <a:xfrm>
                <a:off x="4583" y="910"/>
                <a:ext cx="76" cy="232"/>
              </a:xfrm>
              <a:custGeom>
                <a:avLst/>
                <a:gdLst>
                  <a:gd name="T0" fmla="*/ 25 w 105"/>
                  <a:gd name="T1" fmla="*/ 90 h 318"/>
                  <a:gd name="T2" fmla="*/ 16 w 105"/>
                  <a:gd name="T3" fmla="*/ 23 h 318"/>
                  <a:gd name="T4" fmla="*/ 0 w 105"/>
                  <a:gd name="T5" fmla="*/ 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" h="318">
                    <a:moveTo>
                      <a:pt x="90" y="318"/>
                    </a:moveTo>
                    <a:cubicBezTo>
                      <a:pt x="105" y="242"/>
                      <a:pt x="105" y="146"/>
                      <a:pt x="60" y="78"/>
                    </a:cubicBezTo>
                    <a:cubicBezTo>
                      <a:pt x="50" y="63"/>
                      <a:pt x="0" y="15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378"/>
              <p:cNvSpPr>
                <a:spLocks/>
              </p:cNvSpPr>
              <p:nvPr/>
            </p:nvSpPr>
            <p:spPr bwMode="auto">
              <a:xfrm>
                <a:off x="4731" y="928"/>
                <a:ext cx="82" cy="231"/>
              </a:xfrm>
              <a:custGeom>
                <a:avLst/>
                <a:gdLst>
                  <a:gd name="T0" fmla="*/ 30 w 114"/>
                  <a:gd name="T1" fmla="*/ 0 h 318"/>
                  <a:gd name="T2" fmla="*/ 16 w 114"/>
                  <a:gd name="T3" fmla="*/ 15 h 318"/>
                  <a:gd name="T4" fmla="*/ 12 w 114"/>
                  <a:gd name="T5" fmla="*/ 30 h 318"/>
                  <a:gd name="T6" fmla="*/ 1 w 114"/>
                  <a:gd name="T7" fmla="*/ 68 h 318"/>
                  <a:gd name="T8" fmla="*/ 0 w 114"/>
                  <a:gd name="T9" fmla="*/ 89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318">
                    <a:moveTo>
                      <a:pt x="114" y="0"/>
                    </a:moveTo>
                    <a:cubicBezTo>
                      <a:pt x="95" y="19"/>
                      <a:pt x="82" y="39"/>
                      <a:pt x="60" y="54"/>
                    </a:cubicBezTo>
                    <a:cubicBezTo>
                      <a:pt x="36" y="90"/>
                      <a:pt x="58" y="51"/>
                      <a:pt x="42" y="108"/>
                    </a:cubicBezTo>
                    <a:cubicBezTo>
                      <a:pt x="28" y="157"/>
                      <a:pt x="11" y="194"/>
                      <a:pt x="6" y="246"/>
                    </a:cubicBezTo>
                    <a:cubicBezTo>
                      <a:pt x="3" y="270"/>
                      <a:pt x="0" y="318"/>
                      <a:pt x="0" y="31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79"/>
              <p:cNvSpPr>
                <a:spLocks/>
              </p:cNvSpPr>
              <p:nvPr/>
            </p:nvSpPr>
            <p:spPr bwMode="auto">
              <a:xfrm>
                <a:off x="5177" y="849"/>
                <a:ext cx="104" cy="140"/>
              </a:xfrm>
              <a:custGeom>
                <a:avLst/>
                <a:gdLst>
                  <a:gd name="T0" fmla="*/ 39 w 144"/>
                  <a:gd name="T1" fmla="*/ 0 h 192"/>
                  <a:gd name="T2" fmla="*/ 27 w 144"/>
                  <a:gd name="T3" fmla="*/ 7 h 192"/>
                  <a:gd name="T4" fmla="*/ 25 w 144"/>
                  <a:gd name="T5" fmla="*/ 12 h 192"/>
                  <a:gd name="T6" fmla="*/ 14 w 144"/>
                  <a:gd name="T7" fmla="*/ 14 h 192"/>
                  <a:gd name="T8" fmla="*/ 0 w 144"/>
                  <a:gd name="T9" fmla="*/ 50 h 192"/>
                  <a:gd name="T10" fmla="*/ 1 w 144"/>
                  <a:gd name="T11" fmla="*/ 54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192">
                    <a:moveTo>
                      <a:pt x="144" y="0"/>
                    </a:moveTo>
                    <a:cubicBezTo>
                      <a:pt x="123" y="7"/>
                      <a:pt x="120" y="6"/>
                      <a:pt x="102" y="24"/>
                    </a:cubicBezTo>
                    <a:cubicBezTo>
                      <a:pt x="97" y="29"/>
                      <a:pt x="96" y="39"/>
                      <a:pt x="90" y="42"/>
                    </a:cubicBezTo>
                    <a:cubicBezTo>
                      <a:pt x="79" y="47"/>
                      <a:pt x="66" y="46"/>
                      <a:pt x="54" y="48"/>
                    </a:cubicBezTo>
                    <a:cubicBezTo>
                      <a:pt x="33" y="91"/>
                      <a:pt x="12" y="128"/>
                      <a:pt x="0" y="174"/>
                    </a:cubicBezTo>
                    <a:cubicBezTo>
                      <a:pt x="2" y="180"/>
                      <a:pt x="6" y="192"/>
                      <a:pt x="6" y="19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80"/>
              <p:cNvSpPr>
                <a:spLocks/>
              </p:cNvSpPr>
              <p:nvPr/>
            </p:nvSpPr>
            <p:spPr bwMode="auto">
              <a:xfrm>
                <a:off x="4751" y="990"/>
                <a:ext cx="153" cy="160"/>
              </a:xfrm>
              <a:custGeom>
                <a:avLst/>
                <a:gdLst>
                  <a:gd name="T0" fmla="*/ 57 w 212"/>
                  <a:gd name="T1" fmla="*/ 61 h 220"/>
                  <a:gd name="T2" fmla="*/ 23 w 212"/>
                  <a:gd name="T3" fmla="*/ 23 h 220"/>
                  <a:gd name="T4" fmla="*/ 7 w 212"/>
                  <a:gd name="T5" fmla="*/ 7 h 220"/>
                  <a:gd name="T6" fmla="*/ 5 w 212"/>
                  <a:gd name="T7" fmla="*/ 3 h 2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" h="220">
                    <a:moveTo>
                      <a:pt x="212" y="220"/>
                    </a:moveTo>
                    <a:cubicBezTo>
                      <a:pt x="167" y="175"/>
                      <a:pt x="131" y="127"/>
                      <a:pt x="86" y="82"/>
                    </a:cubicBezTo>
                    <a:cubicBezTo>
                      <a:pt x="71" y="36"/>
                      <a:pt x="75" y="30"/>
                      <a:pt x="26" y="22"/>
                    </a:cubicBezTo>
                    <a:cubicBezTo>
                      <a:pt x="5" y="1"/>
                      <a:pt x="0" y="0"/>
                      <a:pt x="20" y="1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381"/>
              <p:cNvSpPr>
                <a:spLocks/>
              </p:cNvSpPr>
              <p:nvPr/>
            </p:nvSpPr>
            <p:spPr bwMode="auto">
              <a:xfrm>
                <a:off x="5131" y="831"/>
                <a:ext cx="72" cy="88"/>
              </a:xfrm>
              <a:custGeom>
                <a:avLst/>
                <a:gdLst>
                  <a:gd name="T0" fmla="*/ 3 w 100"/>
                  <a:gd name="T1" fmla="*/ 2 h 121"/>
                  <a:gd name="T2" fmla="*/ 11 w 100"/>
                  <a:gd name="T3" fmla="*/ 9 h 121"/>
                  <a:gd name="T4" fmla="*/ 21 w 100"/>
                  <a:gd name="T5" fmla="*/ 19 h 121"/>
                  <a:gd name="T6" fmla="*/ 23 w 100"/>
                  <a:gd name="T7" fmla="*/ 29 h 121"/>
                  <a:gd name="T8" fmla="*/ 27 w 100"/>
                  <a:gd name="T9" fmla="*/ 34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121">
                    <a:moveTo>
                      <a:pt x="10" y="7"/>
                    </a:moveTo>
                    <a:cubicBezTo>
                      <a:pt x="43" y="56"/>
                      <a:pt x="0" y="0"/>
                      <a:pt x="40" y="31"/>
                    </a:cubicBezTo>
                    <a:cubicBezTo>
                      <a:pt x="53" y="41"/>
                      <a:pt x="76" y="67"/>
                      <a:pt x="76" y="67"/>
                    </a:cubicBezTo>
                    <a:cubicBezTo>
                      <a:pt x="80" y="79"/>
                      <a:pt x="84" y="91"/>
                      <a:pt x="88" y="103"/>
                    </a:cubicBezTo>
                    <a:cubicBezTo>
                      <a:pt x="90" y="110"/>
                      <a:pt x="100" y="121"/>
                      <a:pt x="100" y="121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382"/>
              <p:cNvSpPr>
                <a:spLocks/>
              </p:cNvSpPr>
              <p:nvPr/>
            </p:nvSpPr>
            <p:spPr bwMode="auto">
              <a:xfrm>
                <a:off x="5302" y="849"/>
                <a:ext cx="39" cy="136"/>
              </a:xfrm>
              <a:custGeom>
                <a:avLst/>
                <a:gdLst>
                  <a:gd name="T0" fmla="*/ 14 w 54"/>
                  <a:gd name="T1" fmla="*/ 0 h 186"/>
                  <a:gd name="T2" fmla="*/ 12 w 54"/>
                  <a:gd name="T3" fmla="*/ 14 h 186"/>
                  <a:gd name="T4" fmla="*/ 7 w 54"/>
                  <a:gd name="T5" fmla="*/ 19 h 186"/>
                  <a:gd name="T6" fmla="*/ 0 w 54"/>
                  <a:gd name="T7" fmla="*/ 53 h 1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186">
                    <a:moveTo>
                      <a:pt x="54" y="0"/>
                    </a:moveTo>
                    <a:cubicBezTo>
                      <a:pt x="50" y="16"/>
                      <a:pt x="49" y="33"/>
                      <a:pt x="42" y="48"/>
                    </a:cubicBezTo>
                    <a:cubicBezTo>
                      <a:pt x="38" y="56"/>
                      <a:pt x="28" y="59"/>
                      <a:pt x="24" y="66"/>
                    </a:cubicBezTo>
                    <a:cubicBezTo>
                      <a:pt x="4" y="101"/>
                      <a:pt x="0" y="147"/>
                      <a:pt x="0" y="18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383"/>
              <p:cNvSpPr>
                <a:spLocks/>
              </p:cNvSpPr>
              <p:nvPr/>
            </p:nvSpPr>
            <p:spPr bwMode="auto">
              <a:xfrm>
                <a:off x="3263" y="1299"/>
                <a:ext cx="60" cy="161"/>
              </a:xfrm>
              <a:custGeom>
                <a:avLst/>
                <a:gdLst>
                  <a:gd name="T0" fmla="*/ 0 w 84"/>
                  <a:gd name="T1" fmla="*/ 62 h 222"/>
                  <a:gd name="T2" fmla="*/ 21 w 84"/>
                  <a:gd name="T3" fmla="*/ 25 h 222"/>
                  <a:gd name="T4" fmla="*/ 22 w 84"/>
                  <a:gd name="T5" fmla="*/ 13 h 222"/>
                  <a:gd name="T6" fmla="*/ 21 w 84"/>
                  <a:gd name="T7" fmla="*/ 4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222">
                    <a:moveTo>
                      <a:pt x="0" y="222"/>
                    </a:moveTo>
                    <a:cubicBezTo>
                      <a:pt x="54" y="195"/>
                      <a:pt x="45" y="134"/>
                      <a:pt x="78" y="90"/>
                    </a:cubicBezTo>
                    <a:cubicBezTo>
                      <a:pt x="80" y="76"/>
                      <a:pt x="84" y="62"/>
                      <a:pt x="84" y="48"/>
                    </a:cubicBezTo>
                    <a:cubicBezTo>
                      <a:pt x="84" y="36"/>
                      <a:pt x="78" y="0"/>
                      <a:pt x="78" y="1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384"/>
              <p:cNvSpPr>
                <a:spLocks/>
              </p:cNvSpPr>
              <p:nvPr/>
            </p:nvSpPr>
            <p:spPr bwMode="auto">
              <a:xfrm>
                <a:off x="3423" y="1308"/>
                <a:ext cx="53" cy="270"/>
              </a:xfrm>
              <a:custGeom>
                <a:avLst/>
                <a:gdLst>
                  <a:gd name="T0" fmla="*/ 7 w 73"/>
                  <a:gd name="T1" fmla="*/ 0 h 372"/>
                  <a:gd name="T2" fmla="*/ 17 w 73"/>
                  <a:gd name="T3" fmla="*/ 58 h 372"/>
                  <a:gd name="T4" fmla="*/ 18 w 73"/>
                  <a:gd name="T5" fmla="*/ 103 h 3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372">
                    <a:moveTo>
                      <a:pt x="24" y="0"/>
                    </a:moveTo>
                    <a:cubicBezTo>
                      <a:pt x="0" y="96"/>
                      <a:pt x="42" y="130"/>
                      <a:pt x="60" y="210"/>
                    </a:cubicBezTo>
                    <a:cubicBezTo>
                      <a:pt x="73" y="268"/>
                      <a:pt x="66" y="301"/>
                      <a:pt x="66" y="37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385"/>
              <p:cNvSpPr>
                <a:spLocks/>
              </p:cNvSpPr>
              <p:nvPr/>
            </p:nvSpPr>
            <p:spPr bwMode="auto">
              <a:xfrm>
                <a:off x="3493" y="1316"/>
                <a:ext cx="21" cy="219"/>
              </a:xfrm>
              <a:custGeom>
                <a:avLst/>
                <a:gdLst>
                  <a:gd name="T0" fmla="*/ 8 w 29"/>
                  <a:gd name="T1" fmla="*/ 0 h 300"/>
                  <a:gd name="T2" fmla="*/ 7 w 29"/>
                  <a:gd name="T3" fmla="*/ 77 h 300"/>
                  <a:gd name="T4" fmla="*/ 5 w 29"/>
                  <a:gd name="T5" fmla="*/ 85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00">
                    <a:moveTo>
                      <a:pt x="29" y="0"/>
                    </a:moveTo>
                    <a:cubicBezTo>
                      <a:pt x="7" y="89"/>
                      <a:pt x="0" y="179"/>
                      <a:pt x="23" y="270"/>
                    </a:cubicBezTo>
                    <a:cubicBezTo>
                      <a:pt x="16" y="292"/>
                      <a:pt x="17" y="282"/>
                      <a:pt x="17" y="30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386"/>
              <p:cNvSpPr>
                <a:spLocks/>
              </p:cNvSpPr>
              <p:nvPr/>
            </p:nvSpPr>
            <p:spPr bwMode="auto">
              <a:xfrm>
                <a:off x="3393" y="1452"/>
                <a:ext cx="69" cy="96"/>
              </a:xfrm>
              <a:custGeom>
                <a:avLst/>
                <a:gdLst>
                  <a:gd name="T0" fmla="*/ 26 w 96"/>
                  <a:gd name="T1" fmla="*/ 0 h 132"/>
                  <a:gd name="T2" fmla="*/ 16 w 96"/>
                  <a:gd name="T3" fmla="*/ 7 h 132"/>
                  <a:gd name="T4" fmla="*/ 14 w 96"/>
                  <a:gd name="T5" fmla="*/ 13 h 132"/>
                  <a:gd name="T6" fmla="*/ 10 w 96"/>
                  <a:gd name="T7" fmla="*/ 18 h 132"/>
                  <a:gd name="T8" fmla="*/ 0 w 96"/>
                  <a:gd name="T9" fmla="*/ 37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32">
                    <a:moveTo>
                      <a:pt x="96" y="0"/>
                    </a:moveTo>
                    <a:cubicBezTo>
                      <a:pt x="84" y="8"/>
                      <a:pt x="72" y="16"/>
                      <a:pt x="60" y="24"/>
                    </a:cubicBezTo>
                    <a:cubicBezTo>
                      <a:pt x="53" y="29"/>
                      <a:pt x="58" y="41"/>
                      <a:pt x="54" y="48"/>
                    </a:cubicBezTo>
                    <a:cubicBezTo>
                      <a:pt x="50" y="55"/>
                      <a:pt x="42" y="60"/>
                      <a:pt x="36" y="66"/>
                    </a:cubicBezTo>
                    <a:cubicBezTo>
                      <a:pt x="29" y="88"/>
                      <a:pt x="0" y="110"/>
                      <a:pt x="0" y="13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387"/>
              <p:cNvSpPr>
                <a:spLocks/>
              </p:cNvSpPr>
              <p:nvPr/>
            </p:nvSpPr>
            <p:spPr bwMode="auto">
              <a:xfrm>
                <a:off x="3839" y="1312"/>
                <a:ext cx="21" cy="192"/>
              </a:xfrm>
              <a:custGeom>
                <a:avLst/>
                <a:gdLst>
                  <a:gd name="T0" fmla="*/ 8 w 30"/>
                  <a:gd name="T1" fmla="*/ 0 h 264"/>
                  <a:gd name="T2" fmla="*/ 3 w 30"/>
                  <a:gd name="T3" fmla="*/ 60 h 264"/>
                  <a:gd name="T4" fmla="*/ 0 w 30"/>
                  <a:gd name="T5" fmla="*/ 71 h 264"/>
                  <a:gd name="T6" fmla="*/ 0 w 30"/>
                  <a:gd name="T7" fmla="*/ 74 h 2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4">
                    <a:moveTo>
                      <a:pt x="30" y="0"/>
                    </a:moveTo>
                    <a:cubicBezTo>
                      <a:pt x="9" y="84"/>
                      <a:pt x="24" y="78"/>
                      <a:pt x="12" y="216"/>
                    </a:cubicBezTo>
                    <a:cubicBezTo>
                      <a:pt x="11" y="229"/>
                      <a:pt x="0" y="239"/>
                      <a:pt x="0" y="252"/>
                    </a:cubicBezTo>
                    <a:cubicBezTo>
                      <a:pt x="0" y="256"/>
                      <a:pt x="0" y="260"/>
                      <a:pt x="0" y="26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388"/>
              <p:cNvSpPr>
                <a:spLocks/>
              </p:cNvSpPr>
              <p:nvPr/>
            </p:nvSpPr>
            <p:spPr bwMode="auto">
              <a:xfrm>
                <a:off x="3856" y="1399"/>
                <a:ext cx="74" cy="96"/>
              </a:xfrm>
              <a:custGeom>
                <a:avLst/>
                <a:gdLst>
                  <a:gd name="T0" fmla="*/ 0 w 102"/>
                  <a:gd name="T1" fmla="*/ 0 h 132"/>
                  <a:gd name="T2" fmla="*/ 23 w 102"/>
                  <a:gd name="T3" fmla="*/ 23 h 132"/>
                  <a:gd name="T4" fmla="*/ 28 w 102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132">
                    <a:moveTo>
                      <a:pt x="0" y="0"/>
                    </a:moveTo>
                    <a:cubicBezTo>
                      <a:pt x="28" y="28"/>
                      <a:pt x="56" y="56"/>
                      <a:pt x="84" y="84"/>
                    </a:cubicBezTo>
                    <a:cubicBezTo>
                      <a:pt x="97" y="124"/>
                      <a:pt x="90" y="109"/>
                      <a:pt x="102" y="13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389"/>
              <p:cNvSpPr>
                <a:spLocks/>
              </p:cNvSpPr>
              <p:nvPr/>
            </p:nvSpPr>
            <p:spPr bwMode="auto">
              <a:xfrm>
                <a:off x="2990" y="1701"/>
                <a:ext cx="3334" cy="292"/>
              </a:xfrm>
              <a:custGeom>
                <a:avLst/>
                <a:gdLst>
                  <a:gd name="T0" fmla="*/ 0 w 4620"/>
                  <a:gd name="T1" fmla="*/ 95 h 401"/>
                  <a:gd name="T2" fmla="*/ 307 w 4620"/>
                  <a:gd name="T3" fmla="*/ 91 h 401"/>
                  <a:gd name="T4" fmla="*/ 613 w 4620"/>
                  <a:gd name="T5" fmla="*/ 87 h 401"/>
                  <a:gd name="T6" fmla="*/ 725 w 4620"/>
                  <a:gd name="T7" fmla="*/ 12 h 401"/>
                  <a:gd name="T8" fmla="*/ 890 w 4620"/>
                  <a:gd name="T9" fmla="*/ 18 h 401"/>
                  <a:gd name="T10" fmla="*/ 1033 w 4620"/>
                  <a:gd name="T11" fmla="*/ 47 h 401"/>
                  <a:gd name="T12" fmla="*/ 1110 w 4620"/>
                  <a:gd name="T13" fmla="*/ 99 h 401"/>
                  <a:gd name="T14" fmla="*/ 1253 w 4620"/>
                  <a:gd name="T15" fmla="*/ 113 h 4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20" h="401">
                    <a:moveTo>
                      <a:pt x="0" y="335"/>
                    </a:moveTo>
                    <a:cubicBezTo>
                      <a:pt x="378" y="331"/>
                      <a:pt x="757" y="327"/>
                      <a:pt x="1134" y="323"/>
                    </a:cubicBezTo>
                    <a:cubicBezTo>
                      <a:pt x="1511" y="319"/>
                      <a:pt x="2006" y="358"/>
                      <a:pt x="2262" y="311"/>
                    </a:cubicBezTo>
                    <a:cubicBezTo>
                      <a:pt x="2518" y="264"/>
                      <a:pt x="2500" y="82"/>
                      <a:pt x="2670" y="41"/>
                    </a:cubicBezTo>
                    <a:cubicBezTo>
                      <a:pt x="2840" y="0"/>
                      <a:pt x="3092" y="44"/>
                      <a:pt x="3282" y="65"/>
                    </a:cubicBezTo>
                    <a:cubicBezTo>
                      <a:pt x="3472" y="86"/>
                      <a:pt x="3675" y="119"/>
                      <a:pt x="3810" y="167"/>
                    </a:cubicBezTo>
                    <a:cubicBezTo>
                      <a:pt x="3945" y="215"/>
                      <a:pt x="3957" y="314"/>
                      <a:pt x="4092" y="353"/>
                    </a:cubicBezTo>
                    <a:cubicBezTo>
                      <a:pt x="4227" y="392"/>
                      <a:pt x="4423" y="396"/>
                      <a:pt x="4620" y="401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390"/>
              <p:cNvSpPr>
                <a:spLocks/>
              </p:cNvSpPr>
              <p:nvPr/>
            </p:nvSpPr>
            <p:spPr bwMode="auto">
              <a:xfrm>
                <a:off x="2947" y="2387"/>
                <a:ext cx="3399" cy="181"/>
              </a:xfrm>
              <a:custGeom>
                <a:avLst/>
                <a:gdLst>
                  <a:gd name="T0" fmla="*/ 0 w 4710"/>
                  <a:gd name="T1" fmla="*/ 25 h 249"/>
                  <a:gd name="T2" fmla="*/ 206 w 4710"/>
                  <a:gd name="T3" fmla="*/ 25 h 249"/>
                  <a:gd name="T4" fmla="*/ 306 w 4710"/>
                  <a:gd name="T5" fmla="*/ 5 h 249"/>
                  <a:gd name="T6" fmla="*/ 482 w 4710"/>
                  <a:gd name="T7" fmla="*/ 7 h 249"/>
                  <a:gd name="T8" fmla="*/ 537 w 4710"/>
                  <a:gd name="T9" fmla="*/ 44 h 249"/>
                  <a:gd name="T10" fmla="*/ 577 w 4710"/>
                  <a:gd name="T11" fmla="*/ 60 h 249"/>
                  <a:gd name="T12" fmla="*/ 729 w 4710"/>
                  <a:gd name="T13" fmla="*/ 63 h 249"/>
                  <a:gd name="T14" fmla="*/ 786 w 4710"/>
                  <a:gd name="T15" fmla="*/ 23 h 249"/>
                  <a:gd name="T16" fmla="*/ 859 w 4710"/>
                  <a:gd name="T17" fmla="*/ 9 h 249"/>
                  <a:gd name="T18" fmla="*/ 1007 w 4710"/>
                  <a:gd name="T19" fmla="*/ 22 h 249"/>
                  <a:gd name="T20" fmla="*/ 1045 w 4710"/>
                  <a:gd name="T21" fmla="*/ 58 h 249"/>
                  <a:gd name="T22" fmla="*/ 1133 w 4710"/>
                  <a:gd name="T23" fmla="*/ 55 h 249"/>
                  <a:gd name="T24" fmla="*/ 1189 w 4710"/>
                  <a:gd name="T25" fmla="*/ 28 h 249"/>
                  <a:gd name="T26" fmla="*/ 1277 w 4710"/>
                  <a:gd name="T27" fmla="*/ 30 h 2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710" h="249">
                    <a:moveTo>
                      <a:pt x="0" y="89"/>
                    </a:moveTo>
                    <a:cubicBezTo>
                      <a:pt x="287" y="95"/>
                      <a:pt x="574" y="101"/>
                      <a:pt x="762" y="89"/>
                    </a:cubicBezTo>
                    <a:cubicBezTo>
                      <a:pt x="950" y="77"/>
                      <a:pt x="959" y="28"/>
                      <a:pt x="1128" y="17"/>
                    </a:cubicBezTo>
                    <a:cubicBezTo>
                      <a:pt x="1297" y="6"/>
                      <a:pt x="1634" y="0"/>
                      <a:pt x="1776" y="23"/>
                    </a:cubicBezTo>
                    <a:cubicBezTo>
                      <a:pt x="1918" y="46"/>
                      <a:pt x="1921" y="123"/>
                      <a:pt x="1980" y="155"/>
                    </a:cubicBezTo>
                    <a:cubicBezTo>
                      <a:pt x="2039" y="187"/>
                      <a:pt x="2012" y="203"/>
                      <a:pt x="2130" y="215"/>
                    </a:cubicBezTo>
                    <a:cubicBezTo>
                      <a:pt x="2248" y="227"/>
                      <a:pt x="2560" y="249"/>
                      <a:pt x="2688" y="227"/>
                    </a:cubicBezTo>
                    <a:cubicBezTo>
                      <a:pt x="2816" y="205"/>
                      <a:pt x="2818" y="115"/>
                      <a:pt x="2898" y="83"/>
                    </a:cubicBezTo>
                    <a:cubicBezTo>
                      <a:pt x="2978" y="51"/>
                      <a:pt x="3032" y="36"/>
                      <a:pt x="3168" y="35"/>
                    </a:cubicBezTo>
                    <a:cubicBezTo>
                      <a:pt x="3304" y="34"/>
                      <a:pt x="3600" y="48"/>
                      <a:pt x="3714" y="77"/>
                    </a:cubicBezTo>
                    <a:cubicBezTo>
                      <a:pt x="3828" y="106"/>
                      <a:pt x="3775" y="189"/>
                      <a:pt x="3852" y="209"/>
                    </a:cubicBezTo>
                    <a:cubicBezTo>
                      <a:pt x="3929" y="229"/>
                      <a:pt x="4087" y="215"/>
                      <a:pt x="4176" y="197"/>
                    </a:cubicBezTo>
                    <a:cubicBezTo>
                      <a:pt x="4265" y="179"/>
                      <a:pt x="4297" y="116"/>
                      <a:pt x="4386" y="101"/>
                    </a:cubicBezTo>
                    <a:cubicBezTo>
                      <a:pt x="4475" y="86"/>
                      <a:pt x="4592" y="96"/>
                      <a:pt x="4710" y="107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391"/>
              <p:cNvSpPr>
                <a:spLocks/>
              </p:cNvSpPr>
              <p:nvPr/>
            </p:nvSpPr>
            <p:spPr bwMode="auto">
              <a:xfrm>
                <a:off x="2942" y="1540"/>
                <a:ext cx="3443" cy="334"/>
              </a:xfrm>
              <a:custGeom>
                <a:avLst/>
                <a:gdLst>
                  <a:gd name="T0" fmla="*/ 0 w 4770"/>
                  <a:gd name="T1" fmla="*/ 64 h 458"/>
                  <a:gd name="T2" fmla="*/ 197 w 4770"/>
                  <a:gd name="T3" fmla="*/ 66 h 458"/>
                  <a:gd name="T4" fmla="*/ 276 w 4770"/>
                  <a:gd name="T5" fmla="*/ 120 h 458"/>
                  <a:gd name="T6" fmla="*/ 450 w 4770"/>
                  <a:gd name="T7" fmla="*/ 123 h 458"/>
                  <a:gd name="T8" fmla="*/ 535 w 4770"/>
                  <a:gd name="T9" fmla="*/ 96 h 458"/>
                  <a:gd name="T10" fmla="*/ 661 w 4770"/>
                  <a:gd name="T11" fmla="*/ 96 h 458"/>
                  <a:gd name="T12" fmla="*/ 722 w 4770"/>
                  <a:gd name="T13" fmla="*/ 42 h 458"/>
                  <a:gd name="T14" fmla="*/ 927 w 4770"/>
                  <a:gd name="T15" fmla="*/ 8 h 458"/>
                  <a:gd name="T16" fmla="*/ 1130 w 4770"/>
                  <a:gd name="T17" fmla="*/ 8 h 458"/>
                  <a:gd name="T18" fmla="*/ 1247 w 4770"/>
                  <a:gd name="T19" fmla="*/ 55 h 458"/>
                  <a:gd name="T20" fmla="*/ 1295 w 4770"/>
                  <a:gd name="T21" fmla="*/ 59 h 4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70" h="458">
                    <a:moveTo>
                      <a:pt x="0" y="226"/>
                    </a:moveTo>
                    <a:cubicBezTo>
                      <a:pt x="278" y="212"/>
                      <a:pt x="556" y="199"/>
                      <a:pt x="726" y="232"/>
                    </a:cubicBezTo>
                    <a:cubicBezTo>
                      <a:pt x="896" y="265"/>
                      <a:pt x="865" y="390"/>
                      <a:pt x="1020" y="424"/>
                    </a:cubicBezTo>
                    <a:cubicBezTo>
                      <a:pt x="1175" y="458"/>
                      <a:pt x="1498" y="450"/>
                      <a:pt x="1656" y="436"/>
                    </a:cubicBezTo>
                    <a:cubicBezTo>
                      <a:pt x="1814" y="422"/>
                      <a:pt x="1838" y="356"/>
                      <a:pt x="1968" y="340"/>
                    </a:cubicBezTo>
                    <a:cubicBezTo>
                      <a:pt x="2098" y="324"/>
                      <a:pt x="2321" y="372"/>
                      <a:pt x="2436" y="340"/>
                    </a:cubicBezTo>
                    <a:cubicBezTo>
                      <a:pt x="2551" y="308"/>
                      <a:pt x="2495" y="200"/>
                      <a:pt x="2658" y="148"/>
                    </a:cubicBezTo>
                    <a:cubicBezTo>
                      <a:pt x="2821" y="96"/>
                      <a:pt x="3163" y="48"/>
                      <a:pt x="3414" y="28"/>
                    </a:cubicBezTo>
                    <a:cubicBezTo>
                      <a:pt x="3665" y="8"/>
                      <a:pt x="3967" y="0"/>
                      <a:pt x="4164" y="28"/>
                    </a:cubicBezTo>
                    <a:cubicBezTo>
                      <a:pt x="4361" y="56"/>
                      <a:pt x="4495" y="166"/>
                      <a:pt x="4596" y="196"/>
                    </a:cubicBezTo>
                    <a:cubicBezTo>
                      <a:pt x="4697" y="226"/>
                      <a:pt x="4741" y="207"/>
                      <a:pt x="4770" y="20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392"/>
              <p:cNvSpPr>
                <a:spLocks/>
              </p:cNvSpPr>
              <p:nvPr/>
            </p:nvSpPr>
            <p:spPr bwMode="auto">
              <a:xfrm>
                <a:off x="2925" y="2054"/>
                <a:ext cx="3235" cy="335"/>
              </a:xfrm>
              <a:custGeom>
                <a:avLst/>
                <a:gdLst>
                  <a:gd name="T0" fmla="*/ 0 w 4482"/>
                  <a:gd name="T1" fmla="*/ 40 h 460"/>
                  <a:gd name="T2" fmla="*/ 215 w 4482"/>
                  <a:gd name="T3" fmla="*/ 42 h 460"/>
                  <a:gd name="T4" fmla="*/ 275 w 4482"/>
                  <a:gd name="T5" fmla="*/ 90 h 460"/>
                  <a:gd name="T6" fmla="*/ 482 w 4482"/>
                  <a:gd name="T7" fmla="*/ 98 h 460"/>
                  <a:gd name="T8" fmla="*/ 552 w 4482"/>
                  <a:gd name="T9" fmla="*/ 69 h 460"/>
                  <a:gd name="T10" fmla="*/ 749 w 4482"/>
                  <a:gd name="T11" fmla="*/ 73 h 460"/>
                  <a:gd name="T12" fmla="*/ 801 w 4482"/>
                  <a:gd name="T13" fmla="*/ 109 h 460"/>
                  <a:gd name="T14" fmla="*/ 1006 w 4482"/>
                  <a:gd name="T15" fmla="*/ 111 h 460"/>
                  <a:gd name="T16" fmla="*/ 1216 w 4482"/>
                  <a:gd name="T17" fmla="*/ 0 h 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82" h="460">
                    <a:moveTo>
                      <a:pt x="0" y="144"/>
                    </a:moveTo>
                    <a:cubicBezTo>
                      <a:pt x="311" y="132"/>
                      <a:pt x="623" y="121"/>
                      <a:pt x="792" y="150"/>
                    </a:cubicBezTo>
                    <a:cubicBezTo>
                      <a:pt x="961" y="179"/>
                      <a:pt x="850" y="285"/>
                      <a:pt x="1014" y="318"/>
                    </a:cubicBezTo>
                    <a:cubicBezTo>
                      <a:pt x="1178" y="351"/>
                      <a:pt x="1606" y="360"/>
                      <a:pt x="1776" y="348"/>
                    </a:cubicBezTo>
                    <a:cubicBezTo>
                      <a:pt x="1946" y="336"/>
                      <a:pt x="1870" y="261"/>
                      <a:pt x="2034" y="246"/>
                    </a:cubicBezTo>
                    <a:cubicBezTo>
                      <a:pt x="2198" y="231"/>
                      <a:pt x="2607" y="235"/>
                      <a:pt x="2760" y="258"/>
                    </a:cubicBezTo>
                    <a:cubicBezTo>
                      <a:pt x="2913" y="281"/>
                      <a:pt x="2794" y="361"/>
                      <a:pt x="2952" y="384"/>
                    </a:cubicBezTo>
                    <a:cubicBezTo>
                      <a:pt x="3110" y="407"/>
                      <a:pt x="3453" y="460"/>
                      <a:pt x="3708" y="396"/>
                    </a:cubicBezTo>
                    <a:cubicBezTo>
                      <a:pt x="3963" y="332"/>
                      <a:pt x="4353" y="66"/>
                      <a:pt x="4482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393"/>
              <p:cNvSpPr>
                <a:spLocks/>
              </p:cNvSpPr>
              <p:nvPr/>
            </p:nvSpPr>
            <p:spPr bwMode="auto">
              <a:xfrm>
                <a:off x="3613" y="1591"/>
                <a:ext cx="74" cy="223"/>
              </a:xfrm>
              <a:custGeom>
                <a:avLst/>
                <a:gdLst>
                  <a:gd name="T0" fmla="*/ 0 w 102"/>
                  <a:gd name="T1" fmla="*/ 87 h 306"/>
                  <a:gd name="T2" fmla="*/ 9 w 102"/>
                  <a:gd name="T3" fmla="*/ 77 h 306"/>
                  <a:gd name="T4" fmla="*/ 15 w 102"/>
                  <a:gd name="T5" fmla="*/ 66 h 306"/>
                  <a:gd name="T6" fmla="*/ 22 w 102"/>
                  <a:gd name="T7" fmla="*/ 32 h 306"/>
                  <a:gd name="T8" fmla="*/ 28 w 102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306">
                    <a:moveTo>
                      <a:pt x="0" y="306"/>
                    </a:moveTo>
                    <a:cubicBezTo>
                      <a:pt x="46" y="272"/>
                      <a:pt x="10" y="305"/>
                      <a:pt x="30" y="270"/>
                    </a:cubicBezTo>
                    <a:cubicBezTo>
                      <a:pt x="37" y="257"/>
                      <a:pt x="54" y="234"/>
                      <a:pt x="54" y="234"/>
                    </a:cubicBezTo>
                    <a:cubicBezTo>
                      <a:pt x="64" y="193"/>
                      <a:pt x="70" y="155"/>
                      <a:pt x="78" y="114"/>
                    </a:cubicBezTo>
                    <a:cubicBezTo>
                      <a:pt x="86" y="74"/>
                      <a:pt x="102" y="41"/>
                      <a:pt x="102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394"/>
              <p:cNvSpPr>
                <a:spLocks/>
              </p:cNvSpPr>
              <p:nvPr/>
            </p:nvSpPr>
            <p:spPr bwMode="auto">
              <a:xfrm>
                <a:off x="3661" y="1639"/>
                <a:ext cx="139" cy="83"/>
              </a:xfrm>
              <a:custGeom>
                <a:avLst/>
                <a:gdLst>
                  <a:gd name="T0" fmla="*/ 0 w 192"/>
                  <a:gd name="T1" fmla="*/ 32 h 114"/>
                  <a:gd name="T2" fmla="*/ 43 w 192"/>
                  <a:gd name="T3" fmla="*/ 23 h 114"/>
                  <a:gd name="T4" fmla="*/ 53 w 192"/>
                  <a:gd name="T5" fmla="*/ 0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14">
                    <a:moveTo>
                      <a:pt x="0" y="114"/>
                    </a:moveTo>
                    <a:cubicBezTo>
                      <a:pt x="55" y="107"/>
                      <a:pt x="104" y="104"/>
                      <a:pt x="156" y="84"/>
                    </a:cubicBezTo>
                    <a:cubicBezTo>
                      <a:pt x="165" y="57"/>
                      <a:pt x="179" y="26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395"/>
              <p:cNvSpPr>
                <a:spLocks/>
              </p:cNvSpPr>
              <p:nvPr/>
            </p:nvSpPr>
            <p:spPr bwMode="auto">
              <a:xfrm>
                <a:off x="3548" y="1845"/>
                <a:ext cx="122" cy="257"/>
              </a:xfrm>
              <a:custGeom>
                <a:avLst/>
                <a:gdLst>
                  <a:gd name="T0" fmla="*/ 47 w 168"/>
                  <a:gd name="T1" fmla="*/ 0 h 354"/>
                  <a:gd name="T2" fmla="*/ 44 w 168"/>
                  <a:gd name="T3" fmla="*/ 22 h 354"/>
                  <a:gd name="T4" fmla="*/ 23 w 168"/>
                  <a:gd name="T5" fmla="*/ 52 h 354"/>
                  <a:gd name="T6" fmla="*/ 0 w 168"/>
                  <a:gd name="T7" fmla="*/ 99 h 3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" h="354">
                    <a:moveTo>
                      <a:pt x="168" y="0"/>
                    </a:moveTo>
                    <a:cubicBezTo>
                      <a:pt x="162" y="26"/>
                      <a:pt x="164" y="53"/>
                      <a:pt x="156" y="78"/>
                    </a:cubicBezTo>
                    <a:cubicBezTo>
                      <a:pt x="146" y="112"/>
                      <a:pt x="101" y="154"/>
                      <a:pt x="84" y="186"/>
                    </a:cubicBezTo>
                    <a:cubicBezTo>
                      <a:pt x="54" y="242"/>
                      <a:pt x="28" y="298"/>
                      <a:pt x="0" y="35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396"/>
              <p:cNvSpPr>
                <a:spLocks/>
              </p:cNvSpPr>
              <p:nvPr/>
            </p:nvSpPr>
            <p:spPr bwMode="auto">
              <a:xfrm>
                <a:off x="3711" y="1853"/>
                <a:ext cx="63" cy="294"/>
              </a:xfrm>
              <a:custGeom>
                <a:avLst/>
                <a:gdLst>
                  <a:gd name="T0" fmla="*/ 4 w 87"/>
                  <a:gd name="T1" fmla="*/ 0 h 404"/>
                  <a:gd name="T2" fmla="*/ 7 w 87"/>
                  <a:gd name="T3" fmla="*/ 54 h 404"/>
                  <a:gd name="T4" fmla="*/ 14 w 87"/>
                  <a:gd name="T5" fmla="*/ 67 h 404"/>
                  <a:gd name="T6" fmla="*/ 17 w 87"/>
                  <a:gd name="T7" fmla="*/ 77 h 404"/>
                  <a:gd name="T8" fmla="*/ 24 w 87"/>
                  <a:gd name="T9" fmla="*/ 92 h 404"/>
                  <a:gd name="T10" fmla="*/ 24 w 87"/>
                  <a:gd name="T11" fmla="*/ 113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" h="404">
                    <a:moveTo>
                      <a:pt x="15" y="0"/>
                    </a:moveTo>
                    <a:cubicBezTo>
                      <a:pt x="17" y="64"/>
                      <a:pt x="0" y="134"/>
                      <a:pt x="27" y="192"/>
                    </a:cubicBezTo>
                    <a:cubicBezTo>
                      <a:pt x="34" y="208"/>
                      <a:pt x="43" y="224"/>
                      <a:pt x="51" y="240"/>
                    </a:cubicBezTo>
                    <a:cubicBezTo>
                      <a:pt x="57" y="251"/>
                      <a:pt x="58" y="264"/>
                      <a:pt x="63" y="276"/>
                    </a:cubicBezTo>
                    <a:cubicBezTo>
                      <a:pt x="71" y="294"/>
                      <a:pt x="87" y="330"/>
                      <a:pt x="87" y="330"/>
                    </a:cubicBezTo>
                    <a:cubicBezTo>
                      <a:pt x="81" y="404"/>
                      <a:pt x="57" y="402"/>
                      <a:pt x="87" y="40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397"/>
              <p:cNvSpPr>
                <a:spLocks/>
              </p:cNvSpPr>
              <p:nvPr/>
            </p:nvSpPr>
            <p:spPr bwMode="auto">
              <a:xfrm>
                <a:off x="3016" y="1701"/>
                <a:ext cx="164" cy="213"/>
              </a:xfrm>
              <a:custGeom>
                <a:avLst/>
                <a:gdLst>
                  <a:gd name="T0" fmla="*/ 61 w 228"/>
                  <a:gd name="T1" fmla="*/ 0 h 294"/>
                  <a:gd name="T2" fmla="*/ 14 w 228"/>
                  <a:gd name="T3" fmla="*/ 45 h 294"/>
                  <a:gd name="T4" fmla="*/ 3 w 228"/>
                  <a:gd name="T5" fmla="*/ 70 h 294"/>
                  <a:gd name="T6" fmla="*/ 0 w 22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8" h="294">
                    <a:moveTo>
                      <a:pt x="228" y="0"/>
                    </a:moveTo>
                    <a:cubicBezTo>
                      <a:pt x="205" y="92"/>
                      <a:pt x="131" y="123"/>
                      <a:pt x="54" y="162"/>
                    </a:cubicBezTo>
                    <a:cubicBezTo>
                      <a:pt x="31" y="192"/>
                      <a:pt x="25" y="215"/>
                      <a:pt x="12" y="252"/>
                    </a:cubicBezTo>
                    <a:cubicBezTo>
                      <a:pt x="7" y="266"/>
                      <a:pt x="0" y="294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398"/>
              <p:cNvSpPr>
                <a:spLocks/>
              </p:cNvSpPr>
              <p:nvPr/>
            </p:nvSpPr>
            <p:spPr bwMode="auto">
              <a:xfrm>
                <a:off x="3076" y="1447"/>
                <a:ext cx="57" cy="249"/>
              </a:xfrm>
              <a:custGeom>
                <a:avLst/>
                <a:gdLst>
                  <a:gd name="T0" fmla="*/ 14 w 78"/>
                  <a:gd name="T1" fmla="*/ 96 h 342"/>
                  <a:gd name="T2" fmla="*/ 0 w 78"/>
                  <a:gd name="T3" fmla="*/ 0 h 3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8" h="342">
                    <a:moveTo>
                      <a:pt x="48" y="342"/>
                    </a:moveTo>
                    <a:cubicBezTo>
                      <a:pt x="78" y="221"/>
                      <a:pt x="0" y="116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399"/>
              <p:cNvSpPr>
                <a:spLocks/>
              </p:cNvSpPr>
              <p:nvPr/>
            </p:nvSpPr>
            <p:spPr bwMode="auto">
              <a:xfrm>
                <a:off x="3146" y="1469"/>
                <a:ext cx="30" cy="227"/>
              </a:xfrm>
              <a:custGeom>
                <a:avLst/>
                <a:gdLst>
                  <a:gd name="T0" fmla="*/ 11 w 42"/>
                  <a:gd name="T1" fmla="*/ 0 h 312"/>
                  <a:gd name="T2" fmla="*/ 0 w 42"/>
                  <a:gd name="T3" fmla="*/ 76 h 312"/>
                  <a:gd name="T4" fmla="*/ 0 w 42"/>
                  <a:gd name="T5" fmla="*/ 87 h 3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12">
                    <a:moveTo>
                      <a:pt x="42" y="0"/>
                    </a:moveTo>
                    <a:cubicBezTo>
                      <a:pt x="13" y="87"/>
                      <a:pt x="42" y="186"/>
                      <a:pt x="0" y="270"/>
                    </a:cubicBezTo>
                    <a:cubicBezTo>
                      <a:pt x="7" y="291"/>
                      <a:pt x="0" y="292"/>
                      <a:pt x="0" y="31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400"/>
              <p:cNvSpPr>
                <a:spLocks/>
              </p:cNvSpPr>
              <p:nvPr/>
            </p:nvSpPr>
            <p:spPr bwMode="auto">
              <a:xfrm>
                <a:off x="4316" y="1570"/>
                <a:ext cx="56" cy="214"/>
              </a:xfrm>
              <a:custGeom>
                <a:avLst/>
                <a:gdLst>
                  <a:gd name="T0" fmla="*/ 1 w 77"/>
                  <a:gd name="T1" fmla="*/ 0 h 294"/>
                  <a:gd name="T2" fmla="*/ 12 w 77"/>
                  <a:gd name="T3" fmla="*/ 55 h 294"/>
                  <a:gd name="T4" fmla="*/ 18 w 77"/>
                  <a:gd name="T5" fmla="*/ 83 h 2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294">
                    <a:moveTo>
                      <a:pt x="4" y="0"/>
                    </a:moveTo>
                    <a:cubicBezTo>
                      <a:pt x="8" y="95"/>
                      <a:pt x="0" y="129"/>
                      <a:pt x="46" y="198"/>
                    </a:cubicBezTo>
                    <a:cubicBezTo>
                      <a:pt x="53" y="224"/>
                      <a:pt x="77" y="267"/>
                      <a:pt x="64" y="29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401"/>
              <p:cNvSpPr>
                <a:spLocks/>
              </p:cNvSpPr>
              <p:nvPr/>
            </p:nvSpPr>
            <p:spPr bwMode="auto">
              <a:xfrm>
                <a:off x="4313" y="1500"/>
                <a:ext cx="275" cy="170"/>
              </a:xfrm>
              <a:custGeom>
                <a:avLst/>
                <a:gdLst>
                  <a:gd name="T0" fmla="*/ 103 w 381"/>
                  <a:gd name="T1" fmla="*/ 0 h 234"/>
                  <a:gd name="T2" fmla="*/ 71 w 381"/>
                  <a:gd name="T3" fmla="*/ 20 h 234"/>
                  <a:gd name="T4" fmla="*/ 58 w 381"/>
                  <a:gd name="T5" fmla="*/ 30 h 234"/>
                  <a:gd name="T6" fmla="*/ 38 w 381"/>
                  <a:gd name="T7" fmla="*/ 37 h 234"/>
                  <a:gd name="T8" fmla="*/ 12 w 381"/>
                  <a:gd name="T9" fmla="*/ 55 h 234"/>
                  <a:gd name="T10" fmla="*/ 6 w 381"/>
                  <a:gd name="T11" fmla="*/ 65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1" h="234">
                    <a:moveTo>
                      <a:pt x="381" y="0"/>
                    </a:moveTo>
                    <a:cubicBezTo>
                      <a:pt x="335" y="23"/>
                      <a:pt x="308" y="56"/>
                      <a:pt x="261" y="72"/>
                    </a:cubicBezTo>
                    <a:cubicBezTo>
                      <a:pt x="245" y="84"/>
                      <a:pt x="231" y="99"/>
                      <a:pt x="213" y="108"/>
                    </a:cubicBezTo>
                    <a:cubicBezTo>
                      <a:pt x="190" y="119"/>
                      <a:pt x="141" y="132"/>
                      <a:pt x="141" y="132"/>
                    </a:cubicBezTo>
                    <a:cubicBezTo>
                      <a:pt x="112" y="161"/>
                      <a:pt x="78" y="175"/>
                      <a:pt x="45" y="198"/>
                    </a:cubicBezTo>
                    <a:cubicBezTo>
                      <a:pt x="45" y="198"/>
                      <a:pt x="0" y="234"/>
                      <a:pt x="21" y="23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402"/>
              <p:cNvSpPr>
                <a:spLocks/>
              </p:cNvSpPr>
              <p:nvPr/>
            </p:nvSpPr>
            <p:spPr bwMode="auto">
              <a:xfrm>
                <a:off x="4618" y="1535"/>
                <a:ext cx="52" cy="253"/>
              </a:xfrm>
              <a:custGeom>
                <a:avLst/>
                <a:gdLst>
                  <a:gd name="T0" fmla="*/ 20 w 72"/>
                  <a:gd name="T1" fmla="*/ 0 h 348"/>
                  <a:gd name="T2" fmla="*/ 9 w 72"/>
                  <a:gd name="T3" fmla="*/ 37 h 348"/>
                  <a:gd name="T4" fmla="*/ 4 w 72"/>
                  <a:gd name="T5" fmla="*/ 64 h 348"/>
                  <a:gd name="T6" fmla="*/ 0 w 72"/>
                  <a:gd name="T7" fmla="*/ 97 h 3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" h="348">
                    <a:moveTo>
                      <a:pt x="72" y="0"/>
                    </a:moveTo>
                    <a:cubicBezTo>
                      <a:pt x="50" y="43"/>
                      <a:pt x="51" y="90"/>
                      <a:pt x="30" y="132"/>
                    </a:cubicBezTo>
                    <a:cubicBezTo>
                      <a:pt x="17" y="212"/>
                      <a:pt x="24" y="180"/>
                      <a:pt x="12" y="228"/>
                    </a:cubicBezTo>
                    <a:cubicBezTo>
                      <a:pt x="8" y="268"/>
                      <a:pt x="0" y="308"/>
                      <a:pt x="0" y="34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403"/>
              <p:cNvSpPr>
                <a:spLocks/>
              </p:cNvSpPr>
              <p:nvPr/>
            </p:nvSpPr>
            <p:spPr bwMode="auto">
              <a:xfrm>
                <a:off x="4631" y="1474"/>
                <a:ext cx="251" cy="213"/>
              </a:xfrm>
              <a:custGeom>
                <a:avLst/>
                <a:gdLst>
                  <a:gd name="T0" fmla="*/ 94 w 348"/>
                  <a:gd name="T1" fmla="*/ 0 h 294"/>
                  <a:gd name="T2" fmla="*/ 21 w 348"/>
                  <a:gd name="T3" fmla="*/ 59 h 294"/>
                  <a:gd name="T4" fmla="*/ 4 w 348"/>
                  <a:gd name="T5" fmla="*/ 72 h 294"/>
                  <a:gd name="T6" fmla="*/ 0 w 34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8" h="294">
                    <a:moveTo>
                      <a:pt x="348" y="0"/>
                    </a:moveTo>
                    <a:cubicBezTo>
                      <a:pt x="277" y="101"/>
                      <a:pt x="188" y="167"/>
                      <a:pt x="78" y="216"/>
                    </a:cubicBezTo>
                    <a:cubicBezTo>
                      <a:pt x="52" y="227"/>
                      <a:pt x="44" y="251"/>
                      <a:pt x="18" y="264"/>
                    </a:cubicBezTo>
                    <a:cubicBezTo>
                      <a:pt x="4" y="286"/>
                      <a:pt x="9" y="276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404"/>
              <p:cNvSpPr>
                <a:spLocks/>
              </p:cNvSpPr>
              <p:nvPr/>
            </p:nvSpPr>
            <p:spPr bwMode="auto">
              <a:xfrm>
                <a:off x="5203" y="1735"/>
                <a:ext cx="52" cy="489"/>
              </a:xfrm>
              <a:custGeom>
                <a:avLst/>
                <a:gdLst>
                  <a:gd name="T0" fmla="*/ 8 w 71"/>
                  <a:gd name="T1" fmla="*/ 0 h 672"/>
                  <a:gd name="T2" fmla="*/ 13 w 71"/>
                  <a:gd name="T3" fmla="*/ 87 h 672"/>
                  <a:gd name="T4" fmla="*/ 19 w 71"/>
                  <a:gd name="T5" fmla="*/ 151 h 672"/>
                  <a:gd name="T6" fmla="*/ 21 w 71"/>
                  <a:gd name="T7" fmla="*/ 188 h 6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1" h="672">
                    <a:moveTo>
                      <a:pt x="29" y="0"/>
                    </a:moveTo>
                    <a:cubicBezTo>
                      <a:pt x="16" y="101"/>
                      <a:pt x="0" y="219"/>
                      <a:pt x="47" y="312"/>
                    </a:cubicBezTo>
                    <a:cubicBezTo>
                      <a:pt x="52" y="388"/>
                      <a:pt x="52" y="465"/>
                      <a:pt x="65" y="540"/>
                    </a:cubicBezTo>
                    <a:cubicBezTo>
                      <a:pt x="67" y="584"/>
                      <a:pt x="71" y="672"/>
                      <a:pt x="71" y="67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405"/>
              <p:cNvSpPr>
                <a:spLocks/>
              </p:cNvSpPr>
              <p:nvPr/>
            </p:nvSpPr>
            <p:spPr bwMode="auto">
              <a:xfrm>
                <a:off x="5211" y="1866"/>
                <a:ext cx="178" cy="232"/>
              </a:xfrm>
              <a:custGeom>
                <a:avLst/>
                <a:gdLst>
                  <a:gd name="T0" fmla="*/ 3 w 247"/>
                  <a:gd name="T1" fmla="*/ 0 h 318"/>
                  <a:gd name="T2" fmla="*/ 22 w 247"/>
                  <a:gd name="T3" fmla="*/ 39 h 318"/>
                  <a:gd name="T4" fmla="*/ 63 w 247"/>
                  <a:gd name="T5" fmla="*/ 83 h 318"/>
                  <a:gd name="T6" fmla="*/ 66 w 247"/>
                  <a:gd name="T7" fmla="*/ 90 h 3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7" h="318">
                    <a:moveTo>
                      <a:pt x="13" y="0"/>
                    </a:moveTo>
                    <a:cubicBezTo>
                      <a:pt x="35" y="67"/>
                      <a:pt x="0" y="112"/>
                      <a:pt x="79" y="138"/>
                    </a:cubicBezTo>
                    <a:cubicBezTo>
                      <a:pt x="128" y="187"/>
                      <a:pt x="177" y="256"/>
                      <a:pt x="235" y="294"/>
                    </a:cubicBezTo>
                    <a:cubicBezTo>
                      <a:pt x="242" y="315"/>
                      <a:pt x="237" y="308"/>
                      <a:pt x="247" y="31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06"/>
              <p:cNvSpPr>
                <a:spLocks/>
              </p:cNvSpPr>
              <p:nvPr/>
            </p:nvSpPr>
            <p:spPr bwMode="auto">
              <a:xfrm>
                <a:off x="4458" y="2556"/>
                <a:ext cx="104" cy="351"/>
              </a:xfrm>
              <a:custGeom>
                <a:avLst/>
                <a:gdLst>
                  <a:gd name="T0" fmla="*/ 39 w 144"/>
                  <a:gd name="T1" fmla="*/ 0 h 482"/>
                  <a:gd name="T2" fmla="*/ 27 w 144"/>
                  <a:gd name="T3" fmla="*/ 64 h 482"/>
                  <a:gd name="T4" fmla="*/ 26 w 144"/>
                  <a:gd name="T5" fmla="*/ 74 h 482"/>
                  <a:gd name="T6" fmla="*/ 16 w 144"/>
                  <a:gd name="T7" fmla="*/ 77 h 482"/>
                  <a:gd name="T8" fmla="*/ 0 w 144"/>
                  <a:gd name="T9" fmla="*/ 114 h 482"/>
                  <a:gd name="T10" fmla="*/ 0 w 144"/>
                  <a:gd name="T11" fmla="*/ 130 h 4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482">
                    <a:moveTo>
                      <a:pt x="144" y="0"/>
                    </a:moveTo>
                    <a:cubicBezTo>
                      <a:pt x="137" y="78"/>
                      <a:pt x="121" y="152"/>
                      <a:pt x="102" y="228"/>
                    </a:cubicBezTo>
                    <a:cubicBezTo>
                      <a:pt x="99" y="240"/>
                      <a:pt x="104" y="255"/>
                      <a:pt x="96" y="264"/>
                    </a:cubicBezTo>
                    <a:cubicBezTo>
                      <a:pt x="88" y="274"/>
                      <a:pt x="72" y="272"/>
                      <a:pt x="60" y="276"/>
                    </a:cubicBezTo>
                    <a:cubicBezTo>
                      <a:pt x="29" y="327"/>
                      <a:pt x="24" y="359"/>
                      <a:pt x="0" y="408"/>
                    </a:cubicBezTo>
                    <a:cubicBezTo>
                      <a:pt x="6" y="471"/>
                      <a:pt x="20" y="482"/>
                      <a:pt x="0" y="46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07"/>
              <p:cNvSpPr>
                <a:spLocks/>
              </p:cNvSpPr>
              <p:nvPr/>
            </p:nvSpPr>
            <p:spPr bwMode="auto">
              <a:xfrm>
                <a:off x="4545" y="2674"/>
                <a:ext cx="112" cy="179"/>
              </a:xfrm>
              <a:custGeom>
                <a:avLst/>
                <a:gdLst>
                  <a:gd name="T0" fmla="*/ 0 w 156"/>
                  <a:gd name="T1" fmla="*/ 0 h 246"/>
                  <a:gd name="T2" fmla="*/ 3 w 156"/>
                  <a:gd name="T3" fmla="*/ 13 h 246"/>
                  <a:gd name="T4" fmla="*/ 14 w 156"/>
                  <a:gd name="T5" fmla="*/ 23 h 246"/>
                  <a:gd name="T6" fmla="*/ 30 w 156"/>
                  <a:gd name="T7" fmla="*/ 41 h 246"/>
                  <a:gd name="T8" fmla="*/ 38 w 156"/>
                  <a:gd name="T9" fmla="*/ 59 h 246"/>
                  <a:gd name="T10" fmla="*/ 41 w 156"/>
                  <a:gd name="T11" fmla="*/ 69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6" h="246">
                    <a:moveTo>
                      <a:pt x="0" y="0"/>
                    </a:moveTo>
                    <a:cubicBezTo>
                      <a:pt x="4" y="16"/>
                      <a:pt x="8" y="32"/>
                      <a:pt x="12" y="48"/>
                    </a:cubicBezTo>
                    <a:cubicBezTo>
                      <a:pt x="14" y="56"/>
                      <a:pt x="50" y="81"/>
                      <a:pt x="54" y="84"/>
                    </a:cubicBezTo>
                    <a:cubicBezTo>
                      <a:pt x="86" y="113"/>
                      <a:pt x="93" y="120"/>
                      <a:pt x="114" y="150"/>
                    </a:cubicBezTo>
                    <a:cubicBezTo>
                      <a:pt x="127" y="168"/>
                      <a:pt x="136" y="190"/>
                      <a:pt x="144" y="210"/>
                    </a:cubicBezTo>
                    <a:cubicBezTo>
                      <a:pt x="149" y="222"/>
                      <a:pt x="156" y="246"/>
                      <a:pt x="156" y="24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408"/>
              <p:cNvSpPr>
                <a:spLocks/>
              </p:cNvSpPr>
              <p:nvPr/>
            </p:nvSpPr>
            <p:spPr bwMode="auto">
              <a:xfrm>
                <a:off x="4648" y="2351"/>
                <a:ext cx="18" cy="201"/>
              </a:xfrm>
              <a:custGeom>
                <a:avLst/>
                <a:gdLst>
                  <a:gd name="T0" fmla="*/ 8 w 24"/>
                  <a:gd name="T1" fmla="*/ 0 h 276"/>
                  <a:gd name="T2" fmla="*/ 2 w 24"/>
                  <a:gd name="T3" fmla="*/ 23 h 276"/>
                  <a:gd name="T4" fmla="*/ 4 w 24"/>
                  <a:gd name="T5" fmla="*/ 55 h 276"/>
                  <a:gd name="T6" fmla="*/ 0 w 24"/>
                  <a:gd name="T7" fmla="*/ 77 h 2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76">
                    <a:moveTo>
                      <a:pt x="24" y="0"/>
                    </a:moveTo>
                    <a:cubicBezTo>
                      <a:pt x="15" y="26"/>
                      <a:pt x="13" y="52"/>
                      <a:pt x="6" y="78"/>
                    </a:cubicBezTo>
                    <a:cubicBezTo>
                      <a:pt x="8" y="118"/>
                      <a:pt x="12" y="158"/>
                      <a:pt x="12" y="198"/>
                    </a:cubicBezTo>
                    <a:cubicBezTo>
                      <a:pt x="12" y="225"/>
                      <a:pt x="0" y="249"/>
                      <a:pt x="0" y="27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409"/>
              <p:cNvSpPr>
                <a:spLocks/>
              </p:cNvSpPr>
              <p:nvPr/>
            </p:nvSpPr>
            <p:spPr bwMode="auto">
              <a:xfrm>
                <a:off x="4657" y="2369"/>
                <a:ext cx="87" cy="91"/>
              </a:xfrm>
              <a:custGeom>
                <a:avLst/>
                <a:gdLst>
                  <a:gd name="T0" fmla="*/ 33 w 120"/>
                  <a:gd name="T1" fmla="*/ 0 h 126"/>
                  <a:gd name="T2" fmla="*/ 9 w 120"/>
                  <a:gd name="T3" fmla="*/ 21 h 126"/>
                  <a:gd name="T4" fmla="*/ 0 w 120"/>
                  <a:gd name="T5" fmla="*/ 35 h 1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0" h="126">
                    <a:moveTo>
                      <a:pt x="120" y="0"/>
                    </a:moveTo>
                    <a:cubicBezTo>
                      <a:pt x="104" y="22"/>
                      <a:pt x="54" y="70"/>
                      <a:pt x="30" y="78"/>
                    </a:cubicBezTo>
                    <a:cubicBezTo>
                      <a:pt x="23" y="99"/>
                      <a:pt x="9" y="107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410"/>
              <p:cNvSpPr>
                <a:spLocks/>
              </p:cNvSpPr>
              <p:nvPr/>
            </p:nvSpPr>
            <p:spPr bwMode="auto">
              <a:xfrm>
                <a:off x="4592" y="2329"/>
                <a:ext cx="26" cy="223"/>
              </a:xfrm>
              <a:custGeom>
                <a:avLst/>
                <a:gdLst>
                  <a:gd name="T0" fmla="*/ 0 w 36"/>
                  <a:gd name="T1" fmla="*/ 0 h 306"/>
                  <a:gd name="T2" fmla="*/ 9 w 36"/>
                  <a:gd name="T3" fmla="*/ 71 h 306"/>
                  <a:gd name="T4" fmla="*/ 10 w 36"/>
                  <a:gd name="T5" fmla="*/ 87 h 3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06">
                    <a:moveTo>
                      <a:pt x="0" y="0"/>
                    </a:moveTo>
                    <a:cubicBezTo>
                      <a:pt x="10" y="86"/>
                      <a:pt x="9" y="169"/>
                      <a:pt x="30" y="252"/>
                    </a:cubicBezTo>
                    <a:cubicBezTo>
                      <a:pt x="32" y="270"/>
                      <a:pt x="36" y="306"/>
                      <a:pt x="36" y="30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411"/>
              <p:cNvSpPr>
                <a:spLocks/>
              </p:cNvSpPr>
              <p:nvPr/>
            </p:nvSpPr>
            <p:spPr bwMode="auto">
              <a:xfrm>
                <a:off x="4601" y="2299"/>
                <a:ext cx="47" cy="118"/>
              </a:xfrm>
              <a:custGeom>
                <a:avLst/>
                <a:gdLst>
                  <a:gd name="T0" fmla="*/ 17 w 66"/>
                  <a:gd name="T1" fmla="*/ 0 h 162"/>
                  <a:gd name="T2" fmla="*/ 11 w 66"/>
                  <a:gd name="T3" fmla="*/ 20 h 162"/>
                  <a:gd name="T4" fmla="*/ 8 w 66"/>
                  <a:gd name="T5" fmla="*/ 25 h 162"/>
                  <a:gd name="T6" fmla="*/ 4 w 66"/>
                  <a:gd name="T7" fmla="*/ 36 h 162"/>
                  <a:gd name="T8" fmla="*/ 1 w 66"/>
                  <a:gd name="T9" fmla="*/ 40 h 162"/>
                  <a:gd name="T10" fmla="*/ 0 w 66"/>
                  <a:gd name="T11" fmla="*/ 4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162">
                    <a:moveTo>
                      <a:pt x="66" y="0"/>
                    </a:moveTo>
                    <a:cubicBezTo>
                      <a:pt x="55" y="23"/>
                      <a:pt x="56" y="51"/>
                      <a:pt x="42" y="72"/>
                    </a:cubicBezTo>
                    <a:cubicBezTo>
                      <a:pt x="38" y="78"/>
                      <a:pt x="33" y="83"/>
                      <a:pt x="30" y="90"/>
                    </a:cubicBezTo>
                    <a:cubicBezTo>
                      <a:pt x="25" y="102"/>
                      <a:pt x="25" y="115"/>
                      <a:pt x="18" y="126"/>
                    </a:cubicBezTo>
                    <a:cubicBezTo>
                      <a:pt x="14" y="132"/>
                      <a:pt x="9" y="138"/>
                      <a:pt x="6" y="144"/>
                    </a:cubicBezTo>
                    <a:cubicBezTo>
                      <a:pt x="3" y="150"/>
                      <a:pt x="0" y="162"/>
                      <a:pt x="0" y="16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412"/>
              <p:cNvSpPr>
                <a:spLocks/>
              </p:cNvSpPr>
              <p:nvPr/>
            </p:nvSpPr>
            <p:spPr bwMode="auto">
              <a:xfrm>
                <a:off x="5709" y="2045"/>
                <a:ext cx="31" cy="241"/>
              </a:xfrm>
              <a:custGeom>
                <a:avLst/>
                <a:gdLst>
                  <a:gd name="T0" fmla="*/ 0 w 42"/>
                  <a:gd name="T1" fmla="*/ 0 h 330"/>
                  <a:gd name="T2" fmla="*/ 1 w 42"/>
                  <a:gd name="T3" fmla="*/ 63 h 330"/>
                  <a:gd name="T4" fmla="*/ 13 w 42"/>
                  <a:gd name="T5" fmla="*/ 94 h 3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30">
                    <a:moveTo>
                      <a:pt x="0" y="0"/>
                    </a:moveTo>
                    <a:cubicBezTo>
                      <a:pt x="2" y="74"/>
                      <a:pt x="2" y="148"/>
                      <a:pt x="6" y="222"/>
                    </a:cubicBezTo>
                    <a:cubicBezTo>
                      <a:pt x="8" y="261"/>
                      <a:pt x="42" y="290"/>
                      <a:pt x="42" y="33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413"/>
              <p:cNvSpPr>
                <a:spLocks/>
              </p:cNvSpPr>
              <p:nvPr/>
            </p:nvSpPr>
            <p:spPr bwMode="auto">
              <a:xfrm>
                <a:off x="5722" y="2080"/>
                <a:ext cx="117" cy="162"/>
              </a:xfrm>
              <a:custGeom>
                <a:avLst/>
                <a:gdLst>
                  <a:gd name="T0" fmla="*/ 44 w 162"/>
                  <a:gd name="T1" fmla="*/ 0 h 222"/>
                  <a:gd name="T2" fmla="*/ 25 w 162"/>
                  <a:gd name="T3" fmla="*/ 17 h 222"/>
                  <a:gd name="T4" fmla="*/ 12 w 162"/>
                  <a:gd name="T5" fmla="*/ 37 h 222"/>
                  <a:gd name="T6" fmla="*/ 0 w 162"/>
                  <a:gd name="T7" fmla="*/ 63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222">
                    <a:moveTo>
                      <a:pt x="162" y="0"/>
                    </a:moveTo>
                    <a:cubicBezTo>
                      <a:pt x="120" y="18"/>
                      <a:pt x="113" y="25"/>
                      <a:pt x="90" y="60"/>
                    </a:cubicBezTo>
                    <a:cubicBezTo>
                      <a:pt x="74" y="116"/>
                      <a:pt x="77" y="97"/>
                      <a:pt x="42" y="132"/>
                    </a:cubicBezTo>
                    <a:cubicBezTo>
                      <a:pt x="32" y="162"/>
                      <a:pt x="0" y="191"/>
                      <a:pt x="0" y="22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414"/>
              <p:cNvSpPr>
                <a:spLocks/>
              </p:cNvSpPr>
              <p:nvPr/>
            </p:nvSpPr>
            <p:spPr bwMode="auto">
              <a:xfrm>
                <a:off x="3128" y="2460"/>
                <a:ext cx="87" cy="240"/>
              </a:xfrm>
              <a:custGeom>
                <a:avLst/>
                <a:gdLst>
                  <a:gd name="T0" fmla="*/ 32 w 121"/>
                  <a:gd name="T1" fmla="*/ 0 h 330"/>
                  <a:gd name="T2" fmla="*/ 17 w 121"/>
                  <a:gd name="T3" fmla="*/ 25 h 330"/>
                  <a:gd name="T4" fmla="*/ 6 w 121"/>
                  <a:gd name="T5" fmla="*/ 60 h 330"/>
                  <a:gd name="T6" fmla="*/ 2 w 121"/>
                  <a:gd name="T7" fmla="*/ 81 h 330"/>
                  <a:gd name="T8" fmla="*/ 1 w 121"/>
                  <a:gd name="T9" fmla="*/ 92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330">
                    <a:moveTo>
                      <a:pt x="121" y="0"/>
                    </a:moveTo>
                    <a:cubicBezTo>
                      <a:pt x="93" y="28"/>
                      <a:pt x="84" y="59"/>
                      <a:pt x="61" y="90"/>
                    </a:cubicBezTo>
                    <a:cubicBezTo>
                      <a:pt x="49" y="132"/>
                      <a:pt x="33" y="173"/>
                      <a:pt x="25" y="216"/>
                    </a:cubicBezTo>
                    <a:cubicBezTo>
                      <a:pt x="12" y="284"/>
                      <a:pt x="29" y="243"/>
                      <a:pt x="7" y="288"/>
                    </a:cubicBezTo>
                    <a:cubicBezTo>
                      <a:pt x="0" y="322"/>
                      <a:pt x="1" y="308"/>
                      <a:pt x="1" y="33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415"/>
              <p:cNvSpPr>
                <a:spLocks/>
              </p:cNvSpPr>
              <p:nvPr/>
            </p:nvSpPr>
            <p:spPr bwMode="auto">
              <a:xfrm>
                <a:off x="3341" y="2277"/>
                <a:ext cx="47" cy="183"/>
              </a:xfrm>
              <a:custGeom>
                <a:avLst/>
                <a:gdLst>
                  <a:gd name="T0" fmla="*/ 18 w 65"/>
                  <a:gd name="T1" fmla="*/ 0 h 252"/>
                  <a:gd name="T2" fmla="*/ 3 w 65"/>
                  <a:gd name="T3" fmla="*/ 27 h 252"/>
                  <a:gd name="T4" fmla="*/ 1 w 65"/>
                  <a:gd name="T5" fmla="*/ 70 h 2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252">
                    <a:moveTo>
                      <a:pt x="65" y="0"/>
                    </a:moveTo>
                    <a:cubicBezTo>
                      <a:pt x="40" y="33"/>
                      <a:pt x="24" y="58"/>
                      <a:pt x="11" y="96"/>
                    </a:cubicBezTo>
                    <a:cubicBezTo>
                      <a:pt x="0" y="176"/>
                      <a:pt x="5" y="124"/>
                      <a:pt x="5" y="25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416"/>
              <p:cNvSpPr>
                <a:spLocks/>
              </p:cNvSpPr>
              <p:nvPr/>
            </p:nvSpPr>
            <p:spPr bwMode="auto">
              <a:xfrm>
                <a:off x="3288" y="2277"/>
                <a:ext cx="61" cy="96"/>
              </a:xfrm>
              <a:custGeom>
                <a:avLst/>
                <a:gdLst>
                  <a:gd name="T0" fmla="*/ 1 w 85"/>
                  <a:gd name="T1" fmla="*/ 0 h 132"/>
                  <a:gd name="T2" fmla="*/ 8 w 85"/>
                  <a:gd name="T3" fmla="*/ 30 h 132"/>
                  <a:gd name="T4" fmla="*/ 23 w 85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5" h="132">
                    <a:moveTo>
                      <a:pt x="1" y="0"/>
                    </a:moveTo>
                    <a:cubicBezTo>
                      <a:pt x="4" y="21"/>
                      <a:pt x="0" y="87"/>
                      <a:pt x="31" y="108"/>
                    </a:cubicBezTo>
                    <a:cubicBezTo>
                      <a:pt x="38" y="113"/>
                      <a:pt x="85" y="116"/>
                      <a:pt x="85" y="13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417"/>
              <p:cNvSpPr>
                <a:spLocks/>
              </p:cNvSpPr>
              <p:nvPr/>
            </p:nvSpPr>
            <p:spPr bwMode="auto">
              <a:xfrm>
                <a:off x="3397" y="2460"/>
                <a:ext cx="43" cy="284"/>
              </a:xfrm>
              <a:custGeom>
                <a:avLst/>
                <a:gdLst>
                  <a:gd name="T0" fmla="*/ 16 w 60"/>
                  <a:gd name="T1" fmla="*/ 0 h 390"/>
                  <a:gd name="T2" fmla="*/ 1 w 60"/>
                  <a:gd name="T3" fmla="*/ 60 h 390"/>
                  <a:gd name="T4" fmla="*/ 0 w 60"/>
                  <a:gd name="T5" fmla="*/ 110 h 3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390">
                    <a:moveTo>
                      <a:pt x="60" y="0"/>
                    </a:moveTo>
                    <a:cubicBezTo>
                      <a:pt x="39" y="72"/>
                      <a:pt x="15" y="141"/>
                      <a:pt x="6" y="216"/>
                    </a:cubicBezTo>
                    <a:cubicBezTo>
                      <a:pt x="0" y="386"/>
                      <a:pt x="0" y="328"/>
                      <a:pt x="0" y="39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418"/>
              <p:cNvSpPr>
                <a:spLocks/>
              </p:cNvSpPr>
              <p:nvPr/>
            </p:nvSpPr>
            <p:spPr bwMode="auto">
              <a:xfrm>
                <a:off x="3410" y="2596"/>
                <a:ext cx="175" cy="231"/>
              </a:xfrm>
              <a:custGeom>
                <a:avLst/>
                <a:gdLst>
                  <a:gd name="T0" fmla="*/ 0 w 242"/>
                  <a:gd name="T1" fmla="*/ 0 h 318"/>
                  <a:gd name="T2" fmla="*/ 21 w 242"/>
                  <a:gd name="T3" fmla="*/ 30 h 318"/>
                  <a:gd name="T4" fmla="*/ 25 w 242"/>
                  <a:gd name="T5" fmla="*/ 40 h 318"/>
                  <a:gd name="T6" fmla="*/ 54 w 242"/>
                  <a:gd name="T7" fmla="*/ 65 h 318"/>
                  <a:gd name="T8" fmla="*/ 64 w 242"/>
                  <a:gd name="T9" fmla="*/ 78 h 318"/>
                  <a:gd name="T10" fmla="*/ 66 w 242"/>
                  <a:gd name="T11" fmla="*/ 89 h 3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2" h="318">
                    <a:moveTo>
                      <a:pt x="0" y="0"/>
                    </a:moveTo>
                    <a:cubicBezTo>
                      <a:pt x="26" y="36"/>
                      <a:pt x="64" y="66"/>
                      <a:pt x="78" y="108"/>
                    </a:cubicBezTo>
                    <a:cubicBezTo>
                      <a:pt x="82" y="120"/>
                      <a:pt x="83" y="133"/>
                      <a:pt x="90" y="144"/>
                    </a:cubicBezTo>
                    <a:cubicBezTo>
                      <a:pt x="145" y="227"/>
                      <a:pt x="116" y="125"/>
                      <a:pt x="198" y="234"/>
                    </a:cubicBezTo>
                    <a:cubicBezTo>
                      <a:pt x="210" y="250"/>
                      <a:pt x="222" y="266"/>
                      <a:pt x="234" y="282"/>
                    </a:cubicBezTo>
                    <a:cubicBezTo>
                      <a:pt x="242" y="306"/>
                      <a:pt x="240" y="294"/>
                      <a:pt x="240" y="31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419"/>
              <p:cNvSpPr>
                <a:spLocks/>
              </p:cNvSpPr>
              <p:nvPr/>
            </p:nvSpPr>
            <p:spPr bwMode="auto">
              <a:xfrm>
                <a:off x="3406" y="836"/>
                <a:ext cx="39" cy="201"/>
              </a:xfrm>
              <a:custGeom>
                <a:avLst/>
                <a:gdLst>
                  <a:gd name="T0" fmla="*/ 14 w 54"/>
                  <a:gd name="T1" fmla="*/ 0 h 276"/>
                  <a:gd name="T2" fmla="*/ 0 w 54"/>
                  <a:gd name="T3" fmla="*/ 31 h 276"/>
                  <a:gd name="T4" fmla="*/ 4 w 54"/>
                  <a:gd name="T5" fmla="*/ 77 h 2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276">
                    <a:moveTo>
                      <a:pt x="54" y="0"/>
                    </a:moveTo>
                    <a:cubicBezTo>
                      <a:pt x="24" y="30"/>
                      <a:pt x="10" y="67"/>
                      <a:pt x="0" y="108"/>
                    </a:cubicBezTo>
                    <a:cubicBezTo>
                      <a:pt x="12" y="264"/>
                      <a:pt x="12" y="208"/>
                      <a:pt x="12" y="27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420"/>
              <p:cNvSpPr>
                <a:spLocks/>
              </p:cNvSpPr>
              <p:nvPr/>
            </p:nvSpPr>
            <p:spPr bwMode="auto">
              <a:xfrm>
                <a:off x="3219" y="1041"/>
                <a:ext cx="87" cy="171"/>
              </a:xfrm>
              <a:custGeom>
                <a:avLst/>
                <a:gdLst>
                  <a:gd name="T0" fmla="*/ 33 w 120"/>
                  <a:gd name="T1" fmla="*/ 0 h 234"/>
                  <a:gd name="T2" fmla="*/ 13 w 120"/>
                  <a:gd name="T3" fmla="*/ 23 h 234"/>
                  <a:gd name="T4" fmla="*/ 12 w 120"/>
                  <a:gd name="T5" fmla="*/ 33 h 234"/>
                  <a:gd name="T6" fmla="*/ 5 w 120"/>
                  <a:gd name="T7" fmla="*/ 39 h 234"/>
                  <a:gd name="T8" fmla="*/ 4 w 120"/>
                  <a:gd name="T9" fmla="*/ 53 h 234"/>
                  <a:gd name="T10" fmla="*/ 0 w 120"/>
                  <a:gd name="T11" fmla="*/ 67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34">
                    <a:moveTo>
                      <a:pt x="120" y="0"/>
                    </a:moveTo>
                    <a:cubicBezTo>
                      <a:pt x="105" y="46"/>
                      <a:pt x="94" y="58"/>
                      <a:pt x="48" y="78"/>
                    </a:cubicBezTo>
                    <a:cubicBezTo>
                      <a:pt x="46" y="90"/>
                      <a:pt x="47" y="103"/>
                      <a:pt x="42" y="114"/>
                    </a:cubicBezTo>
                    <a:cubicBezTo>
                      <a:pt x="37" y="124"/>
                      <a:pt x="22" y="128"/>
                      <a:pt x="18" y="138"/>
                    </a:cubicBezTo>
                    <a:cubicBezTo>
                      <a:pt x="12" y="153"/>
                      <a:pt x="15" y="170"/>
                      <a:pt x="12" y="186"/>
                    </a:cubicBezTo>
                    <a:cubicBezTo>
                      <a:pt x="9" y="202"/>
                      <a:pt x="0" y="218"/>
                      <a:pt x="0" y="23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421"/>
              <p:cNvSpPr>
                <a:spLocks/>
              </p:cNvSpPr>
              <p:nvPr/>
            </p:nvSpPr>
            <p:spPr bwMode="auto">
              <a:xfrm>
                <a:off x="3375" y="1046"/>
                <a:ext cx="46" cy="283"/>
              </a:xfrm>
              <a:custGeom>
                <a:avLst/>
                <a:gdLst>
                  <a:gd name="T0" fmla="*/ 3 w 64"/>
                  <a:gd name="T1" fmla="*/ 0 h 390"/>
                  <a:gd name="T2" fmla="*/ 1 w 64"/>
                  <a:gd name="T3" fmla="*/ 32 h 390"/>
                  <a:gd name="T4" fmla="*/ 4 w 64"/>
                  <a:gd name="T5" fmla="*/ 52 h 390"/>
                  <a:gd name="T6" fmla="*/ 13 w 64"/>
                  <a:gd name="T7" fmla="*/ 62 h 390"/>
                  <a:gd name="T8" fmla="*/ 13 w 64"/>
                  <a:gd name="T9" fmla="*/ 108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90">
                    <a:moveTo>
                      <a:pt x="12" y="0"/>
                    </a:moveTo>
                    <a:cubicBezTo>
                      <a:pt x="2" y="41"/>
                      <a:pt x="0" y="72"/>
                      <a:pt x="6" y="114"/>
                    </a:cubicBezTo>
                    <a:cubicBezTo>
                      <a:pt x="10" y="138"/>
                      <a:pt x="1" y="169"/>
                      <a:pt x="18" y="186"/>
                    </a:cubicBezTo>
                    <a:cubicBezTo>
                      <a:pt x="41" y="209"/>
                      <a:pt x="31" y="197"/>
                      <a:pt x="48" y="222"/>
                    </a:cubicBezTo>
                    <a:cubicBezTo>
                      <a:pt x="64" y="287"/>
                      <a:pt x="48" y="328"/>
                      <a:pt x="48" y="39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422"/>
              <p:cNvSpPr>
                <a:spLocks/>
              </p:cNvSpPr>
              <p:nvPr/>
            </p:nvSpPr>
            <p:spPr bwMode="auto">
              <a:xfrm>
                <a:off x="4504" y="2063"/>
                <a:ext cx="36" cy="161"/>
              </a:xfrm>
              <a:custGeom>
                <a:avLst/>
                <a:gdLst>
                  <a:gd name="T0" fmla="*/ 1 w 50"/>
                  <a:gd name="T1" fmla="*/ 0 h 222"/>
                  <a:gd name="T2" fmla="*/ 2 w 50"/>
                  <a:gd name="T3" fmla="*/ 30 h 222"/>
                  <a:gd name="T4" fmla="*/ 9 w 50"/>
                  <a:gd name="T5" fmla="*/ 35 h 222"/>
                  <a:gd name="T6" fmla="*/ 14 w 50"/>
                  <a:gd name="T7" fmla="*/ 53 h 222"/>
                  <a:gd name="T8" fmla="*/ 12 w 50"/>
                  <a:gd name="T9" fmla="*/ 6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222">
                    <a:moveTo>
                      <a:pt x="2" y="0"/>
                    </a:moveTo>
                    <a:cubicBezTo>
                      <a:pt x="4" y="36"/>
                      <a:pt x="0" y="73"/>
                      <a:pt x="8" y="108"/>
                    </a:cubicBezTo>
                    <a:cubicBezTo>
                      <a:pt x="10" y="118"/>
                      <a:pt x="27" y="117"/>
                      <a:pt x="32" y="126"/>
                    </a:cubicBezTo>
                    <a:cubicBezTo>
                      <a:pt x="43" y="146"/>
                      <a:pt x="43" y="170"/>
                      <a:pt x="50" y="192"/>
                    </a:cubicBezTo>
                    <a:cubicBezTo>
                      <a:pt x="43" y="214"/>
                      <a:pt x="44" y="204"/>
                      <a:pt x="44" y="22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423"/>
              <p:cNvSpPr>
                <a:spLocks/>
              </p:cNvSpPr>
              <p:nvPr/>
            </p:nvSpPr>
            <p:spPr bwMode="auto">
              <a:xfrm>
                <a:off x="4532" y="1989"/>
                <a:ext cx="177" cy="183"/>
              </a:xfrm>
              <a:custGeom>
                <a:avLst/>
                <a:gdLst>
                  <a:gd name="T0" fmla="*/ 65 w 246"/>
                  <a:gd name="T1" fmla="*/ 0 h 252"/>
                  <a:gd name="T2" fmla="*/ 51 w 246"/>
                  <a:gd name="T3" fmla="*/ 7 h 252"/>
                  <a:gd name="T4" fmla="*/ 32 w 246"/>
                  <a:gd name="T5" fmla="*/ 27 h 252"/>
                  <a:gd name="T6" fmla="*/ 19 w 246"/>
                  <a:gd name="T7" fmla="*/ 37 h 252"/>
                  <a:gd name="T8" fmla="*/ 4 w 246"/>
                  <a:gd name="T9" fmla="*/ 57 h 252"/>
                  <a:gd name="T10" fmla="*/ 0 w 246"/>
                  <a:gd name="T11" fmla="*/ 7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6" h="252">
                    <a:moveTo>
                      <a:pt x="246" y="0"/>
                    </a:moveTo>
                    <a:cubicBezTo>
                      <a:pt x="230" y="11"/>
                      <a:pt x="208" y="12"/>
                      <a:pt x="192" y="24"/>
                    </a:cubicBezTo>
                    <a:cubicBezTo>
                      <a:pt x="165" y="45"/>
                      <a:pt x="144" y="72"/>
                      <a:pt x="120" y="96"/>
                    </a:cubicBezTo>
                    <a:cubicBezTo>
                      <a:pt x="106" y="110"/>
                      <a:pt x="86" y="118"/>
                      <a:pt x="72" y="132"/>
                    </a:cubicBezTo>
                    <a:cubicBezTo>
                      <a:pt x="51" y="153"/>
                      <a:pt x="40" y="182"/>
                      <a:pt x="18" y="204"/>
                    </a:cubicBezTo>
                    <a:cubicBezTo>
                      <a:pt x="15" y="217"/>
                      <a:pt x="0" y="242"/>
                      <a:pt x="0" y="25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424"/>
              <p:cNvSpPr>
                <a:spLocks/>
              </p:cNvSpPr>
              <p:nvPr/>
            </p:nvSpPr>
            <p:spPr bwMode="auto">
              <a:xfrm>
                <a:off x="5086" y="2028"/>
                <a:ext cx="156" cy="92"/>
              </a:xfrm>
              <a:custGeom>
                <a:avLst/>
                <a:gdLst>
                  <a:gd name="T0" fmla="*/ 59 w 216"/>
                  <a:gd name="T1" fmla="*/ 0 h 126"/>
                  <a:gd name="T2" fmla="*/ 53 w 216"/>
                  <a:gd name="T3" fmla="*/ 4 h 126"/>
                  <a:gd name="T4" fmla="*/ 51 w 216"/>
                  <a:gd name="T5" fmla="*/ 14 h 126"/>
                  <a:gd name="T6" fmla="*/ 14 w 216"/>
                  <a:gd name="T7" fmla="*/ 28 h 126"/>
                  <a:gd name="T8" fmla="*/ 0 w 216"/>
                  <a:gd name="T9" fmla="*/ 3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" h="126">
                    <a:moveTo>
                      <a:pt x="216" y="0"/>
                    </a:moveTo>
                    <a:cubicBezTo>
                      <a:pt x="210" y="4"/>
                      <a:pt x="202" y="6"/>
                      <a:pt x="198" y="12"/>
                    </a:cubicBezTo>
                    <a:cubicBezTo>
                      <a:pt x="191" y="23"/>
                      <a:pt x="195" y="39"/>
                      <a:pt x="186" y="48"/>
                    </a:cubicBezTo>
                    <a:cubicBezTo>
                      <a:pt x="158" y="76"/>
                      <a:pt x="92" y="91"/>
                      <a:pt x="54" y="102"/>
                    </a:cubicBezTo>
                    <a:cubicBezTo>
                      <a:pt x="1" y="117"/>
                      <a:pt x="14" y="99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425"/>
              <p:cNvSpPr>
                <a:spLocks/>
              </p:cNvSpPr>
              <p:nvPr/>
            </p:nvSpPr>
            <p:spPr bwMode="auto">
              <a:xfrm rot="21265055" flipV="1">
                <a:off x="3269" y="2422"/>
                <a:ext cx="3313" cy="230"/>
              </a:xfrm>
              <a:custGeom>
                <a:avLst/>
                <a:gdLst>
                  <a:gd name="T0" fmla="*/ 0 w 4590"/>
                  <a:gd name="T1" fmla="*/ 50 h 316"/>
                  <a:gd name="T2" fmla="*/ 40 w 4590"/>
                  <a:gd name="T3" fmla="*/ 49 h 316"/>
                  <a:gd name="T4" fmla="*/ 171 w 4590"/>
                  <a:gd name="T5" fmla="*/ 49 h 316"/>
                  <a:gd name="T6" fmla="*/ 243 w 4590"/>
                  <a:gd name="T7" fmla="*/ 69 h 316"/>
                  <a:gd name="T8" fmla="*/ 370 w 4590"/>
                  <a:gd name="T9" fmla="*/ 27 h 316"/>
                  <a:gd name="T10" fmla="*/ 467 w 4590"/>
                  <a:gd name="T11" fmla="*/ 20 h 316"/>
                  <a:gd name="T12" fmla="*/ 568 w 4590"/>
                  <a:gd name="T13" fmla="*/ 58 h 316"/>
                  <a:gd name="T14" fmla="*/ 751 w 4590"/>
                  <a:gd name="T15" fmla="*/ 66 h 316"/>
                  <a:gd name="T16" fmla="*/ 817 w 4590"/>
                  <a:gd name="T17" fmla="*/ 76 h 316"/>
                  <a:gd name="T18" fmla="*/ 1020 w 4590"/>
                  <a:gd name="T19" fmla="*/ 79 h 316"/>
                  <a:gd name="T20" fmla="*/ 1089 w 4590"/>
                  <a:gd name="T21" fmla="*/ 18 h 316"/>
                  <a:gd name="T22" fmla="*/ 1246 w 4590"/>
                  <a:gd name="T23" fmla="*/ 0 h 3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90" h="316">
                    <a:moveTo>
                      <a:pt x="0" y="180"/>
                    </a:moveTo>
                    <a:cubicBezTo>
                      <a:pt x="22" y="177"/>
                      <a:pt x="45" y="175"/>
                      <a:pt x="150" y="174"/>
                    </a:cubicBezTo>
                    <a:cubicBezTo>
                      <a:pt x="255" y="173"/>
                      <a:pt x="506" y="162"/>
                      <a:pt x="630" y="174"/>
                    </a:cubicBezTo>
                    <a:cubicBezTo>
                      <a:pt x="754" y="186"/>
                      <a:pt x="772" y="259"/>
                      <a:pt x="894" y="246"/>
                    </a:cubicBezTo>
                    <a:cubicBezTo>
                      <a:pt x="1016" y="233"/>
                      <a:pt x="1224" y="125"/>
                      <a:pt x="1362" y="96"/>
                    </a:cubicBezTo>
                    <a:cubicBezTo>
                      <a:pt x="1500" y="67"/>
                      <a:pt x="1600" y="54"/>
                      <a:pt x="1722" y="72"/>
                    </a:cubicBezTo>
                    <a:cubicBezTo>
                      <a:pt x="1844" y="90"/>
                      <a:pt x="1920" y="177"/>
                      <a:pt x="2094" y="204"/>
                    </a:cubicBezTo>
                    <a:cubicBezTo>
                      <a:pt x="2268" y="231"/>
                      <a:pt x="2613" y="223"/>
                      <a:pt x="2766" y="234"/>
                    </a:cubicBezTo>
                    <a:cubicBezTo>
                      <a:pt x="2919" y="245"/>
                      <a:pt x="2847" y="262"/>
                      <a:pt x="3012" y="270"/>
                    </a:cubicBezTo>
                    <a:cubicBezTo>
                      <a:pt x="3177" y="278"/>
                      <a:pt x="3589" y="316"/>
                      <a:pt x="3756" y="282"/>
                    </a:cubicBezTo>
                    <a:cubicBezTo>
                      <a:pt x="3923" y="248"/>
                      <a:pt x="3875" y="113"/>
                      <a:pt x="4014" y="66"/>
                    </a:cubicBezTo>
                    <a:cubicBezTo>
                      <a:pt x="4153" y="19"/>
                      <a:pt x="4494" y="12"/>
                      <a:pt x="4590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426"/>
              <p:cNvSpPr>
                <a:spLocks/>
              </p:cNvSpPr>
              <p:nvPr/>
            </p:nvSpPr>
            <p:spPr bwMode="auto">
              <a:xfrm rot="21265055" flipV="1">
                <a:off x="3029" y="2819"/>
                <a:ext cx="3356" cy="139"/>
              </a:xfrm>
              <a:custGeom>
                <a:avLst/>
                <a:gdLst>
                  <a:gd name="T0" fmla="*/ 0 w 4650"/>
                  <a:gd name="T1" fmla="*/ 37 h 190"/>
                  <a:gd name="T2" fmla="*/ 79 w 4650"/>
                  <a:gd name="T3" fmla="*/ 36 h 190"/>
                  <a:gd name="T4" fmla="*/ 119 w 4650"/>
                  <a:gd name="T5" fmla="*/ 51 h 190"/>
                  <a:gd name="T6" fmla="*/ 267 w 4650"/>
                  <a:gd name="T7" fmla="*/ 51 h 190"/>
                  <a:gd name="T8" fmla="*/ 346 w 4650"/>
                  <a:gd name="T9" fmla="*/ 33 h 190"/>
                  <a:gd name="T10" fmla="*/ 504 w 4650"/>
                  <a:gd name="T11" fmla="*/ 31 h 190"/>
                  <a:gd name="T12" fmla="*/ 581 w 4650"/>
                  <a:gd name="T13" fmla="*/ 8 h 190"/>
                  <a:gd name="T14" fmla="*/ 738 w 4650"/>
                  <a:gd name="T15" fmla="*/ 3 h 190"/>
                  <a:gd name="T16" fmla="*/ 823 w 4650"/>
                  <a:gd name="T17" fmla="*/ 27 h 190"/>
                  <a:gd name="T18" fmla="*/ 1014 w 4650"/>
                  <a:gd name="T19" fmla="*/ 31 h 190"/>
                  <a:gd name="T20" fmla="*/ 1070 w 4650"/>
                  <a:gd name="T21" fmla="*/ 10 h 190"/>
                  <a:gd name="T22" fmla="*/ 1142 w 4650"/>
                  <a:gd name="T23" fmla="*/ 10 h 190"/>
                  <a:gd name="T24" fmla="*/ 1197 w 4650"/>
                  <a:gd name="T25" fmla="*/ 29 h 190"/>
                  <a:gd name="T26" fmla="*/ 1262 w 4650"/>
                  <a:gd name="T27" fmla="*/ 33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427"/>
              <p:cNvSpPr>
                <a:spLocks/>
              </p:cNvSpPr>
              <p:nvPr/>
            </p:nvSpPr>
            <p:spPr bwMode="auto">
              <a:xfrm rot="9868">
                <a:off x="3531" y="2505"/>
                <a:ext cx="2975" cy="365"/>
              </a:xfrm>
              <a:custGeom>
                <a:avLst/>
                <a:gdLst>
                  <a:gd name="T0" fmla="*/ 0 w 4650"/>
                  <a:gd name="T1" fmla="*/ 1787 h 190"/>
                  <a:gd name="T2" fmla="*/ 49 w 4650"/>
                  <a:gd name="T3" fmla="*/ 1702 h 190"/>
                  <a:gd name="T4" fmla="*/ 74 w 4650"/>
                  <a:gd name="T5" fmla="*/ 2440 h 190"/>
                  <a:gd name="T6" fmla="*/ 165 w 4650"/>
                  <a:gd name="T7" fmla="*/ 2440 h 190"/>
                  <a:gd name="T8" fmla="*/ 214 w 4650"/>
                  <a:gd name="T9" fmla="*/ 1539 h 190"/>
                  <a:gd name="T10" fmla="*/ 312 w 4650"/>
                  <a:gd name="T11" fmla="*/ 1462 h 190"/>
                  <a:gd name="T12" fmla="*/ 359 w 4650"/>
                  <a:gd name="T13" fmla="*/ 398 h 190"/>
                  <a:gd name="T14" fmla="*/ 456 w 4650"/>
                  <a:gd name="T15" fmla="*/ 148 h 190"/>
                  <a:gd name="T16" fmla="*/ 509 w 4650"/>
                  <a:gd name="T17" fmla="*/ 1299 h 190"/>
                  <a:gd name="T18" fmla="*/ 626 w 4650"/>
                  <a:gd name="T19" fmla="*/ 1462 h 190"/>
                  <a:gd name="T20" fmla="*/ 661 w 4650"/>
                  <a:gd name="T21" fmla="*/ 476 h 190"/>
                  <a:gd name="T22" fmla="*/ 706 w 4650"/>
                  <a:gd name="T23" fmla="*/ 476 h 190"/>
                  <a:gd name="T24" fmla="*/ 739 w 4650"/>
                  <a:gd name="T25" fmla="*/ 1377 h 190"/>
                  <a:gd name="T26" fmla="*/ 779 w 4650"/>
                  <a:gd name="T27" fmla="*/ 1539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428"/>
              <p:cNvSpPr>
                <a:spLocks/>
              </p:cNvSpPr>
              <p:nvPr/>
            </p:nvSpPr>
            <p:spPr bwMode="auto">
              <a:xfrm rot="21265055" flipV="1">
                <a:off x="3554" y="2932"/>
                <a:ext cx="69" cy="122"/>
              </a:xfrm>
              <a:custGeom>
                <a:avLst/>
                <a:gdLst>
                  <a:gd name="T0" fmla="*/ 0 w 96"/>
                  <a:gd name="T1" fmla="*/ 0 h 168"/>
                  <a:gd name="T2" fmla="*/ 17 w 96"/>
                  <a:gd name="T3" fmla="*/ 33 h 168"/>
                  <a:gd name="T4" fmla="*/ 26 w 96"/>
                  <a:gd name="T5" fmla="*/ 47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68">
                    <a:moveTo>
                      <a:pt x="0" y="0"/>
                    </a:moveTo>
                    <a:cubicBezTo>
                      <a:pt x="9" y="53"/>
                      <a:pt x="21" y="90"/>
                      <a:pt x="66" y="120"/>
                    </a:cubicBezTo>
                    <a:cubicBezTo>
                      <a:pt x="92" y="160"/>
                      <a:pt x="84" y="143"/>
                      <a:pt x="96" y="16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429"/>
              <p:cNvSpPr>
                <a:spLocks/>
              </p:cNvSpPr>
              <p:nvPr/>
            </p:nvSpPr>
            <p:spPr bwMode="auto">
              <a:xfrm rot="21265055" flipV="1">
                <a:off x="3997" y="2940"/>
                <a:ext cx="102" cy="146"/>
              </a:xfrm>
              <a:custGeom>
                <a:avLst/>
                <a:gdLst>
                  <a:gd name="T0" fmla="*/ 3 w 141"/>
                  <a:gd name="T1" fmla="*/ 1 h 200"/>
                  <a:gd name="T2" fmla="*/ 17 w 141"/>
                  <a:gd name="T3" fmla="*/ 7 h 200"/>
                  <a:gd name="T4" fmla="*/ 32 w 141"/>
                  <a:gd name="T5" fmla="*/ 20 h 200"/>
                  <a:gd name="T6" fmla="*/ 39 w 141"/>
                  <a:gd name="T7" fmla="*/ 57 h 2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1" h="200">
                    <a:moveTo>
                      <a:pt x="9" y="2"/>
                    </a:moveTo>
                    <a:cubicBezTo>
                      <a:pt x="49" y="42"/>
                      <a:pt x="0" y="0"/>
                      <a:pt x="63" y="26"/>
                    </a:cubicBezTo>
                    <a:cubicBezTo>
                      <a:pt x="88" y="36"/>
                      <a:pt x="100" y="51"/>
                      <a:pt x="117" y="68"/>
                    </a:cubicBezTo>
                    <a:cubicBezTo>
                      <a:pt x="123" y="117"/>
                      <a:pt x="141" y="150"/>
                      <a:pt x="141" y="20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430"/>
              <p:cNvSpPr>
                <a:spLocks/>
              </p:cNvSpPr>
              <p:nvPr/>
            </p:nvSpPr>
            <p:spPr bwMode="auto">
              <a:xfrm rot="21265055" flipV="1">
                <a:off x="4286" y="2917"/>
                <a:ext cx="89" cy="135"/>
              </a:xfrm>
              <a:custGeom>
                <a:avLst/>
                <a:gdLst>
                  <a:gd name="T0" fmla="*/ 33 w 124"/>
                  <a:gd name="T1" fmla="*/ 0 h 186"/>
                  <a:gd name="T2" fmla="*/ 23 w 124"/>
                  <a:gd name="T3" fmla="*/ 13 h 186"/>
                  <a:gd name="T4" fmla="*/ 20 w 124"/>
                  <a:gd name="T5" fmla="*/ 18 h 186"/>
                  <a:gd name="T6" fmla="*/ 16 w 124"/>
                  <a:gd name="T7" fmla="*/ 22 h 186"/>
                  <a:gd name="T8" fmla="*/ 7 w 124"/>
                  <a:gd name="T9" fmla="*/ 40 h 186"/>
                  <a:gd name="T10" fmla="*/ 3 w 124"/>
                  <a:gd name="T11" fmla="*/ 52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186">
                    <a:moveTo>
                      <a:pt x="124" y="0"/>
                    </a:moveTo>
                    <a:cubicBezTo>
                      <a:pt x="116" y="24"/>
                      <a:pt x="109" y="34"/>
                      <a:pt x="88" y="48"/>
                    </a:cubicBezTo>
                    <a:cubicBezTo>
                      <a:pt x="84" y="54"/>
                      <a:pt x="81" y="61"/>
                      <a:pt x="76" y="66"/>
                    </a:cubicBezTo>
                    <a:cubicBezTo>
                      <a:pt x="71" y="71"/>
                      <a:pt x="62" y="72"/>
                      <a:pt x="58" y="78"/>
                    </a:cubicBezTo>
                    <a:cubicBezTo>
                      <a:pt x="0" y="160"/>
                      <a:pt x="51" y="99"/>
                      <a:pt x="28" y="144"/>
                    </a:cubicBezTo>
                    <a:cubicBezTo>
                      <a:pt x="20" y="159"/>
                      <a:pt x="10" y="168"/>
                      <a:pt x="10" y="18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431"/>
              <p:cNvSpPr>
                <a:spLocks/>
              </p:cNvSpPr>
              <p:nvPr/>
            </p:nvSpPr>
            <p:spPr bwMode="auto">
              <a:xfrm rot="21265055" flipV="1">
                <a:off x="4592" y="2821"/>
                <a:ext cx="91" cy="127"/>
              </a:xfrm>
              <a:custGeom>
                <a:avLst/>
                <a:gdLst>
                  <a:gd name="T0" fmla="*/ 0 w 126"/>
                  <a:gd name="T1" fmla="*/ 50 h 174"/>
                  <a:gd name="T2" fmla="*/ 25 w 126"/>
                  <a:gd name="T3" fmla="*/ 24 h 174"/>
                  <a:gd name="T4" fmla="*/ 35 w 126"/>
                  <a:gd name="T5" fmla="*/ 0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6" h="174">
                    <a:moveTo>
                      <a:pt x="0" y="174"/>
                    </a:moveTo>
                    <a:cubicBezTo>
                      <a:pt x="50" y="157"/>
                      <a:pt x="57" y="117"/>
                      <a:pt x="90" y="84"/>
                    </a:cubicBezTo>
                    <a:cubicBezTo>
                      <a:pt x="95" y="64"/>
                      <a:pt x="113" y="13"/>
                      <a:pt x="126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432"/>
              <p:cNvSpPr>
                <a:spLocks/>
              </p:cNvSpPr>
              <p:nvPr/>
            </p:nvSpPr>
            <p:spPr bwMode="auto">
              <a:xfrm rot="21265055" flipV="1">
                <a:off x="4837" y="2701"/>
                <a:ext cx="76" cy="232"/>
              </a:xfrm>
              <a:custGeom>
                <a:avLst/>
                <a:gdLst>
                  <a:gd name="T0" fmla="*/ 25 w 105"/>
                  <a:gd name="T1" fmla="*/ 90 h 318"/>
                  <a:gd name="T2" fmla="*/ 16 w 105"/>
                  <a:gd name="T3" fmla="*/ 23 h 318"/>
                  <a:gd name="T4" fmla="*/ 0 w 105"/>
                  <a:gd name="T5" fmla="*/ 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" h="318">
                    <a:moveTo>
                      <a:pt x="90" y="318"/>
                    </a:moveTo>
                    <a:cubicBezTo>
                      <a:pt x="105" y="242"/>
                      <a:pt x="105" y="146"/>
                      <a:pt x="60" y="78"/>
                    </a:cubicBezTo>
                    <a:cubicBezTo>
                      <a:pt x="50" y="63"/>
                      <a:pt x="0" y="15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433"/>
              <p:cNvSpPr>
                <a:spLocks/>
              </p:cNvSpPr>
              <p:nvPr/>
            </p:nvSpPr>
            <p:spPr bwMode="auto">
              <a:xfrm rot="21265055" flipV="1">
                <a:off x="4983" y="2670"/>
                <a:ext cx="82" cy="231"/>
              </a:xfrm>
              <a:custGeom>
                <a:avLst/>
                <a:gdLst>
                  <a:gd name="T0" fmla="*/ 30 w 114"/>
                  <a:gd name="T1" fmla="*/ 0 h 318"/>
                  <a:gd name="T2" fmla="*/ 16 w 114"/>
                  <a:gd name="T3" fmla="*/ 15 h 318"/>
                  <a:gd name="T4" fmla="*/ 12 w 114"/>
                  <a:gd name="T5" fmla="*/ 30 h 318"/>
                  <a:gd name="T6" fmla="*/ 1 w 114"/>
                  <a:gd name="T7" fmla="*/ 68 h 318"/>
                  <a:gd name="T8" fmla="*/ 0 w 114"/>
                  <a:gd name="T9" fmla="*/ 89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318">
                    <a:moveTo>
                      <a:pt x="114" y="0"/>
                    </a:moveTo>
                    <a:cubicBezTo>
                      <a:pt x="95" y="19"/>
                      <a:pt x="82" y="39"/>
                      <a:pt x="60" y="54"/>
                    </a:cubicBezTo>
                    <a:cubicBezTo>
                      <a:pt x="36" y="90"/>
                      <a:pt x="58" y="51"/>
                      <a:pt x="42" y="108"/>
                    </a:cubicBezTo>
                    <a:cubicBezTo>
                      <a:pt x="28" y="157"/>
                      <a:pt x="11" y="194"/>
                      <a:pt x="6" y="246"/>
                    </a:cubicBezTo>
                    <a:cubicBezTo>
                      <a:pt x="3" y="270"/>
                      <a:pt x="0" y="318"/>
                      <a:pt x="0" y="31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434"/>
              <p:cNvSpPr>
                <a:spLocks/>
              </p:cNvSpPr>
              <p:nvPr/>
            </p:nvSpPr>
            <p:spPr bwMode="auto">
              <a:xfrm rot="21265055" flipV="1">
                <a:off x="5439" y="2795"/>
                <a:ext cx="104" cy="140"/>
              </a:xfrm>
              <a:custGeom>
                <a:avLst/>
                <a:gdLst>
                  <a:gd name="T0" fmla="*/ 39 w 144"/>
                  <a:gd name="T1" fmla="*/ 0 h 192"/>
                  <a:gd name="T2" fmla="*/ 27 w 144"/>
                  <a:gd name="T3" fmla="*/ 7 h 192"/>
                  <a:gd name="T4" fmla="*/ 25 w 144"/>
                  <a:gd name="T5" fmla="*/ 12 h 192"/>
                  <a:gd name="T6" fmla="*/ 14 w 144"/>
                  <a:gd name="T7" fmla="*/ 14 h 192"/>
                  <a:gd name="T8" fmla="*/ 0 w 144"/>
                  <a:gd name="T9" fmla="*/ 50 h 192"/>
                  <a:gd name="T10" fmla="*/ 1 w 144"/>
                  <a:gd name="T11" fmla="*/ 54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192">
                    <a:moveTo>
                      <a:pt x="144" y="0"/>
                    </a:moveTo>
                    <a:cubicBezTo>
                      <a:pt x="123" y="7"/>
                      <a:pt x="120" y="6"/>
                      <a:pt x="102" y="24"/>
                    </a:cubicBezTo>
                    <a:cubicBezTo>
                      <a:pt x="97" y="29"/>
                      <a:pt x="96" y="39"/>
                      <a:pt x="90" y="42"/>
                    </a:cubicBezTo>
                    <a:cubicBezTo>
                      <a:pt x="79" y="47"/>
                      <a:pt x="66" y="46"/>
                      <a:pt x="54" y="48"/>
                    </a:cubicBezTo>
                    <a:cubicBezTo>
                      <a:pt x="33" y="91"/>
                      <a:pt x="12" y="128"/>
                      <a:pt x="0" y="174"/>
                    </a:cubicBezTo>
                    <a:cubicBezTo>
                      <a:pt x="2" y="180"/>
                      <a:pt x="6" y="192"/>
                      <a:pt x="6" y="19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435"/>
              <p:cNvSpPr>
                <a:spLocks/>
              </p:cNvSpPr>
              <p:nvPr/>
            </p:nvSpPr>
            <p:spPr bwMode="auto">
              <a:xfrm rot="21265055" flipV="1">
                <a:off x="5000" y="2673"/>
                <a:ext cx="153" cy="160"/>
              </a:xfrm>
              <a:custGeom>
                <a:avLst/>
                <a:gdLst>
                  <a:gd name="T0" fmla="*/ 57 w 212"/>
                  <a:gd name="T1" fmla="*/ 61 h 220"/>
                  <a:gd name="T2" fmla="*/ 23 w 212"/>
                  <a:gd name="T3" fmla="*/ 23 h 220"/>
                  <a:gd name="T4" fmla="*/ 7 w 212"/>
                  <a:gd name="T5" fmla="*/ 7 h 220"/>
                  <a:gd name="T6" fmla="*/ 5 w 212"/>
                  <a:gd name="T7" fmla="*/ 3 h 2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" h="220">
                    <a:moveTo>
                      <a:pt x="212" y="220"/>
                    </a:moveTo>
                    <a:cubicBezTo>
                      <a:pt x="167" y="175"/>
                      <a:pt x="131" y="127"/>
                      <a:pt x="86" y="82"/>
                    </a:cubicBezTo>
                    <a:cubicBezTo>
                      <a:pt x="71" y="36"/>
                      <a:pt x="75" y="30"/>
                      <a:pt x="26" y="22"/>
                    </a:cubicBezTo>
                    <a:cubicBezTo>
                      <a:pt x="5" y="1"/>
                      <a:pt x="0" y="0"/>
                      <a:pt x="20" y="1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436"/>
              <p:cNvSpPr>
                <a:spLocks/>
              </p:cNvSpPr>
              <p:nvPr/>
            </p:nvSpPr>
            <p:spPr bwMode="auto">
              <a:xfrm rot="21265055" flipV="1">
                <a:off x="5397" y="2870"/>
                <a:ext cx="72" cy="88"/>
              </a:xfrm>
              <a:custGeom>
                <a:avLst/>
                <a:gdLst>
                  <a:gd name="T0" fmla="*/ 3 w 100"/>
                  <a:gd name="T1" fmla="*/ 2 h 121"/>
                  <a:gd name="T2" fmla="*/ 11 w 100"/>
                  <a:gd name="T3" fmla="*/ 9 h 121"/>
                  <a:gd name="T4" fmla="*/ 21 w 100"/>
                  <a:gd name="T5" fmla="*/ 19 h 121"/>
                  <a:gd name="T6" fmla="*/ 23 w 100"/>
                  <a:gd name="T7" fmla="*/ 29 h 121"/>
                  <a:gd name="T8" fmla="*/ 27 w 100"/>
                  <a:gd name="T9" fmla="*/ 34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121">
                    <a:moveTo>
                      <a:pt x="10" y="7"/>
                    </a:moveTo>
                    <a:cubicBezTo>
                      <a:pt x="43" y="56"/>
                      <a:pt x="0" y="0"/>
                      <a:pt x="40" y="31"/>
                    </a:cubicBezTo>
                    <a:cubicBezTo>
                      <a:pt x="53" y="41"/>
                      <a:pt x="76" y="67"/>
                      <a:pt x="76" y="67"/>
                    </a:cubicBezTo>
                    <a:cubicBezTo>
                      <a:pt x="80" y="79"/>
                      <a:pt x="84" y="91"/>
                      <a:pt x="88" y="103"/>
                    </a:cubicBezTo>
                    <a:cubicBezTo>
                      <a:pt x="90" y="110"/>
                      <a:pt x="100" y="121"/>
                      <a:pt x="100" y="121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437"/>
              <p:cNvSpPr>
                <a:spLocks/>
              </p:cNvSpPr>
              <p:nvPr/>
            </p:nvSpPr>
            <p:spPr bwMode="auto">
              <a:xfrm rot="21265055" flipV="1">
                <a:off x="5564" y="2790"/>
                <a:ext cx="39" cy="136"/>
              </a:xfrm>
              <a:custGeom>
                <a:avLst/>
                <a:gdLst>
                  <a:gd name="T0" fmla="*/ 14 w 54"/>
                  <a:gd name="T1" fmla="*/ 0 h 186"/>
                  <a:gd name="T2" fmla="*/ 12 w 54"/>
                  <a:gd name="T3" fmla="*/ 14 h 186"/>
                  <a:gd name="T4" fmla="*/ 7 w 54"/>
                  <a:gd name="T5" fmla="*/ 19 h 186"/>
                  <a:gd name="T6" fmla="*/ 0 w 54"/>
                  <a:gd name="T7" fmla="*/ 53 h 1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186">
                    <a:moveTo>
                      <a:pt x="54" y="0"/>
                    </a:moveTo>
                    <a:cubicBezTo>
                      <a:pt x="50" y="16"/>
                      <a:pt x="49" y="33"/>
                      <a:pt x="42" y="48"/>
                    </a:cubicBezTo>
                    <a:cubicBezTo>
                      <a:pt x="38" y="56"/>
                      <a:pt x="28" y="59"/>
                      <a:pt x="24" y="66"/>
                    </a:cubicBezTo>
                    <a:cubicBezTo>
                      <a:pt x="4" y="101"/>
                      <a:pt x="0" y="147"/>
                      <a:pt x="0" y="18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438"/>
              <p:cNvSpPr>
                <a:spLocks/>
              </p:cNvSpPr>
              <p:nvPr/>
            </p:nvSpPr>
            <p:spPr bwMode="auto">
              <a:xfrm rot="21265055" flipV="1">
                <a:off x="3489" y="2514"/>
                <a:ext cx="60" cy="161"/>
              </a:xfrm>
              <a:custGeom>
                <a:avLst/>
                <a:gdLst>
                  <a:gd name="T0" fmla="*/ 0 w 84"/>
                  <a:gd name="T1" fmla="*/ 62 h 222"/>
                  <a:gd name="T2" fmla="*/ 21 w 84"/>
                  <a:gd name="T3" fmla="*/ 25 h 222"/>
                  <a:gd name="T4" fmla="*/ 22 w 84"/>
                  <a:gd name="T5" fmla="*/ 13 h 222"/>
                  <a:gd name="T6" fmla="*/ 21 w 84"/>
                  <a:gd name="T7" fmla="*/ 4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222">
                    <a:moveTo>
                      <a:pt x="0" y="222"/>
                    </a:moveTo>
                    <a:cubicBezTo>
                      <a:pt x="54" y="195"/>
                      <a:pt x="45" y="134"/>
                      <a:pt x="78" y="90"/>
                    </a:cubicBezTo>
                    <a:cubicBezTo>
                      <a:pt x="80" y="76"/>
                      <a:pt x="84" y="62"/>
                      <a:pt x="84" y="48"/>
                    </a:cubicBezTo>
                    <a:cubicBezTo>
                      <a:pt x="84" y="36"/>
                      <a:pt x="78" y="0"/>
                      <a:pt x="78" y="1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439"/>
              <p:cNvSpPr>
                <a:spLocks/>
              </p:cNvSpPr>
              <p:nvPr/>
            </p:nvSpPr>
            <p:spPr bwMode="auto">
              <a:xfrm rot="21265055" flipV="1">
                <a:off x="3642" y="2381"/>
                <a:ext cx="53" cy="270"/>
              </a:xfrm>
              <a:custGeom>
                <a:avLst/>
                <a:gdLst>
                  <a:gd name="T0" fmla="*/ 7 w 73"/>
                  <a:gd name="T1" fmla="*/ 0 h 372"/>
                  <a:gd name="T2" fmla="*/ 17 w 73"/>
                  <a:gd name="T3" fmla="*/ 58 h 372"/>
                  <a:gd name="T4" fmla="*/ 18 w 73"/>
                  <a:gd name="T5" fmla="*/ 103 h 3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372">
                    <a:moveTo>
                      <a:pt x="24" y="0"/>
                    </a:moveTo>
                    <a:cubicBezTo>
                      <a:pt x="0" y="96"/>
                      <a:pt x="42" y="130"/>
                      <a:pt x="60" y="210"/>
                    </a:cubicBezTo>
                    <a:cubicBezTo>
                      <a:pt x="73" y="268"/>
                      <a:pt x="66" y="301"/>
                      <a:pt x="66" y="37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440"/>
              <p:cNvSpPr>
                <a:spLocks/>
              </p:cNvSpPr>
              <p:nvPr/>
            </p:nvSpPr>
            <p:spPr bwMode="auto">
              <a:xfrm rot="21265055" flipV="1">
                <a:off x="3714" y="2419"/>
                <a:ext cx="21" cy="219"/>
              </a:xfrm>
              <a:custGeom>
                <a:avLst/>
                <a:gdLst>
                  <a:gd name="T0" fmla="*/ 8 w 29"/>
                  <a:gd name="T1" fmla="*/ 0 h 300"/>
                  <a:gd name="T2" fmla="*/ 7 w 29"/>
                  <a:gd name="T3" fmla="*/ 77 h 300"/>
                  <a:gd name="T4" fmla="*/ 5 w 29"/>
                  <a:gd name="T5" fmla="*/ 85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00">
                    <a:moveTo>
                      <a:pt x="29" y="0"/>
                    </a:moveTo>
                    <a:cubicBezTo>
                      <a:pt x="7" y="89"/>
                      <a:pt x="0" y="179"/>
                      <a:pt x="23" y="270"/>
                    </a:cubicBezTo>
                    <a:cubicBezTo>
                      <a:pt x="16" y="292"/>
                      <a:pt x="17" y="282"/>
                      <a:pt x="17" y="30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441"/>
              <p:cNvSpPr>
                <a:spLocks/>
              </p:cNvSpPr>
              <p:nvPr/>
            </p:nvSpPr>
            <p:spPr bwMode="auto">
              <a:xfrm rot="21265055" flipV="1">
                <a:off x="3607" y="2414"/>
                <a:ext cx="69" cy="96"/>
              </a:xfrm>
              <a:custGeom>
                <a:avLst/>
                <a:gdLst>
                  <a:gd name="T0" fmla="*/ 26 w 96"/>
                  <a:gd name="T1" fmla="*/ 0 h 132"/>
                  <a:gd name="T2" fmla="*/ 16 w 96"/>
                  <a:gd name="T3" fmla="*/ 7 h 132"/>
                  <a:gd name="T4" fmla="*/ 14 w 96"/>
                  <a:gd name="T5" fmla="*/ 13 h 132"/>
                  <a:gd name="T6" fmla="*/ 10 w 96"/>
                  <a:gd name="T7" fmla="*/ 18 h 132"/>
                  <a:gd name="T8" fmla="*/ 0 w 96"/>
                  <a:gd name="T9" fmla="*/ 37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32">
                    <a:moveTo>
                      <a:pt x="96" y="0"/>
                    </a:moveTo>
                    <a:cubicBezTo>
                      <a:pt x="84" y="8"/>
                      <a:pt x="72" y="16"/>
                      <a:pt x="60" y="24"/>
                    </a:cubicBezTo>
                    <a:cubicBezTo>
                      <a:pt x="53" y="29"/>
                      <a:pt x="58" y="41"/>
                      <a:pt x="54" y="48"/>
                    </a:cubicBezTo>
                    <a:cubicBezTo>
                      <a:pt x="50" y="55"/>
                      <a:pt x="42" y="60"/>
                      <a:pt x="36" y="66"/>
                    </a:cubicBezTo>
                    <a:cubicBezTo>
                      <a:pt x="29" y="88"/>
                      <a:pt x="0" y="110"/>
                      <a:pt x="0" y="13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442"/>
              <p:cNvSpPr>
                <a:spLocks/>
              </p:cNvSpPr>
              <p:nvPr/>
            </p:nvSpPr>
            <p:spPr bwMode="auto">
              <a:xfrm rot="21265055" flipV="1">
                <a:off x="4060" y="2416"/>
                <a:ext cx="21" cy="192"/>
              </a:xfrm>
              <a:custGeom>
                <a:avLst/>
                <a:gdLst>
                  <a:gd name="T0" fmla="*/ 8 w 30"/>
                  <a:gd name="T1" fmla="*/ 0 h 264"/>
                  <a:gd name="T2" fmla="*/ 3 w 30"/>
                  <a:gd name="T3" fmla="*/ 60 h 264"/>
                  <a:gd name="T4" fmla="*/ 0 w 30"/>
                  <a:gd name="T5" fmla="*/ 71 h 264"/>
                  <a:gd name="T6" fmla="*/ 0 w 30"/>
                  <a:gd name="T7" fmla="*/ 74 h 2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4">
                    <a:moveTo>
                      <a:pt x="30" y="0"/>
                    </a:moveTo>
                    <a:cubicBezTo>
                      <a:pt x="9" y="84"/>
                      <a:pt x="24" y="78"/>
                      <a:pt x="12" y="216"/>
                    </a:cubicBezTo>
                    <a:cubicBezTo>
                      <a:pt x="11" y="229"/>
                      <a:pt x="0" y="239"/>
                      <a:pt x="0" y="252"/>
                    </a:cubicBezTo>
                    <a:cubicBezTo>
                      <a:pt x="0" y="256"/>
                      <a:pt x="0" y="260"/>
                      <a:pt x="0" y="26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443"/>
              <p:cNvSpPr>
                <a:spLocks/>
              </p:cNvSpPr>
              <p:nvPr/>
            </p:nvSpPr>
            <p:spPr bwMode="auto">
              <a:xfrm rot="21265055" flipV="1">
                <a:off x="4073" y="2421"/>
                <a:ext cx="74" cy="96"/>
              </a:xfrm>
              <a:custGeom>
                <a:avLst/>
                <a:gdLst>
                  <a:gd name="T0" fmla="*/ 0 w 102"/>
                  <a:gd name="T1" fmla="*/ 0 h 132"/>
                  <a:gd name="T2" fmla="*/ 23 w 102"/>
                  <a:gd name="T3" fmla="*/ 23 h 132"/>
                  <a:gd name="T4" fmla="*/ 28 w 102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132">
                    <a:moveTo>
                      <a:pt x="0" y="0"/>
                    </a:moveTo>
                    <a:cubicBezTo>
                      <a:pt x="28" y="28"/>
                      <a:pt x="56" y="56"/>
                      <a:pt x="84" y="84"/>
                    </a:cubicBezTo>
                    <a:cubicBezTo>
                      <a:pt x="97" y="124"/>
                      <a:pt x="90" y="109"/>
                      <a:pt x="102" y="13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444"/>
              <p:cNvSpPr>
                <a:spLocks/>
              </p:cNvSpPr>
              <p:nvPr/>
            </p:nvSpPr>
            <p:spPr bwMode="auto">
              <a:xfrm rot="21265055" flipV="1">
                <a:off x="3164" y="1851"/>
                <a:ext cx="3334" cy="292"/>
              </a:xfrm>
              <a:custGeom>
                <a:avLst/>
                <a:gdLst>
                  <a:gd name="T0" fmla="*/ 0 w 4620"/>
                  <a:gd name="T1" fmla="*/ 95 h 401"/>
                  <a:gd name="T2" fmla="*/ 307 w 4620"/>
                  <a:gd name="T3" fmla="*/ 91 h 401"/>
                  <a:gd name="T4" fmla="*/ 613 w 4620"/>
                  <a:gd name="T5" fmla="*/ 87 h 401"/>
                  <a:gd name="T6" fmla="*/ 725 w 4620"/>
                  <a:gd name="T7" fmla="*/ 12 h 401"/>
                  <a:gd name="T8" fmla="*/ 890 w 4620"/>
                  <a:gd name="T9" fmla="*/ 18 h 401"/>
                  <a:gd name="T10" fmla="*/ 1033 w 4620"/>
                  <a:gd name="T11" fmla="*/ 47 h 401"/>
                  <a:gd name="T12" fmla="*/ 1110 w 4620"/>
                  <a:gd name="T13" fmla="*/ 99 h 401"/>
                  <a:gd name="T14" fmla="*/ 1253 w 4620"/>
                  <a:gd name="T15" fmla="*/ 113 h 4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20" h="401">
                    <a:moveTo>
                      <a:pt x="0" y="335"/>
                    </a:moveTo>
                    <a:cubicBezTo>
                      <a:pt x="378" y="331"/>
                      <a:pt x="757" y="327"/>
                      <a:pt x="1134" y="323"/>
                    </a:cubicBezTo>
                    <a:cubicBezTo>
                      <a:pt x="1511" y="319"/>
                      <a:pt x="2006" y="358"/>
                      <a:pt x="2262" y="311"/>
                    </a:cubicBezTo>
                    <a:cubicBezTo>
                      <a:pt x="2518" y="264"/>
                      <a:pt x="2500" y="82"/>
                      <a:pt x="2670" y="41"/>
                    </a:cubicBezTo>
                    <a:cubicBezTo>
                      <a:pt x="2840" y="0"/>
                      <a:pt x="3092" y="44"/>
                      <a:pt x="3282" y="65"/>
                    </a:cubicBezTo>
                    <a:cubicBezTo>
                      <a:pt x="3472" y="86"/>
                      <a:pt x="3675" y="119"/>
                      <a:pt x="3810" y="167"/>
                    </a:cubicBezTo>
                    <a:cubicBezTo>
                      <a:pt x="3945" y="215"/>
                      <a:pt x="3957" y="314"/>
                      <a:pt x="4092" y="353"/>
                    </a:cubicBezTo>
                    <a:cubicBezTo>
                      <a:pt x="4227" y="392"/>
                      <a:pt x="4423" y="396"/>
                      <a:pt x="4620" y="401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445"/>
              <p:cNvSpPr>
                <a:spLocks/>
              </p:cNvSpPr>
              <p:nvPr/>
            </p:nvSpPr>
            <p:spPr bwMode="auto">
              <a:xfrm rot="21265055" flipV="1">
                <a:off x="3060" y="1280"/>
                <a:ext cx="3399" cy="181"/>
              </a:xfrm>
              <a:custGeom>
                <a:avLst/>
                <a:gdLst>
                  <a:gd name="T0" fmla="*/ 0 w 4710"/>
                  <a:gd name="T1" fmla="*/ 25 h 249"/>
                  <a:gd name="T2" fmla="*/ 206 w 4710"/>
                  <a:gd name="T3" fmla="*/ 25 h 249"/>
                  <a:gd name="T4" fmla="*/ 306 w 4710"/>
                  <a:gd name="T5" fmla="*/ 5 h 249"/>
                  <a:gd name="T6" fmla="*/ 482 w 4710"/>
                  <a:gd name="T7" fmla="*/ 7 h 249"/>
                  <a:gd name="T8" fmla="*/ 537 w 4710"/>
                  <a:gd name="T9" fmla="*/ 44 h 249"/>
                  <a:gd name="T10" fmla="*/ 577 w 4710"/>
                  <a:gd name="T11" fmla="*/ 60 h 249"/>
                  <a:gd name="T12" fmla="*/ 729 w 4710"/>
                  <a:gd name="T13" fmla="*/ 63 h 249"/>
                  <a:gd name="T14" fmla="*/ 786 w 4710"/>
                  <a:gd name="T15" fmla="*/ 23 h 249"/>
                  <a:gd name="T16" fmla="*/ 859 w 4710"/>
                  <a:gd name="T17" fmla="*/ 9 h 249"/>
                  <a:gd name="T18" fmla="*/ 1007 w 4710"/>
                  <a:gd name="T19" fmla="*/ 22 h 249"/>
                  <a:gd name="T20" fmla="*/ 1045 w 4710"/>
                  <a:gd name="T21" fmla="*/ 58 h 249"/>
                  <a:gd name="T22" fmla="*/ 1133 w 4710"/>
                  <a:gd name="T23" fmla="*/ 55 h 249"/>
                  <a:gd name="T24" fmla="*/ 1189 w 4710"/>
                  <a:gd name="T25" fmla="*/ 28 h 249"/>
                  <a:gd name="T26" fmla="*/ 1277 w 4710"/>
                  <a:gd name="T27" fmla="*/ 30 h 2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710" h="249">
                    <a:moveTo>
                      <a:pt x="0" y="89"/>
                    </a:moveTo>
                    <a:cubicBezTo>
                      <a:pt x="287" y="95"/>
                      <a:pt x="574" y="101"/>
                      <a:pt x="762" y="89"/>
                    </a:cubicBezTo>
                    <a:cubicBezTo>
                      <a:pt x="950" y="77"/>
                      <a:pt x="959" y="28"/>
                      <a:pt x="1128" y="17"/>
                    </a:cubicBezTo>
                    <a:cubicBezTo>
                      <a:pt x="1297" y="6"/>
                      <a:pt x="1634" y="0"/>
                      <a:pt x="1776" y="23"/>
                    </a:cubicBezTo>
                    <a:cubicBezTo>
                      <a:pt x="1918" y="46"/>
                      <a:pt x="1921" y="123"/>
                      <a:pt x="1980" y="155"/>
                    </a:cubicBezTo>
                    <a:cubicBezTo>
                      <a:pt x="2039" y="187"/>
                      <a:pt x="2012" y="203"/>
                      <a:pt x="2130" y="215"/>
                    </a:cubicBezTo>
                    <a:cubicBezTo>
                      <a:pt x="2248" y="227"/>
                      <a:pt x="2560" y="249"/>
                      <a:pt x="2688" y="227"/>
                    </a:cubicBezTo>
                    <a:cubicBezTo>
                      <a:pt x="2816" y="205"/>
                      <a:pt x="2818" y="115"/>
                      <a:pt x="2898" y="83"/>
                    </a:cubicBezTo>
                    <a:cubicBezTo>
                      <a:pt x="2978" y="51"/>
                      <a:pt x="3032" y="36"/>
                      <a:pt x="3168" y="35"/>
                    </a:cubicBezTo>
                    <a:cubicBezTo>
                      <a:pt x="3304" y="34"/>
                      <a:pt x="3600" y="48"/>
                      <a:pt x="3714" y="77"/>
                    </a:cubicBezTo>
                    <a:cubicBezTo>
                      <a:pt x="3828" y="106"/>
                      <a:pt x="3775" y="189"/>
                      <a:pt x="3852" y="209"/>
                    </a:cubicBezTo>
                    <a:cubicBezTo>
                      <a:pt x="3929" y="229"/>
                      <a:pt x="4087" y="215"/>
                      <a:pt x="4176" y="197"/>
                    </a:cubicBezTo>
                    <a:cubicBezTo>
                      <a:pt x="4265" y="179"/>
                      <a:pt x="4297" y="116"/>
                      <a:pt x="4386" y="101"/>
                    </a:cubicBezTo>
                    <a:cubicBezTo>
                      <a:pt x="4475" y="86"/>
                      <a:pt x="4592" y="96"/>
                      <a:pt x="4710" y="107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446"/>
              <p:cNvSpPr>
                <a:spLocks/>
              </p:cNvSpPr>
              <p:nvPr/>
            </p:nvSpPr>
            <p:spPr bwMode="auto">
              <a:xfrm rot="21265055" flipV="1">
                <a:off x="3130" y="1968"/>
                <a:ext cx="3443" cy="334"/>
              </a:xfrm>
              <a:custGeom>
                <a:avLst/>
                <a:gdLst>
                  <a:gd name="T0" fmla="*/ 0 w 4770"/>
                  <a:gd name="T1" fmla="*/ 64 h 458"/>
                  <a:gd name="T2" fmla="*/ 197 w 4770"/>
                  <a:gd name="T3" fmla="*/ 66 h 458"/>
                  <a:gd name="T4" fmla="*/ 276 w 4770"/>
                  <a:gd name="T5" fmla="*/ 120 h 458"/>
                  <a:gd name="T6" fmla="*/ 450 w 4770"/>
                  <a:gd name="T7" fmla="*/ 123 h 458"/>
                  <a:gd name="T8" fmla="*/ 535 w 4770"/>
                  <a:gd name="T9" fmla="*/ 96 h 458"/>
                  <a:gd name="T10" fmla="*/ 661 w 4770"/>
                  <a:gd name="T11" fmla="*/ 96 h 458"/>
                  <a:gd name="T12" fmla="*/ 722 w 4770"/>
                  <a:gd name="T13" fmla="*/ 42 h 458"/>
                  <a:gd name="T14" fmla="*/ 927 w 4770"/>
                  <a:gd name="T15" fmla="*/ 8 h 458"/>
                  <a:gd name="T16" fmla="*/ 1130 w 4770"/>
                  <a:gd name="T17" fmla="*/ 8 h 458"/>
                  <a:gd name="T18" fmla="*/ 1247 w 4770"/>
                  <a:gd name="T19" fmla="*/ 55 h 458"/>
                  <a:gd name="T20" fmla="*/ 1295 w 4770"/>
                  <a:gd name="T21" fmla="*/ 59 h 4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70" h="458">
                    <a:moveTo>
                      <a:pt x="0" y="226"/>
                    </a:moveTo>
                    <a:cubicBezTo>
                      <a:pt x="278" y="212"/>
                      <a:pt x="556" y="199"/>
                      <a:pt x="726" y="232"/>
                    </a:cubicBezTo>
                    <a:cubicBezTo>
                      <a:pt x="896" y="265"/>
                      <a:pt x="865" y="390"/>
                      <a:pt x="1020" y="424"/>
                    </a:cubicBezTo>
                    <a:cubicBezTo>
                      <a:pt x="1175" y="458"/>
                      <a:pt x="1498" y="450"/>
                      <a:pt x="1656" y="436"/>
                    </a:cubicBezTo>
                    <a:cubicBezTo>
                      <a:pt x="1814" y="422"/>
                      <a:pt x="1838" y="356"/>
                      <a:pt x="1968" y="340"/>
                    </a:cubicBezTo>
                    <a:cubicBezTo>
                      <a:pt x="2098" y="324"/>
                      <a:pt x="2321" y="372"/>
                      <a:pt x="2436" y="340"/>
                    </a:cubicBezTo>
                    <a:cubicBezTo>
                      <a:pt x="2551" y="308"/>
                      <a:pt x="2495" y="200"/>
                      <a:pt x="2658" y="148"/>
                    </a:cubicBezTo>
                    <a:cubicBezTo>
                      <a:pt x="2821" y="96"/>
                      <a:pt x="3163" y="48"/>
                      <a:pt x="3414" y="28"/>
                    </a:cubicBezTo>
                    <a:cubicBezTo>
                      <a:pt x="3665" y="8"/>
                      <a:pt x="3967" y="0"/>
                      <a:pt x="4164" y="28"/>
                    </a:cubicBezTo>
                    <a:cubicBezTo>
                      <a:pt x="4361" y="56"/>
                      <a:pt x="4495" y="166"/>
                      <a:pt x="4596" y="196"/>
                    </a:cubicBezTo>
                    <a:cubicBezTo>
                      <a:pt x="4697" y="226"/>
                      <a:pt x="4741" y="207"/>
                      <a:pt x="4770" y="20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447"/>
              <p:cNvSpPr>
                <a:spLocks/>
              </p:cNvSpPr>
              <p:nvPr/>
            </p:nvSpPr>
            <p:spPr bwMode="auto">
              <a:xfrm rot="21265055" flipV="1">
                <a:off x="3063" y="1467"/>
                <a:ext cx="3235" cy="335"/>
              </a:xfrm>
              <a:custGeom>
                <a:avLst/>
                <a:gdLst>
                  <a:gd name="T0" fmla="*/ 0 w 4482"/>
                  <a:gd name="T1" fmla="*/ 40 h 460"/>
                  <a:gd name="T2" fmla="*/ 215 w 4482"/>
                  <a:gd name="T3" fmla="*/ 42 h 460"/>
                  <a:gd name="T4" fmla="*/ 275 w 4482"/>
                  <a:gd name="T5" fmla="*/ 90 h 460"/>
                  <a:gd name="T6" fmla="*/ 482 w 4482"/>
                  <a:gd name="T7" fmla="*/ 98 h 460"/>
                  <a:gd name="T8" fmla="*/ 552 w 4482"/>
                  <a:gd name="T9" fmla="*/ 69 h 460"/>
                  <a:gd name="T10" fmla="*/ 749 w 4482"/>
                  <a:gd name="T11" fmla="*/ 73 h 460"/>
                  <a:gd name="T12" fmla="*/ 801 w 4482"/>
                  <a:gd name="T13" fmla="*/ 109 h 460"/>
                  <a:gd name="T14" fmla="*/ 1006 w 4482"/>
                  <a:gd name="T15" fmla="*/ 111 h 460"/>
                  <a:gd name="T16" fmla="*/ 1216 w 4482"/>
                  <a:gd name="T17" fmla="*/ 0 h 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82" h="460">
                    <a:moveTo>
                      <a:pt x="0" y="144"/>
                    </a:moveTo>
                    <a:cubicBezTo>
                      <a:pt x="311" y="132"/>
                      <a:pt x="623" y="121"/>
                      <a:pt x="792" y="150"/>
                    </a:cubicBezTo>
                    <a:cubicBezTo>
                      <a:pt x="961" y="179"/>
                      <a:pt x="850" y="285"/>
                      <a:pt x="1014" y="318"/>
                    </a:cubicBezTo>
                    <a:cubicBezTo>
                      <a:pt x="1178" y="351"/>
                      <a:pt x="1606" y="360"/>
                      <a:pt x="1776" y="348"/>
                    </a:cubicBezTo>
                    <a:cubicBezTo>
                      <a:pt x="1946" y="336"/>
                      <a:pt x="1870" y="261"/>
                      <a:pt x="2034" y="246"/>
                    </a:cubicBezTo>
                    <a:cubicBezTo>
                      <a:pt x="2198" y="231"/>
                      <a:pt x="2607" y="235"/>
                      <a:pt x="2760" y="258"/>
                    </a:cubicBezTo>
                    <a:cubicBezTo>
                      <a:pt x="2913" y="281"/>
                      <a:pt x="2794" y="361"/>
                      <a:pt x="2952" y="384"/>
                    </a:cubicBezTo>
                    <a:cubicBezTo>
                      <a:pt x="3110" y="407"/>
                      <a:pt x="3453" y="460"/>
                      <a:pt x="3708" y="396"/>
                    </a:cubicBezTo>
                    <a:cubicBezTo>
                      <a:pt x="3963" y="332"/>
                      <a:pt x="4353" y="66"/>
                      <a:pt x="4482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448"/>
              <p:cNvSpPr>
                <a:spLocks/>
              </p:cNvSpPr>
              <p:nvPr/>
            </p:nvSpPr>
            <p:spPr bwMode="auto">
              <a:xfrm rot="21265055" flipV="1">
                <a:off x="3806" y="2127"/>
                <a:ext cx="74" cy="223"/>
              </a:xfrm>
              <a:custGeom>
                <a:avLst/>
                <a:gdLst>
                  <a:gd name="T0" fmla="*/ 0 w 102"/>
                  <a:gd name="T1" fmla="*/ 87 h 306"/>
                  <a:gd name="T2" fmla="*/ 9 w 102"/>
                  <a:gd name="T3" fmla="*/ 77 h 306"/>
                  <a:gd name="T4" fmla="*/ 15 w 102"/>
                  <a:gd name="T5" fmla="*/ 66 h 306"/>
                  <a:gd name="T6" fmla="*/ 22 w 102"/>
                  <a:gd name="T7" fmla="*/ 32 h 306"/>
                  <a:gd name="T8" fmla="*/ 28 w 102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306">
                    <a:moveTo>
                      <a:pt x="0" y="306"/>
                    </a:moveTo>
                    <a:cubicBezTo>
                      <a:pt x="46" y="272"/>
                      <a:pt x="10" y="305"/>
                      <a:pt x="30" y="270"/>
                    </a:cubicBezTo>
                    <a:cubicBezTo>
                      <a:pt x="37" y="257"/>
                      <a:pt x="54" y="234"/>
                      <a:pt x="54" y="234"/>
                    </a:cubicBezTo>
                    <a:cubicBezTo>
                      <a:pt x="64" y="193"/>
                      <a:pt x="70" y="155"/>
                      <a:pt x="78" y="114"/>
                    </a:cubicBezTo>
                    <a:cubicBezTo>
                      <a:pt x="86" y="74"/>
                      <a:pt x="102" y="41"/>
                      <a:pt x="102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449"/>
              <p:cNvSpPr>
                <a:spLocks/>
              </p:cNvSpPr>
              <p:nvPr/>
            </p:nvSpPr>
            <p:spPr bwMode="auto">
              <a:xfrm rot="21265055" flipV="1">
                <a:off x="3856" y="2211"/>
                <a:ext cx="139" cy="83"/>
              </a:xfrm>
              <a:custGeom>
                <a:avLst/>
                <a:gdLst>
                  <a:gd name="T0" fmla="*/ 0 w 192"/>
                  <a:gd name="T1" fmla="*/ 32 h 114"/>
                  <a:gd name="T2" fmla="*/ 43 w 192"/>
                  <a:gd name="T3" fmla="*/ 23 h 114"/>
                  <a:gd name="T4" fmla="*/ 53 w 192"/>
                  <a:gd name="T5" fmla="*/ 0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14">
                    <a:moveTo>
                      <a:pt x="0" y="114"/>
                    </a:moveTo>
                    <a:cubicBezTo>
                      <a:pt x="55" y="107"/>
                      <a:pt x="104" y="104"/>
                      <a:pt x="156" y="84"/>
                    </a:cubicBezTo>
                    <a:cubicBezTo>
                      <a:pt x="165" y="57"/>
                      <a:pt x="179" y="26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450"/>
              <p:cNvSpPr>
                <a:spLocks/>
              </p:cNvSpPr>
              <p:nvPr/>
            </p:nvSpPr>
            <p:spPr bwMode="auto">
              <a:xfrm rot="21265055" flipV="1">
                <a:off x="3715" y="1844"/>
                <a:ext cx="122" cy="257"/>
              </a:xfrm>
              <a:custGeom>
                <a:avLst/>
                <a:gdLst>
                  <a:gd name="T0" fmla="*/ 47 w 168"/>
                  <a:gd name="T1" fmla="*/ 0 h 354"/>
                  <a:gd name="T2" fmla="*/ 44 w 168"/>
                  <a:gd name="T3" fmla="*/ 22 h 354"/>
                  <a:gd name="T4" fmla="*/ 23 w 168"/>
                  <a:gd name="T5" fmla="*/ 52 h 354"/>
                  <a:gd name="T6" fmla="*/ 0 w 168"/>
                  <a:gd name="T7" fmla="*/ 99 h 3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" h="354">
                    <a:moveTo>
                      <a:pt x="168" y="0"/>
                    </a:moveTo>
                    <a:cubicBezTo>
                      <a:pt x="162" y="26"/>
                      <a:pt x="164" y="53"/>
                      <a:pt x="156" y="78"/>
                    </a:cubicBezTo>
                    <a:cubicBezTo>
                      <a:pt x="146" y="112"/>
                      <a:pt x="101" y="154"/>
                      <a:pt x="84" y="186"/>
                    </a:cubicBezTo>
                    <a:cubicBezTo>
                      <a:pt x="54" y="242"/>
                      <a:pt x="28" y="298"/>
                      <a:pt x="0" y="35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451"/>
              <p:cNvSpPr>
                <a:spLocks/>
              </p:cNvSpPr>
              <p:nvPr/>
            </p:nvSpPr>
            <p:spPr bwMode="auto">
              <a:xfrm rot="21265055" flipV="1">
                <a:off x="3875" y="1786"/>
                <a:ext cx="63" cy="294"/>
              </a:xfrm>
              <a:custGeom>
                <a:avLst/>
                <a:gdLst>
                  <a:gd name="T0" fmla="*/ 4 w 87"/>
                  <a:gd name="T1" fmla="*/ 0 h 404"/>
                  <a:gd name="T2" fmla="*/ 7 w 87"/>
                  <a:gd name="T3" fmla="*/ 54 h 404"/>
                  <a:gd name="T4" fmla="*/ 14 w 87"/>
                  <a:gd name="T5" fmla="*/ 67 h 404"/>
                  <a:gd name="T6" fmla="*/ 17 w 87"/>
                  <a:gd name="T7" fmla="*/ 77 h 404"/>
                  <a:gd name="T8" fmla="*/ 24 w 87"/>
                  <a:gd name="T9" fmla="*/ 92 h 404"/>
                  <a:gd name="T10" fmla="*/ 24 w 87"/>
                  <a:gd name="T11" fmla="*/ 113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" h="404">
                    <a:moveTo>
                      <a:pt x="15" y="0"/>
                    </a:moveTo>
                    <a:cubicBezTo>
                      <a:pt x="17" y="64"/>
                      <a:pt x="0" y="134"/>
                      <a:pt x="27" y="192"/>
                    </a:cubicBezTo>
                    <a:cubicBezTo>
                      <a:pt x="34" y="208"/>
                      <a:pt x="43" y="224"/>
                      <a:pt x="51" y="240"/>
                    </a:cubicBezTo>
                    <a:cubicBezTo>
                      <a:pt x="57" y="251"/>
                      <a:pt x="58" y="264"/>
                      <a:pt x="63" y="276"/>
                    </a:cubicBezTo>
                    <a:cubicBezTo>
                      <a:pt x="71" y="294"/>
                      <a:pt x="87" y="330"/>
                      <a:pt x="87" y="330"/>
                    </a:cubicBezTo>
                    <a:cubicBezTo>
                      <a:pt x="81" y="404"/>
                      <a:pt x="57" y="402"/>
                      <a:pt x="87" y="40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452"/>
              <p:cNvSpPr>
                <a:spLocks/>
              </p:cNvSpPr>
              <p:nvPr/>
            </p:nvSpPr>
            <p:spPr bwMode="auto">
              <a:xfrm rot="21265055" flipV="1">
                <a:off x="3202" y="2081"/>
                <a:ext cx="164" cy="213"/>
              </a:xfrm>
              <a:custGeom>
                <a:avLst/>
                <a:gdLst>
                  <a:gd name="T0" fmla="*/ 61 w 228"/>
                  <a:gd name="T1" fmla="*/ 0 h 294"/>
                  <a:gd name="T2" fmla="*/ 14 w 228"/>
                  <a:gd name="T3" fmla="*/ 45 h 294"/>
                  <a:gd name="T4" fmla="*/ 3 w 228"/>
                  <a:gd name="T5" fmla="*/ 70 h 294"/>
                  <a:gd name="T6" fmla="*/ 0 w 22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8" h="294">
                    <a:moveTo>
                      <a:pt x="228" y="0"/>
                    </a:moveTo>
                    <a:cubicBezTo>
                      <a:pt x="205" y="92"/>
                      <a:pt x="131" y="123"/>
                      <a:pt x="54" y="162"/>
                    </a:cubicBezTo>
                    <a:cubicBezTo>
                      <a:pt x="31" y="192"/>
                      <a:pt x="25" y="215"/>
                      <a:pt x="12" y="252"/>
                    </a:cubicBezTo>
                    <a:cubicBezTo>
                      <a:pt x="7" y="266"/>
                      <a:pt x="0" y="294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453"/>
              <p:cNvSpPr>
                <a:spLocks/>
              </p:cNvSpPr>
              <p:nvPr/>
            </p:nvSpPr>
            <p:spPr bwMode="auto">
              <a:xfrm rot="21265055" flipV="1">
                <a:off x="3284" y="2297"/>
                <a:ext cx="57" cy="249"/>
              </a:xfrm>
              <a:custGeom>
                <a:avLst/>
                <a:gdLst>
                  <a:gd name="T0" fmla="*/ 14 w 78"/>
                  <a:gd name="T1" fmla="*/ 96 h 342"/>
                  <a:gd name="T2" fmla="*/ 0 w 78"/>
                  <a:gd name="T3" fmla="*/ 0 h 3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8" h="342">
                    <a:moveTo>
                      <a:pt x="48" y="342"/>
                    </a:moveTo>
                    <a:cubicBezTo>
                      <a:pt x="78" y="221"/>
                      <a:pt x="0" y="116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454"/>
              <p:cNvSpPr>
                <a:spLocks/>
              </p:cNvSpPr>
              <p:nvPr/>
            </p:nvSpPr>
            <p:spPr bwMode="auto">
              <a:xfrm rot="21265055" flipV="1">
                <a:off x="3353" y="2292"/>
                <a:ext cx="30" cy="227"/>
              </a:xfrm>
              <a:custGeom>
                <a:avLst/>
                <a:gdLst>
                  <a:gd name="T0" fmla="*/ 11 w 42"/>
                  <a:gd name="T1" fmla="*/ 0 h 312"/>
                  <a:gd name="T2" fmla="*/ 0 w 42"/>
                  <a:gd name="T3" fmla="*/ 76 h 312"/>
                  <a:gd name="T4" fmla="*/ 0 w 42"/>
                  <a:gd name="T5" fmla="*/ 87 h 3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12">
                    <a:moveTo>
                      <a:pt x="42" y="0"/>
                    </a:moveTo>
                    <a:cubicBezTo>
                      <a:pt x="13" y="87"/>
                      <a:pt x="42" y="186"/>
                      <a:pt x="0" y="270"/>
                    </a:cubicBezTo>
                    <a:cubicBezTo>
                      <a:pt x="7" y="291"/>
                      <a:pt x="0" y="292"/>
                      <a:pt x="0" y="31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455"/>
              <p:cNvSpPr>
                <a:spLocks/>
              </p:cNvSpPr>
              <p:nvPr/>
            </p:nvSpPr>
            <p:spPr bwMode="auto">
              <a:xfrm rot="21265055" flipV="1">
                <a:off x="4508" y="2089"/>
                <a:ext cx="56" cy="214"/>
              </a:xfrm>
              <a:custGeom>
                <a:avLst/>
                <a:gdLst>
                  <a:gd name="T0" fmla="*/ 1 w 77"/>
                  <a:gd name="T1" fmla="*/ 0 h 294"/>
                  <a:gd name="T2" fmla="*/ 12 w 77"/>
                  <a:gd name="T3" fmla="*/ 55 h 294"/>
                  <a:gd name="T4" fmla="*/ 18 w 77"/>
                  <a:gd name="T5" fmla="*/ 83 h 2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294">
                    <a:moveTo>
                      <a:pt x="4" y="0"/>
                    </a:moveTo>
                    <a:cubicBezTo>
                      <a:pt x="8" y="95"/>
                      <a:pt x="0" y="129"/>
                      <a:pt x="46" y="198"/>
                    </a:cubicBezTo>
                    <a:cubicBezTo>
                      <a:pt x="53" y="224"/>
                      <a:pt x="77" y="267"/>
                      <a:pt x="64" y="29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456"/>
              <p:cNvSpPr>
                <a:spLocks/>
              </p:cNvSpPr>
              <p:nvPr/>
            </p:nvSpPr>
            <p:spPr bwMode="auto">
              <a:xfrm rot="21265055" flipV="1">
                <a:off x="4514" y="2192"/>
                <a:ext cx="275" cy="170"/>
              </a:xfrm>
              <a:custGeom>
                <a:avLst/>
                <a:gdLst>
                  <a:gd name="T0" fmla="*/ 103 w 381"/>
                  <a:gd name="T1" fmla="*/ 0 h 234"/>
                  <a:gd name="T2" fmla="*/ 71 w 381"/>
                  <a:gd name="T3" fmla="*/ 20 h 234"/>
                  <a:gd name="T4" fmla="*/ 58 w 381"/>
                  <a:gd name="T5" fmla="*/ 30 h 234"/>
                  <a:gd name="T6" fmla="*/ 38 w 381"/>
                  <a:gd name="T7" fmla="*/ 37 h 234"/>
                  <a:gd name="T8" fmla="*/ 12 w 381"/>
                  <a:gd name="T9" fmla="*/ 55 h 234"/>
                  <a:gd name="T10" fmla="*/ 6 w 381"/>
                  <a:gd name="T11" fmla="*/ 65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1" h="234">
                    <a:moveTo>
                      <a:pt x="381" y="0"/>
                    </a:moveTo>
                    <a:cubicBezTo>
                      <a:pt x="335" y="23"/>
                      <a:pt x="308" y="56"/>
                      <a:pt x="261" y="72"/>
                    </a:cubicBezTo>
                    <a:cubicBezTo>
                      <a:pt x="245" y="84"/>
                      <a:pt x="231" y="99"/>
                      <a:pt x="213" y="108"/>
                    </a:cubicBezTo>
                    <a:cubicBezTo>
                      <a:pt x="190" y="119"/>
                      <a:pt x="141" y="132"/>
                      <a:pt x="141" y="132"/>
                    </a:cubicBezTo>
                    <a:cubicBezTo>
                      <a:pt x="112" y="161"/>
                      <a:pt x="78" y="175"/>
                      <a:pt x="45" y="198"/>
                    </a:cubicBezTo>
                    <a:cubicBezTo>
                      <a:pt x="45" y="198"/>
                      <a:pt x="0" y="234"/>
                      <a:pt x="21" y="23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457"/>
              <p:cNvSpPr>
                <a:spLocks/>
              </p:cNvSpPr>
              <p:nvPr/>
            </p:nvSpPr>
            <p:spPr bwMode="auto">
              <a:xfrm rot="21265055" flipV="1">
                <a:off x="4810" y="2056"/>
                <a:ext cx="52" cy="253"/>
              </a:xfrm>
              <a:custGeom>
                <a:avLst/>
                <a:gdLst>
                  <a:gd name="T0" fmla="*/ 20 w 72"/>
                  <a:gd name="T1" fmla="*/ 0 h 348"/>
                  <a:gd name="T2" fmla="*/ 9 w 72"/>
                  <a:gd name="T3" fmla="*/ 37 h 348"/>
                  <a:gd name="T4" fmla="*/ 4 w 72"/>
                  <a:gd name="T5" fmla="*/ 64 h 348"/>
                  <a:gd name="T6" fmla="*/ 0 w 72"/>
                  <a:gd name="T7" fmla="*/ 97 h 3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" h="348">
                    <a:moveTo>
                      <a:pt x="72" y="0"/>
                    </a:moveTo>
                    <a:cubicBezTo>
                      <a:pt x="50" y="43"/>
                      <a:pt x="51" y="90"/>
                      <a:pt x="30" y="132"/>
                    </a:cubicBezTo>
                    <a:cubicBezTo>
                      <a:pt x="17" y="212"/>
                      <a:pt x="24" y="180"/>
                      <a:pt x="12" y="228"/>
                    </a:cubicBezTo>
                    <a:cubicBezTo>
                      <a:pt x="8" y="268"/>
                      <a:pt x="0" y="308"/>
                      <a:pt x="0" y="34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458"/>
              <p:cNvSpPr>
                <a:spLocks/>
              </p:cNvSpPr>
              <p:nvPr/>
            </p:nvSpPr>
            <p:spPr bwMode="auto">
              <a:xfrm rot="21265055" flipV="1">
                <a:off x="4831" y="2146"/>
                <a:ext cx="251" cy="213"/>
              </a:xfrm>
              <a:custGeom>
                <a:avLst/>
                <a:gdLst>
                  <a:gd name="T0" fmla="*/ 94 w 348"/>
                  <a:gd name="T1" fmla="*/ 0 h 294"/>
                  <a:gd name="T2" fmla="*/ 21 w 348"/>
                  <a:gd name="T3" fmla="*/ 59 h 294"/>
                  <a:gd name="T4" fmla="*/ 4 w 348"/>
                  <a:gd name="T5" fmla="*/ 72 h 294"/>
                  <a:gd name="T6" fmla="*/ 0 w 34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8" h="294">
                    <a:moveTo>
                      <a:pt x="348" y="0"/>
                    </a:moveTo>
                    <a:cubicBezTo>
                      <a:pt x="277" y="101"/>
                      <a:pt x="188" y="167"/>
                      <a:pt x="78" y="216"/>
                    </a:cubicBezTo>
                    <a:cubicBezTo>
                      <a:pt x="52" y="227"/>
                      <a:pt x="44" y="251"/>
                      <a:pt x="18" y="264"/>
                    </a:cubicBezTo>
                    <a:cubicBezTo>
                      <a:pt x="4" y="286"/>
                      <a:pt x="9" y="276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459"/>
              <p:cNvSpPr>
                <a:spLocks/>
              </p:cNvSpPr>
              <p:nvPr/>
            </p:nvSpPr>
            <p:spPr bwMode="auto">
              <a:xfrm rot="21265055" flipV="1">
                <a:off x="5362" y="1565"/>
                <a:ext cx="52" cy="489"/>
              </a:xfrm>
              <a:custGeom>
                <a:avLst/>
                <a:gdLst>
                  <a:gd name="T0" fmla="*/ 8 w 71"/>
                  <a:gd name="T1" fmla="*/ 0 h 672"/>
                  <a:gd name="T2" fmla="*/ 13 w 71"/>
                  <a:gd name="T3" fmla="*/ 87 h 672"/>
                  <a:gd name="T4" fmla="*/ 19 w 71"/>
                  <a:gd name="T5" fmla="*/ 151 h 672"/>
                  <a:gd name="T6" fmla="*/ 21 w 71"/>
                  <a:gd name="T7" fmla="*/ 188 h 6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1" h="672">
                    <a:moveTo>
                      <a:pt x="29" y="0"/>
                    </a:moveTo>
                    <a:cubicBezTo>
                      <a:pt x="16" y="101"/>
                      <a:pt x="0" y="219"/>
                      <a:pt x="47" y="312"/>
                    </a:cubicBezTo>
                    <a:cubicBezTo>
                      <a:pt x="52" y="388"/>
                      <a:pt x="52" y="465"/>
                      <a:pt x="65" y="540"/>
                    </a:cubicBezTo>
                    <a:cubicBezTo>
                      <a:pt x="67" y="584"/>
                      <a:pt x="71" y="672"/>
                      <a:pt x="71" y="67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460"/>
              <p:cNvSpPr>
                <a:spLocks/>
              </p:cNvSpPr>
              <p:nvPr/>
            </p:nvSpPr>
            <p:spPr bwMode="auto">
              <a:xfrm rot="21265055" flipV="1">
                <a:off x="5369" y="1684"/>
                <a:ext cx="178" cy="232"/>
              </a:xfrm>
              <a:custGeom>
                <a:avLst/>
                <a:gdLst>
                  <a:gd name="T0" fmla="*/ 3 w 247"/>
                  <a:gd name="T1" fmla="*/ 0 h 318"/>
                  <a:gd name="T2" fmla="*/ 22 w 247"/>
                  <a:gd name="T3" fmla="*/ 39 h 318"/>
                  <a:gd name="T4" fmla="*/ 63 w 247"/>
                  <a:gd name="T5" fmla="*/ 83 h 318"/>
                  <a:gd name="T6" fmla="*/ 66 w 247"/>
                  <a:gd name="T7" fmla="*/ 90 h 3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7" h="318">
                    <a:moveTo>
                      <a:pt x="13" y="0"/>
                    </a:moveTo>
                    <a:cubicBezTo>
                      <a:pt x="35" y="67"/>
                      <a:pt x="0" y="112"/>
                      <a:pt x="79" y="138"/>
                    </a:cubicBezTo>
                    <a:cubicBezTo>
                      <a:pt x="128" y="187"/>
                      <a:pt x="177" y="256"/>
                      <a:pt x="235" y="294"/>
                    </a:cubicBezTo>
                    <a:cubicBezTo>
                      <a:pt x="242" y="315"/>
                      <a:pt x="237" y="308"/>
                      <a:pt x="247" y="31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461"/>
              <p:cNvSpPr>
                <a:spLocks/>
              </p:cNvSpPr>
              <p:nvPr/>
            </p:nvSpPr>
            <p:spPr bwMode="auto">
              <a:xfrm rot="21265055" flipV="1">
                <a:off x="4547" y="955"/>
                <a:ext cx="104" cy="351"/>
              </a:xfrm>
              <a:custGeom>
                <a:avLst/>
                <a:gdLst>
                  <a:gd name="T0" fmla="*/ 39 w 144"/>
                  <a:gd name="T1" fmla="*/ 0 h 482"/>
                  <a:gd name="T2" fmla="*/ 27 w 144"/>
                  <a:gd name="T3" fmla="*/ 64 h 482"/>
                  <a:gd name="T4" fmla="*/ 26 w 144"/>
                  <a:gd name="T5" fmla="*/ 74 h 482"/>
                  <a:gd name="T6" fmla="*/ 16 w 144"/>
                  <a:gd name="T7" fmla="*/ 77 h 482"/>
                  <a:gd name="T8" fmla="*/ 0 w 144"/>
                  <a:gd name="T9" fmla="*/ 114 h 482"/>
                  <a:gd name="T10" fmla="*/ 0 w 144"/>
                  <a:gd name="T11" fmla="*/ 130 h 4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482">
                    <a:moveTo>
                      <a:pt x="144" y="0"/>
                    </a:moveTo>
                    <a:cubicBezTo>
                      <a:pt x="137" y="78"/>
                      <a:pt x="121" y="152"/>
                      <a:pt x="102" y="228"/>
                    </a:cubicBezTo>
                    <a:cubicBezTo>
                      <a:pt x="99" y="240"/>
                      <a:pt x="104" y="255"/>
                      <a:pt x="96" y="264"/>
                    </a:cubicBezTo>
                    <a:cubicBezTo>
                      <a:pt x="88" y="274"/>
                      <a:pt x="72" y="272"/>
                      <a:pt x="60" y="276"/>
                    </a:cubicBezTo>
                    <a:cubicBezTo>
                      <a:pt x="29" y="327"/>
                      <a:pt x="24" y="359"/>
                      <a:pt x="0" y="408"/>
                    </a:cubicBezTo>
                    <a:cubicBezTo>
                      <a:pt x="6" y="471"/>
                      <a:pt x="20" y="482"/>
                      <a:pt x="0" y="46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462"/>
              <p:cNvSpPr>
                <a:spLocks/>
              </p:cNvSpPr>
              <p:nvPr/>
            </p:nvSpPr>
            <p:spPr bwMode="auto">
              <a:xfrm rot="21265055" flipV="1">
                <a:off x="4630" y="1000"/>
                <a:ext cx="112" cy="179"/>
              </a:xfrm>
              <a:custGeom>
                <a:avLst/>
                <a:gdLst>
                  <a:gd name="T0" fmla="*/ 0 w 156"/>
                  <a:gd name="T1" fmla="*/ 0 h 246"/>
                  <a:gd name="T2" fmla="*/ 3 w 156"/>
                  <a:gd name="T3" fmla="*/ 13 h 246"/>
                  <a:gd name="T4" fmla="*/ 14 w 156"/>
                  <a:gd name="T5" fmla="*/ 23 h 246"/>
                  <a:gd name="T6" fmla="*/ 30 w 156"/>
                  <a:gd name="T7" fmla="*/ 41 h 246"/>
                  <a:gd name="T8" fmla="*/ 38 w 156"/>
                  <a:gd name="T9" fmla="*/ 59 h 246"/>
                  <a:gd name="T10" fmla="*/ 41 w 156"/>
                  <a:gd name="T11" fmla="*/ 69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6" h="246">
                    <a:moveTo>
                      <a:pt x="0" y="0"/>
                    </a:moveTo>
                    <a:cubicBezTo>
                      <a:pt x="4" y="16"/>
                      <a:pt x="8" y="32"/>
                      <a:pt x="12" y="48"/>
                    </a:cubicBezTo>
                    <a:cubicBezTo>
                      <a:pt x="14" y="56"/>
                      <a:pt x="50" y="81"/>
                      <a:pt x="54" y="84"/>
                    </a:cubicBezTo>
                    <a:cubicBezTo>
                      <a:pt x="86" y="113"/>
                      <a:pt x="93" y="120"/>
                      <a:pt x="114" y="150"/>
                    </a:cubicBezTo>
                    <a:cubicBezTo>
                      <a:pt x="127" y="168"/>
                      <a:pt x="136" y="190"/>
                      <a:pt x="144" y="210"/>
                    </a:cubicBezTo>
                    <a:cubicBezTo>
                      <a:pt x="149" y="222"/>
                      <a:pt x="156" y="246"/>
                      <a:pt x="156" y="24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463"/>
              <p:cNvSpPr>
                <a:spLocks/>
              </p:cNvSpPr>
              <p:nvPr/>
            </p:nvSpPr>
            <p:spPr bwMode="auto">
              <a:xfrm rot="21265055" flipV="1">
                <a:off x="4764" y="1294"/>
                <a:ext cx="18" cy="201"/>
              </a:xfrm>
              <a:custGeom>
                <a:avLst/>
                <a:gdLst>
                  <a:gd name="T0" fmla="*/ 8 w 24"/>
                  <a:gd name="T1" fmla="*/ 0 h 276"/>
                  <a:gd name="T2" fmla="*/ 2 w 24"/>
                  <a:gd name="T3" fmla="*/ 23 h 276"/>
                  <a:gd name="T4" fmla="*/ 4 w 24"/>
                  <a:gd name="T5" fmla="*/ 55 h 276"/>
                  <a:gd name="T6" fmla="*/ 0 w 24"/>
                  <a:gd name="T7" fmla="*/ 77 h 2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76">
                    <a:moveTo>
                      <a:pt x="24" y="0"/>
                    </a:moveTo>
                    <a:cubicBezTo>
                      <a:pt x="15" y="26"/>
                      <a:pt x="13" y="52"/>
                      <a:pt x="6" y="78"/>
                    </a:cubicBezTo>
                    <a:cubicBezTo>
                      <a:pt x="8" y="118"/>
                      <a:pt x="12" y="158"/>
                      <a:pt x="12" y="198"/>
                    </a:cubicBezTo>
                    <a:cubicBezTo>
                      <a:pt x="12" y="225"/>
                      <a:pt x="0" y="249"/>
                      <a:pt x="0" y="27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464"/>
              <p:cNvSpPr>
                <a:spLocks/>
              </p:cNvSpPr>
              <p:nvPr/>
            </p:nvSpPr>
            <p:spPr bwMode="auto">
              <a:xfrm rot="21265055" flipV="1">
                <a:off x="4776" y="1382"/>
                <a:ext cx="87" cy="91"/>
              </a:xfrm>
              <a:custGeom>
                <a:avLst/>
                <a:gdLst>
                  <a:gd name="T0" fmla="*/ 33 w 120"/>
                  <a:gd name="T1" fmla="*/ 0 h 126"/>
                  <a:gd name="T2" fmla="*/ 9 w 120"/>
                  <a:gd name="T3" fmla="*/ 21 h 126"/>
                  <a:gd name="T4" fmla="*/ 0 w 120"/>
                  <a:gd name="T5" fmla="*/ 35 h 1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0" h="126">
                    <a:moveTo>
                      <a:pt x="120" y="0"/>
                    </a:moveTo>
                    <a:cubicBezTo>
                      <a:pt x="104" y="22"/>
                      <a:pt x="54" y="70"/>
                      <a:pt x="30" y="78"/>
                    </a:cubicBezTo>
                    <a:cubicBezTo>
                      <a:pt x="23" y="99"/>
                      <a:pt x="9" y="107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465"/>
              <p:cNvSpPr>
                <a:spLocks/>
              </p:cNvSpPr>
              <p:nvPr/>
            </p:nvSpPr>
            <p:spPr bwMode="auto">
              <a:xfrm rot="21265055" flipV="1">
                <a:off x="4709" y="1299"/>
                <a:ext cx="26" cy="223"/>
              </a:xfrm>
              <a:custGeom>
                <a:avLst/>
                <a:gdLst>
                  <a:gd name="T0" fmla="*/ 0 w 36"/>
                  <a:gd name="T1" fmla="*/ 0 h 306"/>
                  <a:gd name="T2" fmla="*/ 9 w 36"/>
                  <a:gd name="T3" fmla="*/ 71 h 306"/>
                  <a:gd name="T4" fmla="*/ 10 w 36"/>
                  <a:gd name="T5" fmla="*/ 87 h 3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06">
                    <a:moveTo>
                      <a:pt x="0" y="0"/>
                    </a:moveTo>
                    <a:cubicBezTo>
                      <a:pt x="10" y="86"/>
                      <a:pt x="9" y="169"/>
                      <a:pt x="30" y="252"/>
                    </a:cubicBezTo>
                    <a:cubicBezTo>
                      <a:pt x="32" y="270"/>
                      <a:pt x="36" y="306"/>
                      <a:pt x="36" y="30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466"/>
              <p:cNvSpPr>
                <a:spLocks/>
              </p:cNvSpPr>
              <p:nvPr/>
            </p:nvSpPr>
            <p:spPr bwMode="auto">
              <a:xfrm rot="21265055" flipV="1">
                <a:off x="4726" y="1432"/>
                <a:ext cx="47" cy="118"/>
              </a:xfrm>
              <a:custGeom>
                <a:avLst/>
                <a:gdLst>
                  <a:gd name="T0" fmla="*/ 17 w 66"/>
                  <a:gd name="T1" fmla="*/ 0 h 162"/>
                  <a:gd name="T2" fmla="*/ 11 w 66"/>
                  <a:gd name="T3" fmla="*/ 20 h 162"/>
                  <a:gd name="T4" fmla="*/ 8 w 66"/>
                  <a:gd name="T5" fmla="*/ 25 h 162"/>
                  <a:gd name="T6" fmla="*/ 4 w 66"/>
                  <a:gd name="T7" fmla="*/ 36 h 162"/>
                  <a:gd name="T8" fmla="*/ 1 w 66"/>
                  <a:gd name="T9" fmla="*/ 40 h 162"/>
                  <a:gd name="T10" fmla="*/ 0 w 66"/>
                  <a:gd name="T11" fmla="*/ 4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162">
                    <a:moveTo>
                      <a:pt x="66" y="0"/>
                    </a:moveTo>
                    <a:cubicBezTo>
                      <a:pt x="55" y="23"/>
                      <a:pt x="56" y="51"/>
                      <a:pt x="42" y="72"/>
                    </a:cubicBezTo>
                    <a:cubicBezTo>
                      <a:pt x="38" y="78"/>
                      <a:pt x="33" y="83"/>
                      <a:pt x="30" y="90"/>
                    </a:cubicBezTo>
                    <a:cubicBezTo>
                      <a:pt x="25" y="102"/>
                      <a:pt x="25" y="115"/>
                      <a:pt x="18" y="126"/>
                    </a:cubicBezTo>
                    <a:cubicBezTo>
                      <a:pt x="14" y="132"/>
                      <a:pt x="9" y="138"/>
                      <a:pt x="6" y="144"/>
                    </a:cubicBezTo>
                    <a:cubicBezTo>
                      <a:pt x="3" y="150"/>
                      <a:pt x="0" y="162"/>
                      <a:pt x="0" y="16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467"/>
              <p:cNvSpPr>
                <a:spLocks/>
              </p:cNvSpPr>
              <p:nvPr/>
            </p:nvSpPr>
            <p:spPr bwMode="auto">
              <a:xfrm rot="21265055" flipV="1">
                <a:off x="5847" y="1455"/>
                <a:ext cx="31" cy="241"/>
              </a:xfrm>
              <a:custGeom>
                <a:avLst/>
                <a:gdLst>
                  <a:gd name="T0" fmla="*/ 0 w 42"/>
                  <a:gd name="T1" fmla="*/ 0 h 330"/>
                  <a:gd name="T2" fmla="*/ 1 w 42"/>
                  <a:gd name="T3" fmla="*/ 63 h 330"/>
                  <a:gd name="T4" fmla="*/ 13 w 42"/>
                  <a:gd name="T5" fmla="*/ 94 h 3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30">
                    <a:moveTo>
                      <a:pt x="0" y="0"/>
                    </a:moveTo>
                    <a:cubicBezTo>
                      <a:pt x="2" y="74"/>
                      <a:pt x="2" y="148"/>
                      <a:pt x="6" y="222"/>
                    </a:cubicBezTo>
                    <a:cubicBezTo>
                      <a:pt x="8" y="261"/>
                      <a:pt x="42" y="290"/>
                      <a:pt x="42" y="33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468"/>
              <p:cNvSpPr>
                <a:spLocks/>
              </p:cNvSpPr>
              <p:nvPr/>
            </p:nvSpPr>
            <p:spPr bwMode="auto">
              <a:xfrm rot="21265055" flipV="1">
                <a:off x="5860" y="1494"/>
                <a:ext cx="117" cy="162"/>
              </a:xfrm>
              <a:custGeom>
                <a:avLst/>
                <a:gdLst>
                  <a:gd name="T0" fmla="*/ 44 w 162"/>
                  <a:gd name="T1" fmla="*/ 0 h 222"/>
                  <a:gd name="T2" fmla="*/ 25 w 162"/>
                  <a:gd name="T3" fmla="*/ 17 h 222"/>
                  <a:gd name="T4" fmla="*/ 12 w 162"/>
                  <a:gd name="T5" fmla="*/ 37 h 222"/>
                  <a:gd name="T6" fmla="*/ 0 w 162"/>
                  <a:gd name="T7" fmla="*/ 63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222">
                    <a:moveTo>
                      <a:pt x="162" y="0"/>
                    </a:moveTo>
                    <a:cubicBezTo>
                      <a:pt x="120" y="18"/>
                      <a:pt x="113" y="25"/>
                      <a:pt x="90" y="60"/>
                    </a:cubicBezTo>
                    <a:cubicBezTo>
                      <a:pt x="74" y="116"/>
                      <a:pt x="77" y="97"/>
                      <a:pt x="42" y="132"/>
                    </a:cubicBezTo>
                    <a:cubicBezTo>
                      <a:pt x="32" y="162"/>
                      <a:pt x="0" y="191"/>
                      <a:pt x="0" y="22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469"/>
              <p:cNvSpPr>
                <a:spLocks/>
              </p:cNvSpPr>
              <p:nvPr/>
            </p:nvSpPr>
            <p:spPr bwMode="auto">
              <a:xfrm rot="21265055" flipV="1">
                <a:off x="3238" y="1292"/>
                <a:ext cx="87" cy="240"/>
              </a:xfrm>
              <a:custGeom>
                <a:avLst/>
                <a:gdLst>
                  <a:gd name="T0" fmla="*/ 32 w 121"/>
                  <a:gd name="T1" fmla="*/ 0 h 330"/>
                  <a:gd name="T2" fmla="*/ 17 w 121"/>
                  <a:gd name="T3" fmla="*/ 25 h 330"/>
                  <a:gd name="T4" fmla="*/ 6 w 121"/>
                  <a:gd name="T5" fmla="*/ 60 h 330"/>
                  <a:gd name="T6" fmla="*/ 2 w 121"/>
                  <a:gd name="T7" fmla="*/ 81 h 330"/>
                  <a:gd name="T8" fmla="*/ 1 w 121"/>
                  <a:gd name="T9" fmla="*/ 92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330">
                    <a:moveTo>
                      <a:pt x="121" y="0"/>
                    </a:moveTo>
                    <a:cubicBezTo>
                      <a:pt x="93" y="28"/>
                      <a:pt x="84" y="59"/>
                      <a:pt x="61" y="90"/>
                    </a:cubicBezTo>
                    <a:cubicBezTo>
                      <a:pt x="49" y="132"/>
                      <a:pt x="33" y="173"/>
                      <a:pt x="25" y="216"/>
                    </a:cubicBezTo>
                    <a:cubicBezTo>
                      <a:pt x="12" y="284"/>
                      <a:pt x="29" y="243"/>
                      <a:pt x="7" y="288"/>
                    </a:cubicBezTo>
                    <a:cubicBezTo>
                      <a:pt x="0" y="322"/>
                      <a:pt x="1" y="308"/>
                      <a:pt x="1" y="33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470"/>
              <p:cNvSpPr>
                <a:spLocks/>
              </p:cNvSpPr>
              <p:nvPr/>
            </p:nvSpPr>
            <p:spPr bwMode="auto">
              <a:xfrm rot="21265055" flipV="1">
                <a:off x="3471" y="1512"/>
                <a:ext cx="47" cy="183"/>
              </a:xfrm>
              <a:custGeom>
                <a:avLst/>
                <a:gdLst>
                  <a:gd name="T0" fmla="*/ 18 w 65"/>
                  <a:gd name="T1" fmla="*/ 0 h 252"/>
                  <a:gd name="T2" fmla="*/ 3 w 65"/>
                  <a:gd name="T3" fmla="*/ 27 h 252"/>
                  <a:gd name="T4" fmla="*/ 1 w 65"/>
                  <a:gd name="T5" fmla="*/ 70 h 2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252">
                    <a:moveTo>
                      <a:pt x="65" y="0"/>
                    </a:moveTo>
                    <a:cubicBezTo>
                      <a:pt x="40" y="33"/>
                      <a:pt x="24" y="58"/>
                      <a:pt x="11" y="96"/>
                    </a:cubicBezTo>
                    <a:cubicBezTo>
                      <a:pt x="0" y="176"/>
                      <a:pt x="5" y="124"/>
                      <a:pt x="5" y="25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471"/>
              <p:cNvSpPr>
                <a:spLocks/>
              </p:cNvSpPr>
              <p:nvPr/>
            </p:nvSpPr>
            <p:spPr bwMode="auto">
              <a:xfrm rot="21265055" flipV="1">
                <a:off x="3422" y="1603"/>
                <a:ext cx="61" cy="96"/>
              </a:xfrm>
              <a:custGeom>
                <a:avLst/>
                <a:gdLst>
                  <a:gd name="T0" fmla="*/ 1 w 85"/>
                  <a:gd name="T1" fmla="*/ 0 h 132"/>
                  <a:gd name="T2" fmla="*/ 8 w 85"/>
                  <a:gd name="T3" fmla="*/ 30 h 132"/>
                  <a:gd name="T4" fmla="*/ 23 w 85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5" h="132">
                    <a:moveTo>
                      <a:pt x="1" y="0"/>
                    </a:moveTo>
                    <a:cubicBezTo>
                      <a:pt x="4" y="21"/>
                      <a:pt x="0" y="87"/>
                      <a:pt x="31" y="108"/>
                    </a:cubicBezTo>
                    <a:cubicBezTo>
                      <a:pt x="38" y="113"/>
                      <a:pt x="85" y="116"/>
                      <a:pt x="85" y="13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472"/>
              <p:cNvSpPr>
                <a:spLocks/>
              </p:cNvSpPr>
              <p:nvPr/>
            </p:nvSpPr>
            <p:spPr bwMode="auto">
              <a:xfrm rot="21265055" flipV="1">
                <a:off x="3504" y="1224"/>
                <a:ext cx="43" cy="284"/>
              </a:xfrm>
              <a:custGeom>
                <a:avLst/>
                <a:gdLst>
                  <a:gd name="T0" fmla="*/ 16 w 60"/>
                  <a:gd name="T1" fmla="*/ 0 h 390"/>
                  <a:gd name="T2" fmla="*/ 1 w 60"/>
                  <a:gd name="T3" fmla="*/ 60 h 390"/>
                  <a:gd name="T4" fmla="*/ 0 w 60"/>
                  <a:gd name="T5" fmla="*/ 110 h 3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390">
                    <a:moveTo>
                      <a:pt x="60" y="0"/>
                    </a:moveTo>
                    <a:cubicBezTo>
                      <a:pt x="39" y="72"/>
                      <a:pt x="15" y="141"/>
                      <a:pt x="6" y="216"/>
                    </a:cubicBezTo>
                    <a:cubicBezTo>
                      <a:pt x="0" y="386"/>
                      <a:pt x="0" y="328"/>
                      <a:pt x="0" y="39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473"/>
              <p:cNvSpPr>
                <a:spLocks/>
              </p:cNvSpPr>
              <p:nvPr/>
            </p:nvSpPr>
            <p:spPr bwMode="auto">
              <a:xfrm rot="21265055" flipV="1">
                <a:off x="3506" y="1133"/>
                <a:ext cx="175" cy="231"/>
              </a:xfrm>
              <a:custGeom>
                <a:avLst/>
                <a:gdLst>
                  <a:gd name="T0" fmla="*/ 0 w 242"/>
                  <a:gd name="T1" fmla="*/ 0 h 318"/>
                  <a:gd name="T2" fmla="*/ 21 w 242"/>
                  <a:gd name="T3" fmla="*/ 30 h 318"/>
                  <a:gd name="T4" fmla="*/ 25 w 242"/>
                  <a:gd name="T5" fmla="*/ 40 h 318"/>
                  <a:gd name="T6" fmla="*/ 54 w 242"/>
                  <a:gd name="T7" fmla="*/ 65 h 318"/>
                  <a:gd name="T8" fmla="*/ 64 w 242"/>
                  <a:gd name="T9" fmla="*/ 78 h 318"/>
                  <a:gd name="T10" fmla="*/ 66 w 242"/>
                  <a:gd name="T11" fmla="*/ 89 h 3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2" h="318">
                    <a:moveTo>
                      <a:pt x="0" y="0"/>
                    </a:moveTo>
                    <a:cubicBezTo>
                      <a:pt x="26" y="36"/>
                      <a:pt x="64" y="66"/>
                      <a:pt x="78" y="108"/>
                    </a:cubicBezTo>
                    <a:cubicBezTo>
                      <a:pt x="82" y="120"/>
                      <a:pt x="83" y="133"/>
                      <a:pt x="90" y="144"/>
                    </a:cubicBezTo>
                    <a:cubicBezTo>
                      <a:pt x="145" y="227"/>
                      <a:pt x="116" y="125"/>
                      <a:pt x="198" y="234"/>
                    </a:cubicBezTo>
                    <a:cubicBezTo>
                      <a:pt x="210" y="250"/>
                      <a:pt x="222" y="266"/>
                      <a:pt x="234" y="282"/>
                    </a:cubicBezTo>
                    <a:cubicBezTo>
                      <a:pt x="242" y="306"/>
                      <a:pt x="240" y="294"/>
                      <a:pt x="240" y="31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474"/>
              <p:cNvSpPr>
                <a:spLocks/>
              </p:cNvSpPr>
              <p:nvPr/>
            </p:nvSpPr>
            <p:spPr bwMode="auto">
              <a:xfrm rot="21265055" flipV="1">
                <a:off x="3675" y="2922"/>
                <a:ext cx="39" cy="201"/>
              </a:xfrm>
              <a:custGeom>
                <a:avLst/>
                <a:gdLst>
                  <a:gd name="T0" fmla="*/ 14 w 54"/>
                  <a:gd name="T1" fmla="*/ 0 h 276"/>
                  <a:gd name="T2" fmla="*/ 0 w 54"/>
                  <a:gd name="T3" fmla="*/ 31 h 276"/>
                  <a:gd name="T4" fmla="*/ 4 w 54"/>
                  <a:gd name="T5" fmla="*/ 77 h 2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276">
                    <a:moveTo>
                      <a:pt x="54" y="0"/>
                    </a:moveTo>
                    <a:cubicBezTo>
                      <a:pt x="24" y="30"/>
                      <a:pt x="10" y="67"/>
                      <a:pt x="0" y="108"/>
                    </a:cubicBezTo>
                    <a:cubicBezTo>
                      <a:pt x="12" y="264"/>
                      <a:pt x="12" y="208"/>
                      <a:pt x="12" y="27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475"/>
              <p:cNvSpPr>
                <a:spLocks/>
              </p:cNvSpPr>
              <p:nvPr/>
            </p:nvSpPr>
            <p:spPr bwMode="auto">
              <a:xfrm rot="21265055" flipV="1">
                <a:off x="3470" y="2764"/>
                <a:ext cx="87" cy="171"/>
              </a:xfrm>
              <a:custGeom>
                <a:avLst/>
                <a:gdLst>
                  <a:gd name="T0" fmla="*/ 33 w 120"/>
                  <a:gd name="T1" fmla="*/ 0 h 234"/>
                  <a:gd name="T2" fmla="*/ 13 w 120"/>
                  <a:gd name="T3" fmla="*/ 23 h 234"/>
                  <a:gd name="T4" fmla="*/ 12 w 120"/>
                  <a:gd name="T5" fmla="*/ 33 h 234"/>
                  <a:gd name="T6" fmla="*/ 5 w 120"/>
                  <a:gd name="T7" fmla="*/ 39 h 234"/>
                  <a:gd name="T8" fmla="*/ 4 w 120"/>
                  <a:gd name="T9" fmla="*/ 53 h 234"/>
                  <a:gd name="T10" fmla="*/ 0 w 120"/>
                  <a:gd name="T11" fmla="*/ 67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34">
                    <a:moveTo>
                      <a:pt x="120" y="0"/>
                    </a:moveTo>
                    <a:cubicBezTo>
                      <a:pt x="105" y="46"/>
                      <a:pt x="94" y="58"/>
                      <a:pt x="48" y="78"/>
                    </a:cubicBezTo>
                    <a:cubicBezTo>
                      <a:pt x="46" y="90"/>
                      <a:pt x="47" y="103"/>
                      <a:pt x="42" y="114"/>
                    </a:cubicBezTo>
                    <a:cubicBezTo>
                      <a:pt x="37" y="124"/>
                      <a:pt x="22" y="128"/>
                      <a:pt x="18" y="138"/>
                    </a:cubicBezTo>
                    <a:cubicBezTo>
                      <a:pt x="12" y="153"/>
                      <a:pt x="15" y="170"/>
                      <a:pt x="12" y="186"/>
                    </a:cubicBezTo>
                    <a:cubicBezTo>
                      <a:pt x="9" y="202"/>
                      <a:pt x="0" y="218"/>
                      <a:pt x="0" y="23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476"/>
              <p:cNvSpPr>
                <a:spLocks/>
              </p:cNvSpPr>
              <p:nvPr/>
            </p:nvSpPr>
            <p:spPr bwMode="auto">
              <a:xfrm rot="21265055" flipV="1">
                <a:off x="3619" y="2634"/>
                <a:ext cx="46" cy="283"/>
              </a:xfrm>
              <a:custGeom>
                <a:avLst/>
                <a:gdLst>
                  <a:gd name="T0" fmla="*/ 3 w 64"/>
                  <a:gd name="T1" fmla="*/ 0 h 390"/>
                  <a:gd name="T2" fmla="*/ 1 w 64"/>
                  <a:gd name="T3" fmla="*/ 32 h 390"/>
                  <a:gd name="T4" fmla="*/ 4 w 64"/>
                  <a:gd name="T5" fmla="*/ 52 h 390"/>
                  <a:gd name="T6" fmla="*/ 13 w 64"/>
                  <a:gd name="T7" fmla="*/ 62 h 390"/>
                  <a:gd name="T8" fmla="*/ 13 w 64"/>
                  <a:gd name="T9" fmla="*/ 108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90">
                    <a:moveTo>
                      <a:pt x="12" y="0"/>
                    </a:moveTo>
                    <a:cubicBezTo>
                      <a:pt x="2" y="41"/>
                      <a:pt x="0" y="72"/>
                      <a:pt x="6" y="114"/>
                    </a:cubicBezTo>
                    <a:cubicBezTo>
                      <a:pt x="10" y="138"/>
                      <a:pt x="1" y="169"/>
                      <a:pt x="18" y="186"/>
                    </a:cubicBezTo>
                    <a:cubicBezTo>
                      <a:pt x="41" y="209"/>
                      <a:pt x="31" y="197"/>
                      <a:pt x="48" y="222"/>
                    </a:cubicBezTo>
                    <a:cubicBezTo>
                      <a:pt x="64" y="287"/>
                      <a:pt x="48" y="328"/>
                      <a:pt x="48" y="39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477"/>
              <p:cNvSpPr>
                <a:spLocks/>
              </p:cNvSpPr>
              <p:nvPr/>
            </p:nvSpPr>
            <p:spPr bwMode="auto">
              <a:xfrm rot="21265055" flipV="1">
                <a:off x="4650" y="1634"/>
                <a:ext cx="36" cy="161"/>
              </a:xfrm>
              <a:custGeom>
                <a:avLst/>
                <a:gdLst>
                  <a:gd name="T0" fmla="*/ 1 w 50"/>
                  <a:gd name="T1" fmla="*/ 0 h 222"/>
                  <a:gd name="T2" fmla="*/ 2 w 50"/>
                  <a:gd name="T3" fmla="*/ 30 h 222"/>
                  <a:gd name="T4" fmla="*/ 9 w 50"/>
                  <a:gd name="T5" fmla="*/ 35 h 222"/>
                  <a:gd name="T6" fmla="*/ 14 w 50"/>
                  <a:gd name="T7" fmla="*/ 53 h 222"/>
                  <a:gd name="T8" fmla="*/ 12 w 50"/>
                  <a:gd name="T9" fmla="*/ 6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222">
                    <a:moveTo>
                      <a:pt x="2" y="0"/>
                    </a:moveTo>
                    <a:cubicBezTo>
                      <a:pt x="4" y="36"/>
                      <a:pt x="0" y="73"/>
                      <a:pt x="8" y="108"/>
                    </a:cubicBezTo>
                    <a:cubicBezTo>
                      <a:pt x="10" y="118"/>
                      <a:pt x="27" y="117"/>
                      <a:pt x="32" y="126"/>
                    </a:cubicBezTo>
                    <a:cubicBezTo>
                      <a:pt x="43" y="146"/>
                      <a:pt x="43" y="170"/>
                      <a:pt x="50" y="192"/>
                    </a:cubicBezTo>
                    <a:cubicBezTo>
                      <a:pt x="43" y="214"/>
                      <a:pt x="44" y="204"/>
                      <a:pt x="44" y="22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478"/>
              <p:cNvSpPr>
                <a:spLocks/>
              </p:cNvSpPr>
              <p:nvPr/>
            </p:nvSpPr>
            <p:spPr bwMode="auto">
              <a:xfrm rot="21265055" flipV="1">
                <a:off x="4684" y="1676"/>
                <a:ext cx="177" cy="183"/>
              </a:xfrm>
              <a:custGeom>
                <a:avLst/>
                <a:gdLst>
                  <a:gd name="T0" fmla="*/ 65 w 246"/>
                  <a:gd name="T1" fmla="*/ 0 h 252"/>
                  <a:gd name="T2" fmla="*/ 51 w 246"/>
                  <a:gd name="T3" fmla="*/ 7 h 252"/>
                  <a:gd name="T4" fmla="*/ 32 w 246"/>
                  <a:gd name="T5" fmla="*/ 27 h 252"/>
                  <a:gd name="T6" fmla="*/ 19 w 246"/>
                  <a:gd name="T7" fmla="*/ 37 h 252"/>
                  <a:gd name="T8" fmla="*/ 4 w 246"/>
                  <a:gd name="T9" fmla="*/ 57 h 252"/>
                  <a:gd name="T10" fmla="*/ 0 w 246"/>
                  <a:gd name="T11" fmla="*/ 7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6" h="252">
                    <a:moveTo>
                      <a:pt x="246" y="0"/>
                    </a:moveTo>
                    <a:cubicBezTo>
                      <a:pt x="230" y="11"/>
                      <a:pt x="208" y="12"/>
                      <a:pt x="192" y="24"/>
                    </a:cubicBezTo>
                    <a:cubicBezTo>
                      <a:pt x="165" y="45"/>
                      <a:pt x="144" y="72"/>
                      <a:pt x="120" y="96"/>
                    </a:cubicBezTo>
                    <a:cubicBezTo>
                      <a:pt x="106" y="110"/>
                      <a:pt x="86" y="118"/>
                      <a:pt x="72" y="132"/>
                    </a:cubicBezTo>
                    <a:cubicBezTo>
                      <a:pt x="51" y="153"/>
                      <a:pt x="40" y="182"/>
                      <a:pt x="18" y="204"/>
                    </a:cubicBezTo>
                    <a:cubicBezTo>
                      <a:pt x="15" y="217"/>
                      <a:pt x="0" y="242"/>
                      <a:pt x="0" y="25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479"/>
              <p:cNvSpPr>
                <a:spLocks/>
              </p:cNvSpPr>
              <p:nvPr/>
            </p:nvSpPr>
            <p:spPr bwMode="auto">
              <a:xfrm rot="21265055" flipV="1">
                <a:off x="5236" y="1675"/>
                <a:ext cx="156" cy="92"/>
              </a:xfrm>
              <a:custGeom>
                <a:avLst/>
                <a:gdLst>
                  <a:gd name="T0" fmla="*/ 59 w 216"/>
                  <a:gd name="T1" fmla="*/ 0 h 126"/>
                  <a:gd name="T2" fmla="*/ 53 w 216"/>
                  <a:gd name="T3" fmla="*/ 4 h 126"/>
                  <a:gd name="T4" fmla="*/ 51 w 216"/>
                  <a:gd name="T5" fmla="*/ 14 h 126"/>
                  <a:gd name="T6" fmla="*/ 14 w 216"/>
                  <a:gd name="T7" fmla="*/ 28 h 126"/>
                  <a:gd name="T8" fmla="*/ 0 w 216"/>
                  <a:gd name="T9" fmla="*/ 3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" h="126">
                    <a:moveTo>
                      <a:pt x="216" y="0"/>
                    </a:moveTo>
                    <a:cubicBezTo>
                      <a:pt x="210" y="4"/>
                      <a:pt x="202" y="6"/>
                      <a:pt x="198" y="12"/>
                    </a:cubicBezTo>
                    <a:cubicBezTo>
                      <a:pt x="191" y="23"/>
                      <a:pt x="195" y="39"/>
                      <a:pt x="186" y="48"/>
                    </a:cubicBezTo>
                    <a:cubicBezTo>
                      <a:pt x="158" y="76"/>
                      <a:pt x="92" y="91"/>
                      <a:pt x="54" y="102"/>
                    </a:cubicBezTo>
                    <a:cubicBezTo>
                      <a:pt x="1" y="117"/>
                      <a:pt x="14" y="99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480"/>
              <p:cNvSpPr>
                <a:spLocks/>
              </p:cNvSpPr>
              <p:nvPr/>
            </p:nvSpPr>
            <p:spPr bwMode="auto">
              <a:xfrm>
                <a:off x="3168" y="2019"/>
                <a:ext cx="3313" cy="230"/>
              </a:xfrm>
              <a:custGeom>
                <a:avLst/>
                <a:gdLst>
                  <a:gd name="T0" fmla="*/ 0 w 4590"/>
                  <a:gd name="T1" fmla="*/ 50 h 316"/>
                  <a:gd name="T2" fmla="*/ 40 w 4590"/>
                  <a:gd name="T3" fmla="*/ 49 h 316"/>
                  <a:gd name="T4" fmla="*/ 171 w 4590"/>
                  <a:gd name="T5" fmla="*/ 49 h 316"/>
                  <a:gd name="T6" fmla="*/ 243 w 4590"/>
                  <a:gd name="T7" fmla="*/ 69 h 316"/>
                  <a:gd name="T8" fmla="*/ 370 w 4590"/>
                  <a:gd name="T9" fmla="*/ 27 h 316"/>
                  <a:gd name="T10" fmla="*/ 467 w 4590"/>
                  <a:gd name="T11" fmla="*/ 20 h 316"/>
                  <a:gd name="T12" fmla="*/ 568 w 4590"/>
                  <a:gd name="T13" fmla="*/ 58 h 316"/>
                  <a:gd name="T14" fmla="*/ 751 w 4590"/>
                  <a:gd name="T15" fmla="*/ 66 h 316"/>
                  <a:gd name="T16" fmla="*/ 817 w 4590"/>
                  <a:gd name="T17" fmla="*/ 76 h 316"/>
                  <a:gd name="T18" fmla="*/ 1020 w 4590"/>
                  <a:gd name="T19" fmla="*/ 79 h 316"/>
                  <a:gd name="T20" fmla="*/ 1089 w 4590"/>
                  <a:gd name="T21" fmla="*/ 18 h 316"/>
                  <a:gd name="T22" fmla="*/ 1246 w 4590"/>
                  <a:gd name="T23" fmla="*/ 0 h 3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90" h="316">
                    <a:moveTo>
                      <a:pt x="0" y="180"/>
                    </a:moveTo>
                    <a:cubicBezTo>
                      <a:pt x="22" y="177"/>
                      <a:pt x="45" y="175"/>
                      <a:pt x="150" y="174"/>
                    </a:cubicBezTo>
                    <a:cubicBezTo>
                      <a:pt x="255" y="173"/>
                      <a:pt x="506" y="162"/>
                      <a:pt x="630" y="174"/>
                    </a:cubicBezTo>
                    <a:cubicBezTo>
                      <a:pt x="754" y="186"/>
                      <a:pt x="772" y="259"/>
                      <a:pt x="894" y="246"/>
                    </a:cubicBezTo>
                    <a:cubicBezTo>
                      <a:pt x="1016" y="233"/>
                      <a:pt x="1224" y="125"/>
                      <a:pt x="1362" y="96"/>
                    </a:cubicBezTo>
                    <a:cubicBezTo>
                      <a:pt x="1500" y="67"/>
                      <a:pt x="1600" y="54"/>
                      <a:pt x="1722" y="72"/>
                    </a:cubicBezTo>
                    <a:cubicBezTo>
                      <a:pt x="1844" y="90"/>
                      <a:pt x="1920" y="177"/>
                      <a:pt x="2094" y="204"/>
                    </a:cubicBezTo>
                    <a:cubicBezTo>
                      <a:pt x="2268" y="231"/>
                      <a:pt x="2613" y="223"/>
                      <a:pt x="2766" y="234"/>
                    </a:cubicBezTo>
                    <a:cubicBezTo>
                      <a:pt x="2919" y="245"/>
                      <a:pt x="2847" y="262"/>
                      <a:pt x="3012" y="270"/>
                    </a:cubicBezTo>
                    <a:cubicBezTo>
                      <a:pt x="3177" y="278"/>
                      <a:pt x="3589" y="316"/>
                      <a:pt x="3756" y="282"/>
                    </a:cubicBezTo>
                    <a:cubicBezTo>
                      <a:pt x="3923" y="248"/>
                      <a:pt x="3875" y="113"/>
                      <a:pt x="4014" y="66"/>
                    </a:cubicBezTo>
                    <a:cubicBezTo>
                      <a:pt x="4153" y="19"/>
                      <a:pt x="4494" y="12"/>
                      <a:pt x="4590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481"/>
              <p:cNvSpPr>
                <a:spLocks/>
              </p:cNvSpPr>
              <p:nvPr/>
            </p:nvSpPr>
            <p:spPr bwMode="auto">
              <a:xfrm>
                <a:off x="2895" y="1736"/>
                <a:ext cx="3356" cy="139"/>
              </a:xfrm>
              <a:custGeom>
                <a:avLst/>
                <a:gdLst>
                  <a:gd name="T0" fmla="*/ 0 w 4650"/>
                  <a:gd name="T1" fmla="*/ 37 h 190"/>
                  <a:gd name="T2" fmla="*/ 79 w 4650"/>
                  <a:gd name="T3" fmla="*/ 36 h 190"/>
                  <a:gd name="T4" fmla="*/ 119 w 4650"/>
                  <a:gd name="T5" fmla="*/ 51 h 190"/>
                  <a:gd name="T6" fmla="*/ 267 w 4650"/>
                  <a:gd name="T7" fmla="*/ 51 h 190"/>
                  <a:gd name="T8" fmla="*/ 346 w 4650"/>
                  <a:gd name="T9" fmla="*/ 33 h 190"/>
                  <a:gd name="T10" fmla="*/ 504 w 4650"/>
                  <a:gd name="T11" fmla="*/ 31 h 190"/>
                  <a:gd name="T12" fmla="*/ 581 w 4650"/>
                  <a:gd name="T13" fmla="*/ 8 h 190"/>
                  <a:gd name="T14" fmla="*/ 738 w 4650"/>
                  <a:gd name="T15" fmla="*/ 3 h 190"/>
                  <a:gd name="T16" fmla="*/ 823 w 4650"/>
                  <a:gd name="T17" fmla="*/ 27 h 190"/>
                  <a:gd name="T18" fmla="*/ 1014 w 4650"/>
                  <a:gd name="T19" fmla="*/ 31 h 190"/>
                  <a:gd name="T20" fmla="*/ 1070 w 4650"/>
                  <a:gd name="T21" fmla="*/ 10 h 190"/>
                  <a:gd name="T22" fmla="*/ 1142 w 4650"/>
                  <a:gd name="T23" fmla="*/ 10 h 190"/>
                  <a:gd name="T24" fmla="*/ 1197 w 4650"/>
                  <a:gd name="T25" fmla="*/ 29 h 190"/>
                  <a:gd name="T26" fmla="*/ 1262 w 4650"/>
                  <a:gd name="T27" fmla="*/ 33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482"/>
              <p:cNvSpPr>
                <a:spLocks/>
              </p:cNvSpPr>
              <p:nvPr/>
            </p:nvSpPr>
            <p:spPr bwMode="auto">
              <a:xfrm rot="21255188" flipV="1">
                <a:off x="3415" y="1793"/>
                <a:ext cx="2975" cy="365"/>
              </a:xfrm>
              <a:custGeom>
                <a:avLst/>
                <a:gdLst>
                  <a:gd name="T0" fmla="*/ 0 w 4650"/>
                  <a:gd name="T1" fmla="*/ 1787 h 190"/>
                  <a:gd name="T2" fmla="*/ 49 w 4650"/>
                  <a:gd name="T3" fmla="*/ 1702 h 190"/>
                  <a:gd name="T4" fmla="*/ 74 w 4650"/>
                  <a:gd name="T5" fmla="*/ 2440 h 190"/>
                  <a:gd name="T6" fmla="*/ 165 w 4650"/>
                  <a:gd name="T7" fmla="*/ 2440 h 190"/>
                  <a:gd name="T8" fmla="*/ 214 w 4650"/>
                  <a:gd name="T9" fmla="*/ 1539 h 190"/>
                  <a:gd name="T10" fmla="*/ 312 w 4650"/>
                  <a:gd name="T11" fmla="*/ 1462 h 190"/>
                  <a:gd name="T12" fmla="*/ 359 w 4650"/>
                  <a:gd name="T13" fmla="*/ 398 h 190"/>
                  <a:gd name="T14" fmla="*/ 456 w 4650"/>
                  <a:gd name="T15" fmla="*/ 148 h 190"/>
                  <a:gd name="T16" fmla="*/ 509 w 4650"/>
                  <a:gd name="T17" fmla="*/ 1299 h 190"/>
                  <a:gd name="T18" fmla="*/ 626 w 4650"/>
                  <a:gd name="T19" fmla="*/ 1462 h 190"/>
                  <a:gd name="T20" fmla="*/ 661 w 4650"/>
                  <a:gd name="T21" fmla="*/ 476 h 190"/>
                  <a:gd name="T22" fmla="*/ 706 w 4650"/>
                  <a:gd name="T23" fmla="*/ 476 h 190"/>
                  <a:gd name="T24" fmla="*/ 739 w 4650"/>
                  <a:gd name="T25" fmla="*/ 1377 h 190"/>
                  <a:gd name="T26" fmla="*/ 779 w 4650"/>
                  <a:gd name="T27" fmla="*/ 1539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483"/>
              <p:cNvSpPr>
                <a:spLocks/>
              </p:cNvSpPr>
              <p:nvPr/>
            </p:nvSpPr>
            <p:spPr bwMode="auto">
              <a:xfrm>
                <a:off x="3415" y="1749"/>
                <a:ext cx="69" cy="122"/>
              </a:xfrm>
              <a:custGeom>
                <a:avLst/>
                <a:gdLst>
                  <a:gd name="T0" fmla="*/ 0 w 96"/>
                  <a:gd name="T1" fmla="*/ 0 h 168"/>
                  <a:gd name="T2" fmla="*/ 17 w 96"/>
                  <a:gd name="T3" fmla="*/ 33 h 168"/>
                  <a:gd name="T4" fmla="*/ 26 w 96"/>
                  <a:gd name="T5" fmla="*/ 47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68">
                    <a:moveTo>
                      <a:pt x="0" y="0"/>
                    </a:moveTo>
                    <a:cubicBezTo>
                      <a:pt x="9" y="53"/>
                      <a:pt x="21" y="90"/>
                      <a:pt x="66" y="120"/>
                    </a:cubicBezTo>
                    <a:cubicBezTo>
                      <a:pt x="92" y="160"/>
                      <a:pt x="84" y="143"/>
                      <a:pt x="96" y="16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484"/>
              <p:cNvSpPr>
                <a:spLocks/>
              </p:cNvSpPr>
              <p:nvPr/>
            </p:nvSpPr>
            <p:spPr bwMode="auto">
              <a:xfrm>
                <a:off x="3854" y="1673"/>
                <a:ext cx="102" cy="146"/>
              </a:xfrm>
              <a:custGeom>
                <a:avLst/>
                <a:gdLst>
                  <a:gd name="T0" fmla="*/ 3 w 141"/>
                  <a:gd name="T1" fmla="*/ 1 h 200"/>
                  <a:gd name="T2" fmla="*/ 17 w 141"/>
                  <a:gd name="T3" fmla="*/ 7 h 200"/>
                  <a:gd name="T4" fmla="*/ 32 w 141"/>
                  <a:gd name="T5" fmla="*/ 20 h 200"/>
                  <a:gd name="T6" fmla="*/ 39 w 141"/>
                  <a:gd name="T7" fmla="*/ 57 h 2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1" h="200">
                    <a:moveTo>
                      <a:pt x="9" y="2"/>
                    </a:moveTo>
                    <a:cubicBezTo>
                      <a:pt x="49" y="42"/>
                      <a:pt x="0" y="0"/>
                      <a:pt x="63" y="26"/>
                    </a:cubicBezTo>
                    <a:cubicBezTo>
                      <a:pt x="88" y="36"/>
                      <a:pt x="100" y="51"/>
                      <a:pt x="117" y="68"/>
                    </a:cubicBezTo>
                    <a:cubicBezTo>
                      <a:pt x="123" y="117"/>
                      <a:pt x="141" y="150"/>
                      <a:pt x="141" y="20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485"/>
              <p:cNvSpPr>
                <a:spLocks/>
              </p:cNvSpPr>
              <p:nvPr/>
            </p:nvSpPr>
            <p:spPr bwMode="auto">
              <a:xfrm>
                <a:off x="4144" y="1679"/>
                <a:ext cx="89" cy="135"/>
              </a:xfrm>
              <a:custGeom>
                <a:avLst/>
                <a:gdLst>
                  <a:gd name="T0" fmla="*/ 33 w 124"/>
                  <a:gd name="T1" fmla="*/ 0 h 186"/>
                  <a:gd name="T2" fmla="*/ 23 w 124"/>
                  <a:gd name="T3" fmla="*/ 13 h 186"/>
                  <a:gd name="T4" fmla="*/ 20 w 124"/>
                  <a:gd name="T5" fmla="*/ 18 h 186"/>
                  <a:gd name="T6" fmla="*/ 16 w 124"/>
                  <a:gd name="T7" fmla="*/ 22 h 186"/>
                  <a:gd name="T8" fmla="*/ 7 w 124"/>
                  <a:gd name="T9" fmla="*/ 40 h 186"/>
                  <a:gd name="T10" fmla="*/ 3 w 124"/>
                  <a:gd name="T11" fmla="*/ 52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186">
                    <a:moveTo>
                      <a:pt x="124" y="0"/>
                    </a:moveTo>
                    <a:cubicBezTo>
                      <a:pt x="116" y="24"/>
                      <a:pt x="109" y="34"/>
                      <a:pt x="88" y="48"/>
                    </a:cubicBezTo>
                    <a:cubicBezTo>
                      <a:pt x="84" y="54"/>
                      <a:pt x="81" y="61"/>
                      <a:pt x="76" y="66"/>
                    </a:cubicBezTo>
                    <a:cubicBezTo>
                      <a:pt x="71" y="71"/>
                      <a:pt x="62" y="72"/>
                      <a:pt x="58" y="78"/>
                    </a:cubicBezTo>
                    <a:cubicBezTo>
                      <a:pt x="0" y="160"/>
                      <a:pt x="51" y="99"/>
                      <a:pt x="28" y="144"/>
                    </a:cubicBezTo>
                    <a:cubicBezTo>
                      <a:pt x="20" y="159"/>
                      <a:pt x="10" y="168"/>
                      <a:pt x="10" y="18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486"/>
              <p:cNvSpPr>
                <a:spLocks/>
              </p:cNvSpPr>
              <p:nvPr/>
            </p:nvSpPr>
            <p:spPr bwMode="auto">
              <a:xfrm>
                <a:off x="4458" y="1753"/>
                <a:ext cx="91" cy="127"/>
              </a:xfrm>
              <a:custGeom>
                <a:avLst/>
                <a:gdLst>
                  <a:gd name="T0" fmla="*/ 0 w 126"/>
                  <a:gd name="T1" fmla="*/ 50 h 174"/>
                  <a:gd name="T2" fmla="*/ 25 w 126"/>
                  <a:gd name="T3" fmla="*/ 24 h 174"/>
                  <a:gd name="T4" fmla="*/ 35 w 126"/>
                  <a:gd name="T5" fmla="*/ 0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6" h="174">
                    <a:moveTo>
                      <a:pt x="0" y="174"/>
                    </a:moveTo>
                    <a:cubicBezTo>
                      <a:pt x="50" y="157"/>
                      <a:pt x="57" y="117"/>
                      <a:pt x="90" y="84"/>
                    </a:cubicBezTo>
                    <a:cubicBezTo>
                      <a:pt x="95" y="64"/>
                      <a:pt x="113" y="13"/>
                      <a:pt x="126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487"/>
              <p:cNvSpPr>
                <a:spLocks/>
              </p:cNvSpPr>
              <p:nvPr/>
            </p:nvSpPr>
            <p:spPr bwMode="auto">
              <a:xfrm>
                <a:off x="4709" y="1744"/>
                <a:ext cx="76" cy="232"/>
              </a:xfrm>
              <a:custGeom>
                <a:avLst/>
                <a:gdLst>
                  <a:gd name="T0" fmla="*/ 25 w 105"/>
                  <a:gd name="T1" fmla="*/ 90 h 318"/>
                  <a:gd name="T2" fmla="*/ 16 w 105"/>
                  <a:gd name="T3" fmla="*/ 23 h 318"/>
                  <a:gd name="T4" fmla="*/ 0 w 105"/>
                  <a:gd name="T5" fmla="*/ 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" h="318">
                    <a:moveTo>
                      <a:pt x="90" y="318"/>
                    </a:moveTo>
                    <a:cubicBezTo>
                      <a:pt x="105" y="242"/>
                      <a:pt x="105" y="146"/>
                      <a:pt x="60" y="78"/>
                    </a:cubicBezTo>
                    <a:cubicBezTo>
                      <a:pt x="50" y="63"/>
                      <a:pt x="0" y="15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488"/>
              <p:cNvSpPr>
                <a:spLocks/>
              </p:cNvSpPr>
              <p:nvPr/>
            </p:nvSpPr>
            <p:spPr bwMode="auto">
              <a:xfrm>
                <a:off x="4857" y="1762"/>
                <a:ext cx="82" cy="231"/>
              </a:xfrm>
              <a:custGeom>
                <a:avLst/>
                <a:gdLst>
                  <a:gd name="T0" fmla="*/ 30 w 114"/>
                  <a:gd name="T1" fmla="*/ 0 h 318"/>
                  <a:gd name="T2" fmla="*/ 16 w 114"/>
                  <a:gd name="T3" fmla="*/ 15 h 318"/>
                  <a:gd name="T4" fmla="*/ 12 w 114"/>
                  <a:gd name="T5" fmla="*/ 30 h 318"/>
                  <a:gd name="T6" fmla="*/ 1 w 114"/>
                  <a:gd name="T7" fmla="*/ 68 h 318"/>
                  <a:gd name="T8" fmla="*/ 0 w 114"/>
                  <a:gd name="T9" fmla="*/ 89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318">
                    <a:moveTo>
                      <a:pt x="114" y="0"/>
                    </a:moveTo>
                    <a:cubicBezTo>
                      <a:pt x="95" y="19"/>
                      <a:pt x="82" y="39"/>
                      <a:pt x="60" y="54"/>
                    </a:cubicBezTo>
                    <a:cubicBezTo>
                      <a:pt x="36" y="90"/>
                      <a:pt x="58" y="51"/>
                      <a:pt x="42" y="108"/>
                    </a:cubicBezTo>
                    <a:cubicBezTo>
                      <a:pt x="28" y="157"/>
                      <a:pt x="11" y="194"/>
                      <a:pt x="6" y="246"/>
                    </a:cubicBezTo>
                    <a:cubicBezTo>
                      <a:pt x="3" y="270"/>
                      <a:pt x="0" y="318"/>
                      <a:pt x="0" y="31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489"/>
              <p:cNvSpPr>
                <a:spLocks/>
              </p:cNvSpPr>
              <p:nvPr/>
            </p:nvSpPr>
            <p:spPr bwMode="auto">
              <a:xfrm>
                <a:off x="5303" y="1683"/>
                <a:ext cx="104" cy="140"/>
              </a:xfrm>
              <a:custGeom>
                <a:avLst/>
                <a:gdLst>
                  <a:gd name="T0" fmla="*/ 39 w 144"/>
                  <a:gd name="T1" fmla="*/ 0 h 192"/>
                  <a:gd name="T2" fmla="*/ 27 w 144"/>
                  <a:gd name="T3" fmla="*/ 7 h 192"/>
                  <a:gd name="T4" fmla="*/ 25 w 144"/>
                  <a:gd name="T5" fmla="*/ 12 h 192"/>
                  <a:gd name="T6" fmla="*/ 14 w 144"/>
                  <a:gd name="T7" fmla="*/ 14 h 192"/>
                  <a:gd name="T8" fmla="*/ 0 w 144"/>
                  <a:gd name="T9" fmla="*/ 50 h 192"/>
                  <a:gd name="T10" fmla="*/ 1 w 144"/>
                  <a:gd name="T11" fmla="*/ 54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192">
                    <a:moveTo>
                      <a:pt x="144" y="0"/>
                    </a:moveTo>
                    <a:cubicBezTo>
                      <a:pt x="123" y="7"/>
                      <a:pt x="120" y="6"/>
                      <a:pt x="102" y="24"/>
                    </a:cubicBezTo>
                    <a:cubicBezTo>
                      <a:pt x="97" y="29"/>
                      <a:pt x="96" y="39"/>
                      <a:pt x="90" y="42"/>
                    </a:cubicBezTo>
                    <a:cubicBezTo>
                      <a:pt x="79" y="47"/>
                      <a:pt x="66" y="46"/>
                      <a:pt x="54" y="48"/>
                    </a:cubicBezTo>
                    <a:cubicBezTo>
                      <a:pt x="33" y="91"/>
                      <a:pt x="12" y="128"/>
                      <a:pt x="0" y="174"/>
                    </a:cubicBezTo>
                    <a:cubicBezTo>
                      <a:pt x="2" y="180"/>
                      <a:pt x="6" y="192"/>
                      <a:pt x="6" y="19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490"/>
              <p:cNvSpPr>
                <a:spLocks/>
              </p:cNvSpPr>
              <p:nvPr/>
            </p:nvSpPr>
            <p:spPr bwMode="auto">
              <a:xfrm>
                <a:off x="4877" y="1824"/>
                <a:ext cx="153" cy="160"/>
              </a:xfrm>
              <a:custGeom>
                <a:avLst/>
                <a:gdLst>
                  <a:gd name="T0" fmla="*/ 57 w 212"/>
                  <a:gd name="T1" fmla="*/ 61 h 220"/>
                  <a:gd name="T2" fmla="*/ 23 w 212"/>
                  <a:gd name="T3" fmla="*/ 23 h 220"/>
                  <a:gd name="T4" fmla="*/ 7 w 212"/>
                  <a:gd name="T5" fmla="*/ 7 h 220"/>
                  <a:gd name="T6" fmla="*/ 5 w 212"/>
                  <a:gd name="T7" fmla="*/ 3 h 2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" h="220">
                    <a:moveTo>
                      <a:pt x="212" y="220"/>
                    </a:moveTo>
                    <a:cubicBezTo>
                      <a:pt x="167" y="175"/>
                      <a:pt x="131" y="127"/>
                      <a:pt x="86" y="82"/>
                    </a:cubicBezTo>
                    <a:cubicBezTo>
                      <a:pt x="71" y="36"/>
                      <a:pt x="75" y="30"/>
                      <a:pt x="26" y="22"/>
                    </a:cubicBezTo>
                    <a:cubicBezTo>
                      <a:pt x="5" y="1"/>
                      <a:pt x="0" y="0"/>
                      <a:pt x="20" y="1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491"/>
              <p:cNvSpPr>
                <a:spLocks/>
              </p:cNvSpPr>
              <p:nvPr/>
            </p:nvSpPr>
            <p:spPr bwMode="auto">
              <a:xfrm>
                <a:off x="5257" y="1665"/>
                <a:ext cx="72" cy="88"/>
              </a:xfrm>
              <a:custGeom>
                <a:avLst/>
                <a:gdLst>
                  <a:gd name="T0" fmla="*/ 3 w 100"/>
                  <a:gd name="T1" fmla="*/ 2 h 121"/>
                  <a:gd name="T2" fmla="*/ 11 w 100"/>
                  <a:gd name="T3" fmla="*/ 9 h 121"/>
                  <a:gd name="T4" fmla="*/ 21 w 100"/>
                  <a:gd name="T5" fmla="*/ 19 h 121"/>
                  <a:gd name="T6" fmla="*/ 23 w 100"/>
                  <a:gd name="T7" fmla="*/ 29 h 121"/>
                  <a:gd name="T8" fmla="*/ 27 w 100"/>
                  <a:gd name="T9" fmla="*/ 34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121">
                    <a:moveTo>
                      <a:pt x="10" y="7"/>
                    </a:moveTo>
                    <a:cubicBezTo>
                      <a:pt x="43" y="56"/>
                      <a:pt x="0" y="0"/>
                      <a:pt x="40" y="31"/>
                    </a:cubicBezTo>
                    <a:cubicBezTo>
                      <a:pt x="53" y="41"/>
                      <a:pt x="76" y="67"/>
                      <a:pt x="76" y="67"/>
                    </a:cubicBezTo>
                    <a:cubicBezTo>
                      <a:pt x="80" y="79"/>
                      <a:pt x="84" y="91"/>
                      <a:pt x="88" y="103"/>
                    </a:cubicBezTo>
                    <a:cubicBezTo>
                      <a:pt x="90" y="110"/>
                      <a:pt x="100" y="121"/>
                      <a:pt x="100" y="121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492"/>
              <p:cNvSpPr>
                <a:spLocks/>
              </p:cNvSpPr>
              <p:nvPr/>
            </p:nvSpPr>
            <p:spPr bwMode="auto">
              <a:xfrm>
                <a:off x="5428" y="1683"/>
                <a:ext cx="39" cy="136"/>
              </a:xfrm>
              <a:custGeom>
                <a:avLst/>
                <a:gdLst>
                  <a:gd name="T0" fmla="*/ 14 w 54"/>
                  <a:gd name="T1" fmla="*/ 0 h 186"/>
                  <a:gd name="T2" fmla="*/ 12 w 54"/>
                  <a:gd name="T3" fmla="*/ 14 h 186"/>
                  <a:gd name="T4" fmla="*/ 7 w 54"/>
                  <a:gd name="T5" fmla="*/ 19 h 186"/>
                  <a:gd name="T6" fmla="*/ 0 w 54"/>
                  <a:gd name="T7" fmla="*/ 53 h 1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186">
                    <a:moveTo>
                      <a:pt x="54" y="0"/>
                    </a:moveTo>
                    <a:cubicBezTo>
                      <a:pt x="50" y="16"/>
                      <a:pt x="49" y="33"/>
                      <a:pt x="42" y="48"/>
                    </a:cubicBezTo>
                    <a:cubicBezTo>
                      <a:pt x="38" y="56"/>
                      <a:pt x="28" y="59"/>
                      <a:pt x="24" y="66"/>
                    </a:cubicBezTo>
                    <a:cubicBezTo>
                      <a:pt x="4" y="101"/>
                      <a:pt x="0" y="147"/>
                      <a:pt x="0" y="18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493"/>
              <p:cNvSpPr>
                <a:spLocks/>
              </p:cNvSpPr>
              <p:nvPr/>
            </p:nvSpPr>
            <p:spPr bwMode="auto">
              <a:xfrm>
                <a:off x="3389" y="2133"/>
                <a:ext cx="60" cy="161"/>
              </a:xfrm>
              <a:custGeom>
                <a:avLst/>
                <a:gdLst>
                  <a:gd name="T0" fmla="*/ 0 w 84"/>
                  <a:gd name="T1" fmla="*/ 62 h 222"/>
                  <a:gd name="T2" fmla="*/ 21 w 84"/>
                  <a:gd name="T3" fmla="*/ 25 h 222"/>
                  <a:gd name="T4" fmla="*/ 22 w 84"/>
                  <a:gd name="T5" fmla="*/ 13 h 222"/>
                  <a:gd name="T6" fmla="*/ 21 w 84"/>
                  <a:gd name="T7" fmla="*/ 4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222">
                    <a:moveTo>
                      <a:pt x="0" y="222"/>
                    </a:moveTo>
                    <a:cubicBezTo>
                      <a:pt x="54" y="195"/>
                      <a:pt x="45" y="134"/>
                      <a:pt x="78" y="90"/>
                    </a:cubicBezTo>
                    <a:cubicBezTo>
                      <a:pt x="80" y="76"/>
                      <a:pt x="84" y="62"/>
                      <a:pt x="84" y="48"/>
                    </a:cubicBezTo>
                    <a:cubicBezTo>
                      <a:pt x="84" y="36"/>
                      <a:pt x="78" y="0"/>
                      <a:pt x="78" y="1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494"/>
              <p:cNvSpPr>
                <a:spLocks/>
              </p:cNvSpPr>
              <p:nvPr/>
            </p:nvSpPr>
            <p:spPr bwMode="auto">
              <a:xfrm>
                <a:off x="3549" y="2142"/>
                <a:ext cx="53" cy="270"/>
              </a:xfrm>
              <a:custGeom>
                <a:avLst/>
                <a:gdLst>
                  <a:gd name="T0" fmla="*/ 7 w 73"/>
                  <a:gd name="T1" fmla="*/ 0 h 372"/>
                  <a:gd name="T2" fmla="*/ 17 w 73"/>
                  <a:gd name="T3" fmla="*/ 58 h 372"/>
                  <a:gd name="T4" fmla="*/ 18 w 73"/>
                  <a:gd name="T5" fmla="*/ 103 h 3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372">
                    <a:moveTo>
                      <a:pt x="24" y="0"/>
                    </a:moveTo>
                    <a:cubicBezTo>
                      <a:pt x="0" y="96"/>
                      <a:pt x="42" y="130"/>
                      <a:pt x="60" y="210"/>
                    </a:cubicBezTo>
                    <a:cubicBezTo>
                      <a:pt x="73" y="268"/>
                      <a:pt x="66" y="301"/>
                      <a:pt x="66" y="37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495"/>
              <p:cNvSpPr>
                <a:spLocks/>
              </p:cNvSpPr>
              <p:nvPr/>
            </p:nvSpPr>
            <p:spPr bwMode="auto">
              <a:xfrm>
                <a:off x="3619" y="2150"/>
                <a:ext cx="21" cy="219"/>
              </a:xfrm>
              <a:custGeom>
                <a:avLst/>
                <a:gdLst>
                  <a:gd name="T0" fmla="*/ 8 w 29"/>
                  <a:gd name="T1" fmla="*/ 0 h 300"/>
                  <a:gd name="T2" fmla="*/ 7 w 29"/>
                  <a:gd name="T3" fmla="*/ 77 h 300"/>
                  <a:gd name="T4" fmla="*/ 5 w 29"/>
                  <a:gd name="T5" fmla="*/ 85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00">
                    <a:moveTo>
                      <a:pt x="29" y="0"/>
                    </a:moveTo>
                    <a:cubicBezTo>
                      <a:pt x="7" y="89"/>
                      <a:pt x="0" y="179"/>
                      <a:pt x="23" y="270"/>
                    </a:cubicBezTo>
                    <a:cubicBezTo>
                      <a:pt x="16" y="292"/>
                      <a:pt x="17" y="282"/>
                      <a:pt x="17" y="30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496"/>
              <p:cNvSpPr>
                <a:spLocks/>
              </p:cNvSpPr>
              <p:nvPr/>
            </p:nvSpPr>
            <p:spPr bwMode="auto">
              <a:xfrm>
                <a:off x="3519" y="2286"/>
                <a:ext cx="69" cy="96"/>
              </a:xfrm>
              <a:custGeom>
                <a:avLst/>
                <a:gdLst>
                  <a:gd name="T0" fmla="*/ 26 w 96"/>
                  <a:gd name="T1" fmla="*/ 0 h 132"/>
                  <a:gd name="T2" fmla="*/ 16 w 96"/>
                  <a:gd name="T3" fmla="*/ 7 h 132"/>
                  <a:gd name="T4" fmla="*/ 14 w 96"/>
                  <a:gd name="T5" fmla="*/ 13 h 132"/>
                  <a:gd name="T6" fmla="*/ 10 w 96"/>
                  <a:gd name="T7" fmla="*/ 18 h 132"/>
                  <a:gd name="T8" fmla="*/ 0 w 96"/>
                  <a:gd name="T9" fmla="*/ 37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32">
                    <a:moveTo>
                      <a:pt x="96" y="0"/>
                    </a:moveTo>
                    <a:cubicBezTo>
                      <a:pt x="84" y="8"/>
                      <a:pt x="72" y="16"/>
                      <a:pt x="60" y="24"/>
                    </a:cubicBezTo>
                    <a:cubicBezTo>
                      <a:pt x="53" y="29"/>
                      <a:pt x="58" y="41"/>
                      <a:pt x="54" y="48"/>
                    </a:cubicBezTo>
                    <a:cubicBezTo>
                      <a:pt x="50" y="55"/>
                      <a:pt x="42" y="60"/>
                      <a:pt x="36" y="66"/>
                    </a:cubicBezTo>
                    <a:cubicBezTo>
                      <a:pt x="29" y="88"/>
                      <a:pt x="0" y="110"/>
                      <a:pt x="0" y="13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497"/>
              <p:cNvSpPr>
                <a:spLocks/>
              </p:cNvSpPr>
              <p:nvPr/>
            </p:nvSpPr>
            <p:spPr bwMode="auto">
              <a:xfrm>
                <a:off x="3965" y="2146"/>
                <a:ext cx="21" cy="192"/>
              </a:xfrm>
              <a:custGeom>
                <a:avLst/>
                <a:gdLst>
                  <a:gd name="T0" fmla="*/ 8 w 30"/>
                  <a:gd name="T1" fmla="*/ 0 h 264"/>
                  <a:gd name="T2" fmla="*/ 3 w 30"/>
                  <a:gd name="T3" fmla="*/ 60 h 264"/>
                  <a:gd name="T4" fmla="*/ 0 w 30"/>
                  <a:gd name="T5" fmla="*/ 71 h 264"/>
                  <a:gd name="T6" fmla="*/ 0 w 30"/>
                  <a:gd name="T7" fmla="*/ 74 h 2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4">
                    <a:moveTo>
                      <a:pt x="30" y="0"/>
                    </a:moveTo>
                    <a:cubicBezTo>
                      <a:pt x="9" y="84"/>
                      <a:pt x="24" y="78"/>
                      <a:pt x="12" y="216"/>
                    </a:cubicBezTo>
                    <a:cubicBezTo>
                      <a:pt x="11" y="229"/>
                      <a:pt x="0" y="239"/>
                      <a:pt x="0" y="252"/>
                    </a:cubicBezTo>
                    <a:cubicBezTo>
                      <a:pt x="0" y="256"/>
                      <a:pt x="0" y="260"/>
                      <a:pt x="0" y="26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498"/>
              <p:cNvSpPr>
                <a:spLocks/>
              </p:cNvSpPr>
              <p:nvPr/>
            </p:nvSpPr>
            <p:spPr bwMode="auto">
              <a:xfrm>
                <a:off x="3982" y="2233"/>
                <a:ext cx="74" cy="96"/>
              </a:xfrm>
              <a:custGeom>
                <a:avLst/>
                <a:gdLst>
                  <a:gd name="T0" fmla="*/ 0 w 102"/>
                  <a:gd name="T1" fmla="*/ 0 h 132"/>
                  <a:gd name="T2" fmla="*/ 23 w 102"/>
                  <a:gd name="T3" fmla="*/ 23 h 132"/>
                  <a:gd name="T4" fmla="*/ 28 w 102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132">
                    <a:moveTo>
                      <a:pt x="0" y="0"/>
                    </a:moveTo>
                    <a:cubicBezTo>
                      <a:pt x="28" y="28"/>
                      <a:pt x="56" y="56"/>
                      <a:pt x="84" y="84"/>
                    </a:cubicBezTo>
                    <a:cubicBezTo>
                      <a:pt x="97" y="124"/>
                      <a:pt x="90" y="109"/>
                      <a:pt x="102" y="13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499"/>
              <p:cNvSpPr>
                <a:spLocks/>
              </p:cNvSpPr>
              <p:nvPr/>
            </p:nvSpPr>
            <p:spPr bwMode="auto">
              <a:xfrm>
                <a:off x="3116" y="2535"/>
                <a:ext cx="3334" cy="292"/>
              </a:xfrm>
              <a:custGeom>
                <a:avLst/>
                <a:gdLst>
                  <a:gd name="T0" fmla="*/ 0 w 4620"/>
                  <a:gd name="T1" fmla="*/ 95 h 401"/>
                  <a:gd name="T2" fmla="*/ 307 w 4620"/>
                  <a:gd name="T3" fmla="*/ 91 h 401"/>
                  <a:gd name="T4" fmla="*/ 613 w 4620"/>
                  <a:gd name="T5" fmla="*/ 87 h 401"/>
                  <a:gd name="T6" fmla="*/ 725 w 4620"/>
                  <a:gd name="T7" fmla="*/ 12 h 401"/>
                  <a:gd name="T8" fmla="*/ 890 w 4620"/>
                  <a:gd name="T9" fmla="*/ 18 h 401"/>
                  <a:gd name="T10" fmla="*/ 1033 w 4620"/>
                  <a:gd name="T11" fmla="*/ 47 h 401"/>
                  <a:gd name="T12" fmla="*/ 1110 w 4620"/>
                  <a:gd name="T13" fmla="*/ 99 h 401"/>
                  <a:gd name="T14" fmla="*/ 1253 w 4620"/>
                  <a:gd name="T15" fmla="*/ 113 h 4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20" h="401">
                    <a:moveTo>
                      <a:pt x="0" y="335"/>
                    </a:moveTo>
                    <a:cubicBezTo>
                      <a:pt x="378" y="331"/>
                      <a:pt x="757" y="327"/>
                      <a:pt x="1134" y="323"/>
                    </a:cubicBezTo>
                    <a:cubicBezTo>
                      <a:pt x="1511" y="319"/>
                      <a:pt x="2006" y="358"/>
                      <a:pt x="2262" y="311"/>
                    </a:cubicBezTo>
                    <a:cubicBezTo>
                      <a:pt x="2518" y="264"/>
                      <a:pt x="2500" y="82"/>
                      <a:pt x="2670" y="41"/>
                    </a:cubicBezTo>
                    <a:cubicBezTo>
                      <a:pt x="2840" y="0"/>
                      <a:pt x="3092" y="44"/>
                      <a:pt x="3282" y="65"/>
                    </a:cubicBezTo>
                    <a:cubicBezTo>
                      <a:pt x="3472" y="86"/>
                      <a:pt x="3675" y="119"/>
                      <a:pt x="3810" y="167"/>
                    </a:cubicBezTo>
                    <a:cubicBezTo>
                      <a:pt x="3945" y="215"/>
                      <a:pt x="3957" y="314"/>
                      <a:pt x="4092" y="353"/>
                    </a:cubicBezTo>
                    <a:cubicBezTo>
                      <a:pt x="4227" y="392"/>
                      <a:pt x="4423" y="396"/>
                      <a:pt x="4620" y="401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500"/>
              <p:cNvSpPr>
                <a:spLocks/>
              </p:cNvSpPr>
              <p:nvPr/>
            </p:nvSpPr>
            <p:spPr bwMode="auto">
              <a:xfrm>
                <a:off x="3073" y="3221"/>
                <a:ext cx="3399" cy="181"/>
              </a:xfrm>
              <a:custGeom>
                <a:avLst/>
                <a:gdLst>
                  <a:gd name="T0" fmla="*/ 0 w 4710"/>
                  <a:gd name="T1" fmla="*/ 25 h 249"/>
                  <a:gd name="T2" fmla="*/ 206 w 4710"/>
                  <a:gd name="T3" fmla="*/ 25 h 249"/>
                  <a:gd name="T4" fmla="*/ 306 w 4710"/>
                  <a:gd name="T5" fmla="*/ 5 h 249"/>
                  <a:gd name="T6" fmla="*/ 482 w 4710"/>
                  <a:gd name="T7" fmla="*/ 7 h 249"/>
                  <a:gd name="T8" fmla="*/ 537 w 4710"/>
                  <a:gd name="T9" fmla="*/ 44 h 249"/>
                  <a:gd name="T10" fmla="*/ 577 w 4710"/>
                  <a:gd name="T11" fmla="*/ 60 h 249"/>
                  <a:gd name="T12" fmla="*/ 729 w 4710"/>
                  <a:gd name="T13" fmla="*/ 63 h 249"/>
                  <a:gd name="T14" fmla="*/ 786 w 4710"/>
                  <a:gd name="T15" fmla="*/ 23 h 249"/>
                  <a:gd name="T16" fmla="*/ 859 w 4710"/>
                  <a:gd name="T17" fmla="*/ 9 h 249"/>
                  <a:gd name="T18" fmla="*/ 1007 w 4710"/>
                  <a:gd name="T19" fmla="*/ 22 h 249"/>
                  <a:gd name="T20" fmla="*/ 1045 w 4710"/>
                  <a:gd name="T21" fmla="*/ 58 h 249"/>
                  <a:gd name="T22" fmla="*/ 1133 w 4710"/>
                  <a:gd name="T23" fmla="*/ 55 h 249"/>
                  <a:gd name="T24" fmla="*/ 1189 w 4710"/>
                  <a:gd name="T25" fmla="*/ 28 h 249"/>
                  <a:gd name="T26" fmla="*/ 1277 w 4710"/>
                  <a:gd name="T27" fmla="*/ 30 h 2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710" h="249">
                    <a:moveTo>
                      <a:pt x="0" y="89"/>
                    </a:moveTo>
                    <a:cubicBezTo>
                      <a:pt x="287" y="95"/>
                      <a:pt x="574" y="101"/>
                      <a:pt x="762" y="89"/>
                    </a:cubicBezTo>
                    <a:cubicBezTo>
                      <a:pt x="950" y="77"/>
                      <a:pt x="959" y="28"/>
                      <a:pt x="1128" y="17"/>
                    </a:cubicBezTo>
                    <a:cubicBezTo>
                      <a:pt x="1297" y="6"/>
                      <a:pt x="1634" y="0"/>
                      <a:pt x="1776" y="23"/>
                    </a:cubicBezTo>
                    <a:cubicBezTo>
                      <a:pt x="1918" y="46"/>
                      <a:pt x="1921" y="123"/>
                      <a:pt x="1980" y="155"/>
                    </a:cubicBezTo>
                    <a:cubicBezTo>
                      <a:pt x="2039" y="187"/>
                      <a:pt x="2012" y="203"/>
                      <a:pt x="2130" y="215"/>
                    </a:cubicBezTo>
                    <a:cubicBezTo>
                      <a:pt x="2248" y="227"/>
                      <a:pt x="2560" y="249"/>
                      <a:pt x="2688" y="227"/>
                    </a:cubicBezTo>
                    <a:cubicBezTo>
                      <a:pt x="2816" y="205"/>
                      <a:pt x="2818" y="115"/>
                      <a:pt x="2898" y="83"/>
                    </a:cubicBezTo>
                    <a:cubicBezTo>
                      <a:pt x="2978" y="51"/>
                      <a:pt x="3032" y="36"/>
                      <a:pt x="3168" y="35"/>
                    </a:cubicBezTo>
                    <a:cubicBezTo>
                      <a:pt x="3304" y="34"/>
                      <a:pt x="3600" y="48"/>
                      <a:pt x="3714" y="77"/>
                    </a:cubicBezTo>
                    <a:cubicBezTo>
                      <a:pt x="3828" y="106"/>
                      <a:pt x="3775" y="189"/>
                      <a:pt x="3852" y="209"/>
                    </a:cubicBezTo>
                    <a:cubicBezTo>
                      <a:pt x="3929" y="229"/>
                      <a:pt x="4087" y="215"/>
                      <a:pt x="4176" y="197"/>
                    </a:cubicBezTo>
                    <a:cubicBezTo>
                      <a:pt x="4265" y="179"/>
                      <a:pt x="4297" y="116"/>
                      <a:pt x="4386" y="101"/>
                    </a:cubicBezTo>
                    <a:cubicBezTo>
                      <a:pt x="4475" y="86"/>
                      <a:pt x="4592" y="96"/>
                      <a:pt x="4710" y="107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501"/>
              <p:cNvSpPr>
                <a:spLocks/>
              </p:cNvSpPr>
              <p:nvPr/>
            </p:nvSpPr>
            <p:spPr bwMode="auto">
              <a:xfrm>
                <a:off x="3068" y="2374"/>
                <a:ext cx="3443" cy="334"/>
              </a:xfrm>
              <a:custGeom>
                <a:avLst/>
                <a:gdLst>
                  <a:gd name="T0" fmla="*/ 0 w 4770"/>
                  <a:gd name="T1" fmla="*/ 64 h 458"/>
                  <a:gd name="T2" fmla="*/ 197 w 4770"/>
                  <a:gd name="T3" fmla="*/ 66 h 458"/>
                  <a:gd name="T4" fmla="*/ 276 w 4770"/>
                  <a:gd name="T5" fmla="*/ 120 h 458"/>
                  <a:gd name="T6" fmla="*/ 450 w 4770"/>
                  <a:gd name="T7" fmla="*/ 123 h 458"/>
                  <a:gd name="T8" fmla="*/ 535 w 4770"/>
                  <a:gd name="T9" fmla="*/ 96 h 458"/>
                  <a:gd name="T10" fmla="*/ 661 w 4770"/>
                  <a:gd name="T11" fmla="*/ 96 h 458"/>
                  <a:gd name="T12" fmla="*/ 722 w 4770"/>
                  <a:gd name="T13" fmla="*/ 42 h 458"/>
                  <a:gd name="T14" fmla="*/ 927 w 4770"/>
                  <a:gd name="T15" fmla="*/ 8 h 458"/>
                  <a:gd name="T16" fmla="*/ 1130 w 4770"/>
                  <a:gd name="T17" fmla="*/ 8 h 458"/>
                  <a:gd name="T18" fmla="*/ 1247 w 4770"/>
                  <a:gd name="T19" fmla="*/ 55 h 458"/>
                  <a:gd name="T20" fmla="*/ 1295 w 4770"/>
                  <a:gd name="T21" fmla="*/ 59 h 4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70" h="458">
                    <a:moveTo>
                      <a:pt x="0" y="226"/>
                    </a:moveTo>
                    <a:cubicBezTo>
                      <a:pt x="278" y="212"/>
                      <a:pt x="556" y="199"/>
                      <a:pt x="726" y="232"/>
                    </a:cubicBezTo>
                    <a:cubicBezTo>
                      <a:pt x="896" y="265"/>
                      <a:pt x="865" y="390"/>
                      <a:pt x="1020" y="424"/>
                    </a:cubicBezTo>
                    <a:cubicBezTo>
                      <a:pt x="1175" y="458"/>
                      <a:pt x="1498" y="450"/>
                      <a:pt x="1656" y="436"/>
                    </a:cubicBezTo>
                    <a:cubicBezTo>
                      <a:pt x="1814" y="422"/>
                      <a:pt x="1838" y="356"/>
                      <a:pt x="1968" y="340"/>
                    </a:cubicBezTo>
                    <a:cubicBezTo>
                      <a:pt x="2098" y="324"/>
                      <a:pt x="2321" y="372"/>
                      <a:pt x="2436" y="340"/>
                    </a:cubicBezTo>
                    <a:cubicBezTo>
                      <a:pt x="2551" y="308"/>
                      <a:pt x="2495" y="200"/>
                      <a:pt x="2658" y="148"/>
                    </a:cubicBezTo>
                    <a:cubicBezTo>
                      <a:pt x="2821" y="96"/>
                      <a:pt x="3163" y="48"/>
                      <a:pt x="3414" y="28"/>
                    </a:cubicBezTo>
                    <a:cubicBezTo>
                      <a:pt x="3665" y="8"/>
                      <a:pt x="3967" y="0"/>
                      <a:pt x="4164" y="28"/>
                    </a:cubicBezTo>
                    <a:cubicBezTo>
                      <a:pt x="4361" y="56"/>
                      <a:pt x="4495" y="166"/>
                      <a:pt x="4596" y="196"/>
                    </a:cubicBezTo>
                    <a:cubicBezTo>
                      <a:pt x="4697" y="226"/>
                      <a:pt x="4741" y="207"/>
                      <a:pt x="4770" y="20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502"/>
              <p:cNvSpPr>
                <a:spLocks/>
              </p:cNvSpPr>
              <p:nvPr/>
            </p:nvSpPr>
            <p:spPr bwMode="auto">
              <a:xfrm>
                <a:off x="3051" y="2888"/>
                <a:ext cx="3235" cy="335"/>
              </a:xfrm>
              <a:custGeom>
                <a:avLst/>
                <a:gdLst>
                  <a:gd name="T0" fmla="*/ 0 w 4482"/>
                  <a:gd name="T1" fmla="*/ 40 h 460"/>
                  <a:gd name="T2" fmla="*/ 215 w 4482"/>
                  <a:gd name="T3" fmla="*/ 42 h 460"/>
                  <a:gd name="T4" fmla="*/ 275 w 4482"/>
                  <a:gd name="T5" fmla="*/ 90 h 460"/>
                  <a:gd name="T6" fmla="*/ 482 w 4482"/>
                  <a:gd name="T7" fmla="*/ 98 h 460"/>
                  <a:gd name="T8" fmla="*/ 552 w 4482"/>
                  <a:gd name="T9" fmla="*/ 69 h 460"/>
                  <a:gd name="T10" fmla="*/ 749 w 4482"/>
                  <a:gd name="T11" fmla="*/ 73 h 460"/>
                  <a:gd name="T12" fmla="*/ 801 w 4482"/>
                  <a:gd name="T13" fmla="*/ 109 h 460"/>
                  <a:gd name="T14" fmla="*/ 1006 w 4482"/>
                  <a:gd name="T15" fmla="*/ 111 h 460"/>
                  <a:gd name="T16" fmla="*/ 1216 w 4482"/>
                  <a:gd name="T17" fmla="*/ 0 h 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82" h="460">
                    <a:moveTo>
                      <a:pt x="0" y="144"/>
                    </a:moveTo>
                    <a:cubicBezTo>
                      <a:pt x="311" y="132"/>
                      <a:pt x="623" y="121"/>
                      <a:pt x="792" y="150"/>
                    </a:cubicBezTo>
                    <a:cubicBezTo>
                      <a:pt x="961" y="179"/>
                      <a:pt x="850" y="285"/>
                      <a:pt x="1014" y="318"/>
                    </a:cubicBezTo>
                    <a:cubicBezTo>
                      <a:pt x="1178" y="351"/>
                      <a:pt x="1606" y="360"/>
                      <a:pt x="1776" y="348"/>
                    </a:cubicBezTo>
                    <a:cubicBezTo>
                      <a:pt x="1946" y="336"/>
                      <a:pt x="1870" y="261"/>
                      <a:pt x="2034" y="246"/>
                    </a:cubicBezTo>
                    <a:cubicBezTo>
                      <a:pt x="2198" y="231"/>
                      <a:pt x="2607" y="235"/>
                      <a:pt x="2760" y="258"/>
                    </a:cubicBezTo>
                    <a:cubicBezTo>
                      <a:pt x="2913" y="281"/>
                      <a:pt x="2794" y="361"/>
                      <a:pt x="2952" y="384"/>
                    </a:cubicBezTo>
                    <a:cubicBezTo>
                      <a:pt x="3110" y="407"/>
                      <a:pt x="3453" y="460"/>
                      <a:pt x="3708" y="396"/>
                    </a:cubicBezTo>
                    <a:cubicBezTo>
                      <a:pt x="3963" y="332"/>
                      <a:pt x="4353" y="66"/>
                      <a:pt x="4482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503"/>
              <p:cNvSpPr>
                <a:spLocks/>
              </p:cNvSpPr>
              <p:nvPr/>
            </p:nvSpPr>
            <p:spPr bwMode="auto">
              <a:xfrm>
                <a:off x="3739" y="2425"/>
                <a:ext cx="74" cy="223"/>
              </a:xfrm>
              <a:custGeom>
                <a:avLst/>
                <a:gdLst>
                  <a:gd name="T0" fmla="*/ 0 w 102"/>
                  <a:gd name="T1" fmla="*/ 87 h 306"/>
                  <a:gd name="T2" fmla="*/ 9 w 102"/>
                  <a:gd name="T3" fmla="*/ 77 h 306"/>
                  <a:gd name="T4" fmla="*/ 15 w 102"/>
                  <a:gd name="T5" fmla="*/ 66 h 306"/>
                  <a:gd name="T6" fmla="*/ 22 w 102"/>
                  <a:gd name="T7" fmla="*/ 32 h 306"/>
                  <a:gd name="T8" fmla="*/ 28 w 102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306">
                    <a:moveTo>
                      <a:pt x="0" y="306"/>
                    </a:moveTo>
                    <a:cubicBezTo>
                      <a:pt x="46" y="272"/>
                      <a:pt x="10" y="305"/>
                      <a:pt x="30" y="270"/>
                    </a:cubicBezTo>
                    <a:cubicBezTo>
                      <a:pt x="37" y="257"/>
                      <a:pt x="54" y="234"/>
                      <a:pt x="54" y="234"/>
                    </a:cubicBezTo>
                    <a:cubicBezTo>
                      <a:pt x="64" y="193"/>
                      <a:pt x="70" y="155"/>
                      <a:pt x="78" y="114"/>
                    </a:cubicBezTo>
                    <a:cubicBezTo>
                      <a:pt x="86" y="74"/>
                      <a:pt x="102" y="41"/>
                      <a:pt x="102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504"/>
              <p:cNvSpPr>
                <a:spLocks/>
              </p:cNvSpPr>
              <p:nvPr/>
            </p:nvSpPr>
            <p:spPr bwMode="auto">
              <a:xfrm>
                <a:off x="3787" y="2473"/>
                <a:ext cx="139" cy="83"/>
              </a:xfrm>
              <a:custGeom>
                <a:avLst/>
                <a:gdLst>
                  <a:gd name="T0" fmla="*/ 0 w 192"/>
                  <a:gd name="T1" fmla="*/ 32 h 114"/>
                  <a:gd name="T2" fmla="*/ 43 w 192"/>
                  <a:gd name="T3" fmla="*/ 23 h 114"/>
                  <a:gd name="T4" fmla="*/ 53 w 192"/>
                  <a:gd name="T5" fmla="*/ 0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14">
                    <a:moveTo>
                      <a:pt x="0" y="114"/>
                    </a:moveTo>
                    <a:cubicBezTo>
                      <a:pt x="55" y="107"/>
                      <a:pt x="104" y="104"/>
                      <a:pt x="156" y="84"/>
                    </a:cubicBezTo>
                    <a:cubicBezTo>
                      <a:pt x="165" y="57"/>
                      <a:pt x="179" y="26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505"/>
              <p:cNvSpPr>
                <a:spLocks/>
              </p:cNvSpPr>
              <p:nvPr/>
            </p:nvSpPr>
            <p:spPr bwMode="auto">
              <a:xfrm>
                <a:off x="3674" y="2679"/>
                <a:ext cx="122" cy="257"/>
              </a:xfrm>
              <a:custGeom>
                <a:avLst/>
                <a:gdLst>
                  <a:gd name="T0" fmla="*/ 47 w 168"/>
                  <a:gd name="T1" fmla="*/ 0 h 354"/>
                  <a:gd name="T2" fmla="*/ 44 w 168"/>
                  <a:gd name="T3" fmla="*/ 22 h 354"/>
                  <a:gd name="T4" fmla="*/ 23 w 168"/>
                  <a:gd name="T5" fmla="*/ 52 h 354"/>
                  <a:gd name="T6" fmla="*/ 0 w 168"/>
                  <a:gd name="T7" fmla="*/ 99 h 3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" h="354">
                    <a:moveTo>
                      <a:pt x="168" y="0"/>
                    </a:moveTo>
                    <a:cubicBezTo>
                      <a:pt x="162" y="26"/>
                      <a:pt x="164" y="53"/>
                      <a:pt x="156" y="78"/>
                    </a:cubicBezTo>
                    <a:cubicBezTo>
                      <a:pt x="146" y="112"/>
                      <a:pt x="101" y="154"/>
                      <a:pt x="84" y="186"/>
                    </a:cubicBezTo>
                    <a:cubicBezTo>
                      <a:pt x="54" y="242"/>
                      <a:pt x="28" y="298"/>
                      <a:pt x="0" y="35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506"/>
              <p:cNvSpPr>
                <a:spLocks/>
              </p:cNvSpPr>
              <p:nvPr/>
            </p:nvSpPr>
            <p:spPr bwMode="auto">
              <a:xfrm>
                <a:off x="3837" y="2687"/>
                <a:ext cx="63" cy="294"/>
              </a:xfrm>
              <a:custGeom>
                <a:avLst/>
                <a:gdLst>
                  <a:gd name="T0" fmla="*/ 4 w 87"/>
                  <a:gd name="T1" fmla="*/ 0 h 404"/>
                  <a:gd name="T2" fmla="*/ 7 w 87"/>
                  <a:gd name="T3" fmla="*/ 54 h 404"/>
                  <a:gd name="T4" fmla="*/ 14 w 87"/>
                  <a:gd name="T5" fmla="*/ 67 h 404"/>
                  <a:gd name="T6" fmla="*/ 17 w 87"/>
                  <a:gd name="T7" fmla="*/ 77 h 404"/>
                  <a:gd name="T8" fmla="*/ 24 w 87"/>
                  <a:gd name="T9" fmla="*/ 92 h 404"/>
                  <a:gd name="T10" fmla="*/ 24 w 87"/>
                  <a:gd name="T11" fmla="*/ 113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" h="404">
                    <a:moveTo>
                      <a:pt x="15" y="0"/>
                    </a:moveTo>
                    <a:cubicBezTo>
                      <a:pt x="17" y="64"/>
                      <a:pt x="0" y="134"/>
                      <a:pt x="27" y="192"/>
                    </a:cubicBezTo>
                    <a:cubicBezTo>
                      <a:pt x="34" y="208"/>
                      <a:pt x="43" y="224"/>
                      <a:pt x="51" y="240"/>
                    </a:cubicBezTo>
                    <a:cubicBezTo>
                      <a:pt x="57" y="251"/>
                      <a:pt x="58" y="264"/>
                      <a:pt x="63" y="276"/>
                    </a:cubicBezTo>
                    <a:cubicBezTo>
                      <a:pt x="71" y="294"/>
                      <a:pt x="87" y="330"/>
                      <a:pt x="87" y="330"/>
                    </a:cubicBezTo>
                    <a:cubicBezTo>
                      <a:pt x="81" y="404"/>
                      <a:pt x="57" y="402"/>
                      <a:pt x="87" y="40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507"/>
              <p:cNvSpPr>
                <a:spLocks/>
              </p:cNvSpPr>
              <p:nvPr/>
            </p:nvSpPr>
            <p:spPr bwMode="auto">
              <a:xfrm>
                <a:off x="3142" y="2535"/>
                <a:ext cx="164" cy="213"/>
              </a:xfrm>
              <a:custGeom>
                <a:avLst/>
                <a:gdLst>
                  <a:gd name="T0" fmla="*/ 61 w 228"/>
                  <a:gd name="T1" fmla="*/ 0 h 294"/>
                  <a:gd name="T2" fmla="*/ 14 w 228"/>
                  <a:gd name="T3" fmla="*/ 45 h 294"/>
                  <a:gd name="T4" fmla="*/ 3 w 228"/>
                  <a:gd name="T5" fmla="*/ 70 h 294"/>
                  <a:gd name="T6" fmla="*/ 0 w 22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8" h="294">
                    <a:moveTo>
                      <a:pt x="228" y="0"/>
                    </a:moveTo>
                    <a:cubicBezTo>
                      <a:pt x="205" y="92"/>
                      <a:pt x="131" y="123"/>
                      <a:pt x="54" y="162"/>
                    </a:cubicBezTo>
                    <a:cubicBezTo>
                      <a:pt x="31" y="192"/>
                      <a:pt x="25" y="215"/>
                      <a:pt x="12" y="252"/>
                    </a:cubicBezTo>
                    <a:cubicBezTo>
                      <a:pt x="7" y="266"/>
                      <a:pt x="0" y="294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508"/>
              <p:cNvSpPr>
                <a:spLocks/>
              </p:cNvSpPr>
              <p:nvPr/>
            </p:nvSpPr>
            <p:spPr bwMode="auto">
              <a:xfrm>
                <a:off x="3202" y="2281"/>
                <a:ext cx="57" cy="249"/>
              </a:xfrm>
              <a:custGeom>
                <a:avLst/>
                <a:gdLst>
                  <a:gd name="T0" fmla="*/ 14 w 78"/>
                  <a:gd name="T1" fmla="*/ 96 h 342"/>
                  <a:gd name="T2" fmla="*/ 0 w 78"/>
                  <a:gd name="T3" fmla="*/ 0 h 3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8" h="342">
                    <a:moveTo>
                      <a:pt x="48" y="342"/>
                    </a:moveTo>
                    <a:cubicBezTo>
                      <a:pt x="78" y="221"/>
                      <a:pt x="0" y="116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509"/>
              <p:cNvSpPr>
                <a:spLocks/>
              </p:cNvSpPr>
              <p:nvPr/>
            </p:nvSpPr>
            <p:spPr bwMode="auto">
              <a:xfrm>
                <a:off x="3272" y="2303"/>
                <a:ext cx="30" cy="227"/>
              </a:xfrm>
              <a:custGeom>
                <a:avLst/>
                <a:gdLst>
                  <a:gd name="T0" fmla="*/ 11 w 42"/>
                  <a:gd name="T1" fmla="*/ 0 h 312"/>
                  <a:gd name="T2" fmla="*/ 0 w 42"/>
                  <a:gd name="T3" fmla="*/ 76 h 312"/>
                  <a:gd name="T4" fmla="*/ 0 w 42"/>
                  <a:gd name="T5" fmla="*/ 87 h 3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12">
                    <a:moveTo>
                      <a:pt x="42" y="0"/>
                    </a:moveTo>
                    <a:cubicBezTo>
                      <a:pt x="13" y="87"/>
                      <a:pt x="42" y="186"/>
                      <a:pt x="0" y="270"/>
                    </a:cubicBezTo>
                    <a:cubicBezTo>
                      <a:pt x="7" y="291"/>
                      <a:pt x="0" y="292"/>
                      <a:pt x="0" y="31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510"/>
              <p:cNvSpPr>
                <a:spLocks/>
              </p:cNvSpPr>
              <p:nvPr/>
            </p:nvSpPr>
            <p:spPr bwMode="auto">
              <a:xfrm>
                <a:off x="4442" y="2404"/>
                <a:ext cx="56" cy="214"/>
              </a:xfrm>
              <a:custGeom>
                <a:avLst/>
                <a:gdLst>
                  <a:gd name="T0" fmla="*/ 1 w 77"/>
                  <a:gd name="T1" fmla="*/ 0 h 294"/>
                  <a:gd name="T2" fmla="*/ 12 w 77"/>
                  <a:gd name="T3" fmla="*/ 55 h 294"/>
                  <a:gd name="T4" fmla="*/ 18 w 77"/>
                  <a:gd name="T5" fmla="*/ 83 h 2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294">
                    <a:moveTo>
                      <a:pt x="4" y="0"/>
                    </a:moveTo>
                    <a:cubicBezTo>
                      <a:pt x="8" y="95"/>
                      <a:pt x="0" y="129"/>
                      <a:pt x="46" y="198"/>
                    </a:cubicBezTo>
                    <a:cubicBezTo>
                      <a:pt x="53" y="224"/>
                      <a:pt x="77" y="267"/>
                      <a:pt x="64" y="29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511"/>
              <p:cNvSpPr>
                <a:spLocks/>
              </p:cNvSpPr>
              <p:nvPr/>
            </p:nvSpPr>
            <p:spPr bwMode="auto">
              <a:xfrm>
                <a:off x="4439" y="2334"/>
                <a:ext cx="275" cy="170"/>
              </a:xfrm>
              <a:custGeom>
                <a:avLst/>
                <a:gdLst>
                  <a:gd name="T0" fmla="*/ 103 w 381"/>
                  <a:gd name="T1" fmla="*/ 0 h 234"/>
                  <a:gd name="T2" fmla="*/ 71 w 381"/>
                  <a:gd name="T3" fmla="*/ 20 h 234"/>
                  <a:gd name="T4" fmla="*/ 58 w 381"/>
                  <a:gd name="T5" fmla="*/ 30 h 234"/>
                  <a:gd name="T6" fmla="*/ 38 w 381"/>
                  <a:gd name="T7" fmla="*/ 37 h 234"/>
                  <a:gd name="T8" fmla="*/ 12 w 381"/>
                  <a:gd name="T9" fmla="*/ 55 h 234"/>
                  <a:gd name="T10" fmla="*/ 6 w 381"/>
                  <a:gd name="T11" fmla="*/ 65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1" h="234">
                    <a:moveTo>
                      <a:pt x="381" y="0"/>
                    </a:moveTo>
                    <a:cubicBezTo>
                      <a:pt x="335" y="23"/>
                      <a:pt x="308" y="56"/>
                      <a:pt x="261" y="72"/>
                    </a:cubicBezTo>
                    <a:cubicBezTo>
                      <a:pt x="245" y="84"/>
                      <a:pt x="231" y="99"/>
                      <a:pt x="213" y="108"/>
                    </a:cubicBezTo>
                    <a:cubicBezTo>
                      <a:pt x="190" y="119"/>
                      <a:pt x="141" y="132"/>
                      <a:pt x="141" y="132"/>
                    </a:cubicBezTo>
                    <a:cubicBezTo>
                      <a:pt x="112" y="161"/>
                      <a:pt x="78" y="175"/>
                      <a:pt x="45" y="198"/>
                    </a:cubicBezTo>
                    <a:cubicBezTo>
                      <a:pt x="45" y="198"/>
                      <a:pt x="0" y="234"/>
                      <a:pt x="21" y="23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512"/>
              <p:cNvSpPr>
                <a:spLocks/>
              </p:cNvSpPr>
              <p:nvPr/>
            </p:nvSpPr>
            <p:spPr bwMode="auto">
              <a:xfrm>
                <a:off x="4744" y="2369"/>
                <a:ext cx="52" cy="253"/>
              </a:xfrm>
              <a:custGeom>
                <a:avLst/>
                <a:gdLst>
                  <a:gd name="T0" fmla="*/ 20 w 72"/>
                  <a:gd name="T1" fmla="*/ 0 h 348"/>
                  <a:gd name="T2" fmla="*/ 9 w 72"/>
                  <a:gd name="T3" fmla="*/ 37 h 348"/>
                  <a:gd name="T4" fmla="*/ 4 w 72"/>
                  <a:gd name="T5" fmla="*/ 64 h 348"/>
                  <a:gd name="T6" fmla="*/ 0 w 72"/>
                  <a:gd name="T7" fmla="*/ 97 h 3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" h="348">
                    <a:moveTo>
                      <a:pt x="72" y="0"/>
                    </a:moveTo>
                    <a:cubicBezTo>
                      <a:pt x="50" y="43"/>
                      <a:pt x="51" y="90"/>
                      <a:pt x="30" y="132"/>
                    </a:cubicBezTo>
                    <a:cubicBezTo>
                      <a:pt x="17" y="212"/>
                      <a:pt x="24" y="180"/>
                      <a:pt x="12" y="228"/>
                    </a:cubicBezTo>
                    <a:cubicBezTo>
                      <a:pt x="8" y="268"/>
                      <a:pt x="0" y="308"/>
                      <a:pt x="0" y="34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513"/>
              <p:cNvSpPr>
                <a:spLocks/>
              </p:cNvSpPr>
              <p:nvPr/>
            </p:nvSpPr>
            <p:spPr bwMode="auto">
              <a:xfrm>
                <a:off x="4757" y="2308"/>
                <a:ext cx="251" cy="213"/>
              </a:xfrm>
              <a:custGeom>
                <a:avLst/>
                <a:gdLst>
                  <a:gd name="T0" fmla="*/ 94 w 348"/>
                  <a:gd name="T1" fmla="*/ 0 h 294"/>
                  <a:gd name="T2" fmla="*/ 21 w 348"/>
                  <a:gd name="T3" fmla="*/ 59 h 294"/>
                  <a:gd name="T4" fmla="*/ 4 w 348"/>
                  <a:gd name="T5" fmla="*/ 72 h 294"/>
                  <a:gd name="T6" fmla="*/ 0 w 34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8" h="294">
                    <a:moveTo>
                      <a:pt x="348" y="0"/>
                    </a:moveTo>
                    <a:cubicBezTo>
                      <a:pt x="277" y="101"/>
                      <a:pt x="188" y="167"/>
                      <a:pt x="78" y="216"/>
                    </a:cubicBezTo>
                    <a:cubicBezTo>
                      <a:pt x="52" y="227"/>
                      <a:pt x="44" y="251"/>
                      <a:pt x="18" y="264"/>
                    </a:cubicBezTo>
                    <a:cubicBezTo>
                      <a:pt x="4" y="286"/>
                      <a:pt x="9" y="276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514"/>
              <p:cNvSpPr>
                <a:spLocks/>
              </p:cNvSpPr>
              <p:nvPr/>
            </p:nvSpPr>
            <p:spPr bwMode="auto">
              <a:xfrm>
                <a:off x="5329" y="2569"/>
                <a:ext cx="52" cy="489"/>
              </a:xfrm>
              <a:custGeom>
                <a:avLst/>
                <a:gdLst>
                  <a:gd name="T0" fmla="*/ 8 w 71"/>
                  <a:gd name="T1" fmla="*/ 0 h 672"/>
                  <a:gd name="T2" fmla="*/ 13 w 71"/>
                  <a:gd name="T3" fmla="*/ 87 h 672"/>
                  <a:gd name="T4" fmla="*/ 19 w 71"/>
                  <a:gd name="T5" fmla="*/ 151 h 672"/>
                  <a:gd name="T6" fmla="*/ 21 w 71"/>
                  <a:gd name="T7" fmla="*/ 188 h 6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1" h="672">
                    <a:moveTo>
                      <a:pt x="29" y="0"/>
                    </a:moveTo>
                    <a:cubicBezTo>
                      <a:pt x="16" y="101"/>
                      <a:pt x="0" y="219"/>
                      <a:pt x="47" y="312"/>
                    </a:cubicBezTo>
                    <a:cubicBezTo>
                      <a:pt x="52" y="388"/>
                      <a:pt x="52" y="465"/>
                      <a:pt x="65" y="540"/>
                    </a:cubicBezTo>
                    <a:cubicBezTo>
                      <a:pt x="67" y="584"/>
                      <a:pt x="71" y="672"/>
                      <a:pt x="71" y="67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515"/>
              <p:cNvSpPr>
                <a:spLocks/>
              </p:cNvSpPr>
              <p:nvPr/>
            </p:nvSpPr>
            <p:spPr bwMode="auto">
              <a:xfrm>
                <a:off x="5337" y="2700"/>
                <a:ext cx="178" cy="232"/>
              </a:xfrm>
              <a:custGeom>
                <a:avLst/>
                <a:gdLst>
                  <a:gd name="T0" fmla="*/ 3 w 247"/>
                  <a:gd name="T1" fmla="*/ 0 h 318"/>
                  <a:gd name="T2" fmla="*/ 22 w 247"/>
                  <a:gd name="T3" fmla="*/ 39 h 318"/>
                  <a:gd name="T4" fmla="*/ 63 w 247"/>
                  <a:gd name="T5" fmla="*/ 83 h 318"/>
                  <a:gd name="T6" fmla="*/ 66 w 247"/>
                  <a:gd name="T7" fmla="*/ 90 h 3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7" h="318">
                    <a:moveTo>
                      <a:pt x="13" y="0"/>
                    </a:moveTo>
                    <a:cubicBezTo>
                      <a:pt x="35" y="67"/>
                      <a:pt x="0" y="112"/>
                      <a:pt x="79" y="138"/>
                    </a:cubicBezTo>
                    <a:cubicBezTo>
                      <a:pt x="128" y="187"/>
                      <a:pt x="177" y="256"/>
                      <a:pt x="235" y="294"/>
                    </a:cubicBezTo>
                    <a:cubicBezTo>
                      <a:pt x="242" y="315"/>
                      <a:pt x="237" y="308"/>
                      <a:pt x="247" y="31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516"/>
              <p:cNvSpPr>
                <a:spLocks/>
              </p:cNvSpPr>
              <p:nvPr/>
            </p:nvSpPr>
            <p:spPr bwMode="auto">
              <a:xfrm>
                <a:off x="4584" y="3390"/>
                <a:ext cx="104" cy="351"/>
              </a:xfrm>
              <a:custGeom>
                <a:avLst/>
                <a:gdLst>
                  <a:gd name="T0" fmla="*/ 39 w 144"/>
                  <a:gd name="T1" fmla="*/ 0 h 482"/>
                  <a:gd name="T2" fmla="*/ 27 w 144"/>
                  <a:gd name="T3" fmla="*/ 64 h 482"/>
                  <a:gd name="T4" fmla="*/ 26 w 144"/>
                  <a:gd name="T5" fmla="*/ 74 h 482"/>
                  <a:gd name="T6" fmla="*/ 16 w 144"/>
                  <a:gd name="T7" fmla="*/ 77 h 482"/>
                  <a:gd name="T8" fmla="*/ 0 w 144"/>
                  <a:gd name="T9" fmla="*/ 114 h 482"/>
                  <a:gd name="T10" fmla="*/ 0 w 144"/>
                  <a:gd name="T11" fmla="*/ 130 h 4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482">
                    <a:moveTo>
                      <a:pt x="144" y="0"/>
                    </a:moveTo>
                    <a:cubicBezTo>
                      <a:pt x="137" y="78"/>
                      <a:pt x="121" y="152"/>
                      <a:pt x="102" y="228"/>
                    </a:cubicBezTo>
                    <a:cubicBezTo>
                      <a:pt x="99" y="240"/>
                      <a:pt x="104" y="255"/>
                      <a:pt x="96" y="264"/>
                    </a:cubicBezTo>
                    <a:cubicBezTo>
                      <a:pt x="88" y="274"/>
                      <a:pt x="72" y="272"/>
                      <a:pt x="60" y="276"/>
                    </a:cubicBezTo>
                    <a:cubicBezTo>
                      <a:pt x="29" y="327"/>
                      <a:pt x="24" y="359"/>
                      <a:pt x="0" y="408"/>
                    </a:cubicBezTo>
                    <a:cubicBezTo>
                      <a:pt x="6" y="471"/>
                      <a:pt x="20" y="482"/>
                      <a:pt x="0" y="46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517"/>
              <p:cNvSpPr>
                <a:spLocks/>
              </p:cNvSpPr>
              <p:nvPr/>
            </p:nvSpPr>
            <p:spPr bwMode="auto">
              <a:xfrm>
                <a:off x="4671" y="3508"/>
                <a:ext cx="112" cy="179"/>
              </a:xfrm>
              <a:custGeom>
                <a:avLst/>
                <a:gdLst>
                  <a:gd name="T0" fmla="*/ 0 w 156"/>
                  <a:gd name="T1" fmla="*/ 0 h 246"/>
                  <a:gd name="T2" fmla="*/ 3 w 156"/>
                  <a:gd name="T3" fmla="*/ 13 h 246"/>
                  <a:gd name="T4" fmla="*/ 14 w 156"/>
                  <a:gd name="T5" fmla="*/ 23 h 246"/>
                  <a:gd name="T6" fmla="*/ 30 w 156"/>
                  <a:gd name="T7" fmla="*/ 41 h 246"/>
                  <a:gd name="T8" fmla="*/ 38 w 156"/>
                  <a:gd name="T9" fmla="*/ 59 h 246"/>
                  <a:gd name="T10" fmla="*/ 41 w 156"/>
                  <a:gd name="T11" fmla="*/ 69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6" h="246">
                    <a:moveTo>
                      <a:pt x="0" y="0"/>
                    </a:moveTo>
                    <a:cubicBezTo>
                      <a:pt x="4" y="16"/>
                      <a:pt x="8" y="32"/>
                      <a:pt x="12" y="48"/>
                    </a:cubicBezTo>
                    <a:cubicBezTo>
                      <a:pt x="14" y="56"/>
                      <a:pt x="50" y="81"/>
                      <a:pt x="54" y="84"/>
                    </a:cubicBezTo>
                    <a:cubicBezTo>
                      <a:pt x="86" y="113"/>
                      <a:pt x="93" y="120"/>
                      <a:pt x="114" y="150"/>
                    </a:cubicBezTo>
                    <a:cubicBezTo>
                      <a:pt x="127" y="168"/>
                      <a:pt x="136" y="190"/>
                      <a:pt x="144" y="210"/>
                    </a:cubicBezTo>
                    <a:cubicBezTo>
                      <a:pt x="149" y="222"/>
                      <a:pt x="156" y="246"/>
                      <a:pt x="156" y="24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518"/>
              <p:cNvSpPr>
                <a:spLocks/>
              </p:cNvSpPr>
              <p:nvPr/>
            </p:nvSpPr>
            <p:spPr bwMode="auto">
              <a:xfrm>
                <a:off x="4774" y="3185"/>
                <a:ext cx="18" cy="201"/>
              </a:xfrm>
              <a:custGeom>
                <a:avLst/>
                <a:gdLst>
                  <a:gd name="T0" fmla="*/ 8 w 24"/>
                  <a:gd name="T1" fmla="*/ 0 h 276"/>
                  <a:gd name="T2" fmla="*/ 2 w 24"/>
                  <a:gd name="T3" fmla="*/ 23 h 276"/>
                  <a:gd name="T4" fmla="*/ 4 w 24"/>
                  <a:gd name="T5" fmla="*/ 55 h 276"/>
                  <a:gd name="T6" fmla="*/ 0 w 24"/>
                  <a:gd name="T7" fmla="*/ 77 h 2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76">
                    <a:moveTo>
                      <a:pt x="24" y="0"/>
                    </a:moveTo>
                    <a:cubicBezTo>
                      <a:pt x="15" y="26"/>
                      <a:pt x="13" y="52"/>
                      <a:pt x="6" y="78"/>
                    </a:cubicBezTo>
                    <a:cubicBezTo>
                      <a:pt x="8" y="118"/>
                      <a:pt x="12" y="158"/>
                      <a:pt x="12" y="198"/>
                    </a:cubicBezTo>
                    <a:cubicBezTo>
                      <a:pt x="12" y="225"/>
                      <a:pt x="0" y="249"/>
                      <a:pt x="0" y="27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519"/>
              <p:cNvSpPr>
                <a:spLocks/>
              </p:cNvSpPr>
              <p:nvPr/>
            </p:nvSpPr>
            <p:spPr bwMode="auto">
              <a:xfrm>
                <a:off x="4783" y="3203"/>
                <a:ext cx="87" cy="91"/>
              </a:xfrm>
              <a:custGeom>
                <a:avLst/>
                <a:gdLst>
                  <a:gd name="T0" fmla="*/ 33 w 120"/>
                  <a:gd name="T1" fmla="*/ 0 h 126"/>
                  <a:gd name="T2" fmla="*/ 9 w 120"/>
                  <a:gd name="T3" fmla="*/ 21 h 126"/>
                  <a:gd name="T4" fmla="*/ 0 w 120"/>
                  <a:gd name="T5" fmla="*/ 35 h 1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0" h="126">
                    <a:moveTo>
                      <a:pt x="120" y="0"/>
                    </a:moveTo>
                    <a:cubicBezTo>
                      <a:pt x="104" y="22"/>
                      <a:pt x="54" y="70"/>
                      <a:pt x="30" y="78"/>
                    </a:cubicBezTo>
                    <a:cubicBezTo>
                      <a:pt x="23" y="99"/>
                      <a:pt x="9" y="107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520"/>
              <p:cNvSpPr>
                <a:spLocks/>
              </p:cNvSpPr>
              <p:nvPr/>
            </p:nvSpPr>
            <p:spPr bwMode="auto">
              <a:xfrm>
                <a:off x="4718" y="3163"/>
                <a:ext cx="26" cy="223"/>
              </a:xfrm>
              <a:custGeom>
                <a:avLst/>
                <a:gdLst>
                  <a:gd name="T0" fmla="*/ 0 w 36"/>
                  <a:gd name="T1" fmla="*/ 0 h 306"/>
                  <a:gd name="T2" fmla="*/ 9 w 36"/>
                  <a:gd name="T3" fmla="*/ 71 h 306"/>
                  <a:gd name="T4" fmla="*/ 10 w 36"/>
                  <a:gd name="T5" fmla="*/ 87 h 3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06">
                    <a:moveTo>
                      <a:pt x="0" y="0"/>
                    </a:moveTo>
                    <a:cubicBezTo>
                      <a:pt x="10" y="86"/>
                      <a:pt x="9" y="169"/>
                      <a:pt x="30" y="252"/>
                    </a:cubicBezTo>
                    <a:cubicBezTo>
                      <a:pt x="32" y="270"/>
                      <a:pt x="36" y="306"/>
                      <a:pt x="36" y="30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521"/>
              <p:cNvSpPr>
                <a:spLocks/>
              </p:cNvSpPr>
              <p:nvPr/>
            </p:nvSpPr>
            <p:spPr bwMode="auto">
              <a:xfrm>
                <a:off x="4727" y="3133"/>
                <a:ext cx="47" cy="118"/>
              </a:xfrm>
              <a:custGeom>
                <a:avLst/>
                <a:gdLst>
                  <a:gd name="T0" fmla="*/ 17 w 66"/>
                  <a:gd name="T1" fmla="*/ 0 h 162"/>
                  <a:gd name="T2" fmla="*/ 11 w 66"/>
                  <a:gd name="T3" fmla="*/ 20 h 162"/>
                  <a:gd name="T4" fmla="*/ 8 w 66"/>
                  <a:gd name="T5" fmla="*/ 25 h 162"/>
                  <a:gd name="T6" fmla="*/ 4 w 66"/>
                  <a:gd name="T7" fmla="*/ 36 h 162"/>
                  <a:gd name="T8" fmla="*/ 1 w 66"/>
                  <a:gd name="T9" fmla="*/ 40 h 162"/>
                  <a:gd name="T10" fmla="*/ 0 w 66"/>
                  <a:gd name="T11" fmla="*/ 4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162">
                    <a:moveTo>
                      <a:pt x="66" y="0"/>
                    </a:moveTo>
                    <a:cubicBezTo>
                      <a:pt x="55" y="23"/>
                      <a:pt x="56" y="51"/>
                      <a:pt x="42" y="72"/>
                    </a:cubicBezTo>
                    <a:cubicBezTo>
                      <a:pt x="38" y="78"/>
                      <a:pt x="33" y="83"/>
                      <a:pt x="30" y="90"/>
                    </a:cubicBezTo>
                    <a:cubicBezTo>
                      <a:pt x="25" y="102"/>
                      <a:pt x="25" y="115"/>
                      <a:pt x="18" y="126"/>
                    </a:cubicBezTo>
                    <a:cubicBezTo>
                      <a:pt x="14" y="132"/>
                      <a:pt x="9" y="138"/>
                      <a:pt x="6" y="144"/>
                    </a:cubicBezTo>
                    <a:cubicBezTo>
                      <a:pt x="3" y="150"/>
                      <a:pt x="0" y="162"/>
                      <a:pt x="0" y="16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522"/>
              <p:cNvSpPr>
                <a:spLocks/>
              </p:cNvSpPr>
              <p:nvPr/>
            </p:nvSpPr>
            <p:spPr bwMode="auto">
              <a:xfrm>
                <a:off x="5835" y="2879"/>
                <a:ext cx="31" cy="241"/>
              </a:xfrm>
              <a:custGeom>
                <a:avLst/>
                <a:gdLst>
                  <a:gd name="T0" fmla="*/ 0 w 42"/>
                  <a:gd name="T1" fmla="*/ 0 h 330"/>
                  <a:gd name="T2" fmla="*/ 1 w 42"/>
                  <a:gd name="T3" fmla="*/ 63 h 330"/>
                  <a:gd name="T4" fmla="*/ 13 w 42"/>
                  <a:gd name="T5" fmla="*/ 94 h 3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30">
                    <a:moveTo>
                      <a:pt x="0" y="0"/>
                    </a:moveTo>
                    <a:cubicBezTo>
                      <a:pt x="2" y="74"/>
                      <a:pt x="2" y="148"/>
                      <a:pt x="6" y="222"/>
                    </a:cubicBezTo>
                    <a:cubicBezTo>
                      <a:pt x="8" y="261"/>
                      <a:pt x="42" y="290"/>
                      <a:pt x="42" y="33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523"/>
              <p:cNvSpPr>
                <a:spLocks/>
              </p:cNvSpPr>
              <p:nvPr/>
            </p:nvSpPr>
            <p:spPr bwMode="auto">
              <a:xfrm>
                <a:off x="5848" y="2914"/>
                <a:ext cx="117" cy="162"/>
              </a:xfrm>
              <a:custGeom>
                <a:avLst/>
                <a:gdLst>
                  <a:gd name="T0" fmla="*/ 44 w 162"/>
                  <a:gd name="T1" fmla="*/ 0 h 222"/>
                  <a:gd name="T2" fmla="*/ 25 w 162"/>
                  <a:gd name="T3" fmla="*/ 17 h 222"/>
                  <a:gd name="T4" fmla="*/ 12 w 162"/>
                  <a:gd name="T5" fmla="*/ 37 h 222"/>
                  <a:gd name="T6" fmla="*/ 0 w 162"/>
                  <a:gd name="T7" fmla="*/ 63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222">
                    <a:moveTo>
                      <a:pt x="162" y="0"/>
                    </a:moveTo>
                    <a:cubicBezTo>
                      <a:pt x="120" y="18"/>
                      <a:pt x="113" y="25"/>
                      <a:pt x="90" y="60"/>
                    </a:cubicBezTo>
                    <a:cubicBezTo>
                      <a:pt x="74" y="116"/>
                      <a:pt x="77" y="97"/>
                      <a:pt x="42" y="132"/>
                    </a:cubicBezTo>
                    <a:cubicBezTo>
                      <a:pt x="32" y="162"/>
                      <a:pt x="0" y="191"/>
                      <a:pt x="0" y="22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524"/>
              <p:cNvSpPr>
                <a:spLocks/>
              </p:cNvSpPr>
              <p:nvPr/>
            </p:nvSpPr>
            <p:spPr bwMode="auto">
              <a:xfrm>
                <a:off x="3254" y="3294"/>
                <a:ext cx="87" cy="240"/>
              </a:xfrm>
              <a:custGeom>
                <a:avLst/>
                <a:gdLst>
                  <a:gd name="T0" fmla="*/ 32 w 121"/>
                  <a:gd name="T1" fmla="*/ 0 h 330"/>
                  <a:gd name="T2" fmla="*/ 17 w 121"/>
                  <a:gd name="T3" fmla="*/ 25 h 330"/>
                  <a:gd name="T4" fmla="*/ 6 w 121"/>
                  <a:gd name="T5" fmla="*/ 60 h 330"/>
                  <a:gd name="T6" fmla="*/ 2 w 121"/>
                  <a:gd name="T7" fmla="*/ 81 h 330"/>
                  <a:gd name="T8" fmla="*/ 1 w 121"/>
                  <a:gd name="T9" fmla="*/ 92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330">
                    <a:moveTo>
                      <a:pt x="121" y="0"/>
                    </a:moveTo>
                    <a:cubicBezTo>
                      <a:pt x="93" y="28"/>
                      <a:pt x="84" y="59"/>
                      <a:pt x="61" y="90"/>
                    </a:cubicBezTo>
                    <a:cubicBezTo>
                      <a:pt x="49" y="132"/>
                      <a:pt x="33" y="173"/>
                      <a:pt x="25" y="216"/>
                    </a:cubicBezTo>
                    <a:cubicBezTo>
                      <a:pt x="12" y="284"/>
                      <a:pt x="29" y="243"/>
                      <a:pt x="7" y="288"/>
                    </a:cubicBezTo>
                    <a:cubicBezTo>
                      <a:pt x="0" y="322"/>
                      <a:pt x="1" y="308"/>
                      <a:pt x="1" y="33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525"/>
              <p:cNvSpPr>
                <a:spLocks/>
              </p:cNvSpPr>
              <p:nvPr/>
            </p:nvSpPr>
            <p:spPr bwMode="auto">
              <a:xfrm>
                <a:off x="3467" y="3111"/>
                <a:ext cx="47" cy="183"/>
              </a:xfrm>
              <a:custGeom>
                <a:avLst/>
                <a:gdLst>
                  <a:gd name="T0" fmla="*/ 18 w 65"/>
                  <a:gd name="T1" fmla="*/ 0 h 252"/>
                  <a:gd name="T2" fmla="*/ 3 w 65"/>
                  <a:gd name="T3" fmla="*/ 27 h 252"/>
                  <a:gd name="T4" fmla="*/ 1 w 65"/>
                  <a:gd name="T5" fmla="*/ 70 h 2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252">
                    <a:moveTo>
                      <a:pt x="65" y="0"/>
                    </a:moveTo>
                    <a:cubicBezTo>
                      <a:pt x="40" y="33"/>
                      <a:pt x="24" y="58"/>
                      <a:pt x="11" y="96"/>
                    </a:cubicBezTo>
                    <a:cubicBezTo>
                      <a:pt x="0" y="176"/>
                      <a:pt x="5" y="124"/>
                      <a:pt x="5" y="25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526"/>
              <p:cNvSpPr>
                <a:spLocks/>
              </p:cNvSpPr>
              <p:nvPr/>
            </p:nvSpPr>
            <p:spPr bwMode="auto">
              <a:xfrm>
                <a:off x="3414" y="3111"/>
                <a:ext cx="61" cy="96"/>
              </a:xfrm>
              <a:custGeom>
                <a:avLst/>
                <a:gdLst>
                  <a:gd name="T0" fmla="*/ 1 w 85"/>
                  <a:gd name="T1" fmla="*/ 0 h 132"/>
                  <a:gd name="T2" fmla="*/ 8 w 85"/>
                  <a:gd name="T3" fmla="*/ 30 h 132"/>
                  <a:gd name="T4" fmla="*/ 23 w 85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5" h="132">
                    <a:moveTo>
                      <a:pt x="1" y="0"/>
                    </a:moveTo>
                    <a:cubicBezTo>
                      <a:pt x="4" y="21"/>
                      <a:pt x="0" y="87"/>
                      <a:pt x="31" y="108"/>
                    </a:cubicBezTo>
                    <a:cubicBezTo>
                      <a:pt x="38" y="113"/>
                      <a:pt x="85" y="116"/>
                      <a:pt x="85" y="13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527"/>
              <p:cNvSpPr>
                <a:spLocks/>
              </p:cNvSpPr>
              <p:nvPr/>
            </p:nvSpPr>
            <p:spPr bwMode="auto">
              <a:xfrm>
                <a:off x="3523" y="3294"/>
                <a:ext cx="43" cy="284"/>
              </a:xfrm>
              <a:custGeom>
                <a:avLst/>
                <a:gdLst>
                  <a:gd name="T0" fmla="*/ 16 w 60"/>
                  <a:gd name="T1" fmla="*/ 0 h 390"/>
                  <a:gd name="T2" fmla="*/ 1 w 60"/>
                  <a:gd name="T3" fmla="*/ 60 h 390"/>
                  <a:gd name="T4" fmla="*/ 0 w 60"/>
                  <a:gd name="T5" fmla="*/ 110 h 3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390">
                    <a:moveTo>
                      <a:pt x="60" y="0"/>
                    </a:moveTo>
                    <a:cubicBezTo>
                      <a:pt x="39" y="72"/>
                      <a:pt x="15" y="141"/>
                      <a:pt x="6" y="216"/>
                    </a:cubicBezTo>
                    <a:cubicBezTo>
                      <a:pt x="0" y="386"/>
                      <a:pt x="0" y="328"/>
                      <a:pt x="0" y="39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528"/>
              <p:cNvSpPr>
                <a:spLocks/>
              </p:cNvSpPr>
              <p:nvPr/>
            </p:nvSpPr>
            <p:spPr bwMode="auto">
              <a:xfrm>
                <a:off x="3536" y="3430"/>
                <a:ext cx="175" cy="231"/>
              </a:xfrm>
              <a:custGeom>
                <a:avLst/>
                <a:gdLst>
                  <a:gd name="T0" fmla="*/ 0 w 242"/>
                  <a:gd name="T1" fmla="*/ 0 h 318"/>
                  <a:gd name="T2" fmla="*/ 21 w 242"/>
                  <a:gd name="T3" fmla="*/ 30 h 318"/>
                  <a:gd name="T4" fmla="*/ 25 w 242"/>
                  <a:gd name="T5" fmla="*/ 40 h 318"/>
                  <a:gd name="T6" fmla="*/ 54 w 242"/>
                  <a:gd name="T7" fmla="*/ 65 h 318"/>
                  <a:gd name="T8" fmla="*/ 64 w 242"/>
                  <a:gd name="T9" fmla="*/ 78 h 318"/>
                  <a:gd name="T10" fmla="*/ 66 w 242"/>
                  <a:gd name="T11" fmla="*/ 89 h 3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2" h="318">
                    <a:moveTo>
                      <a:pt x="0" y="0"/>
                    </a:moveTo>
                    <a:cubicBezTo>
                      <a:pt x="26" y="36"/>
                      <a:pt x="64" y="66"/>
                      <a:pt x="78" y="108"/>
                    </a:cubicBezTo>
                    <a:cubicBezTo>
                      <a:pt x="82" y="120"/>
                      <a:pt x="83" y="133"/>
                      <a:pt x="90" y="144"/>
                    </a:cubicBezTo>
                    <a:cubicBezTo>
                      <a:pt x="145" y="227"/>
                      <a:pt x="116" y="125"/>
                      <a:pt x="198" y="234"/>
                    </a:cubicBezTo>
                    <a:cubicBezTo>
                      <a:pt x="210" y="250"/>
                      <a:pt x="222" y="266"/>
                      <a:pt x="234" y="282"/>
                    </a:cubicBezTo>
                    <a:cubicBezTo>
                      <a:pt x="242" y="306"/>
                      <a:pt x="240" y="294"/>
                      <a:pt x="240" y="31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529"/>
              <p:cNvSpPr>
                <a:spLocks/>
              </p:cNvSpPr>
              <p:nvPr/>
            </p:nvSpPr>
            <p:spPr bwMode="auto">
              <a:xfrm>
                <a:off x="3532" y="1670"/>
                <a:ext cx="39" cy="201"/>
              </a:xfrm>
              <a:custGeom>
                <a:avLst/>
                <a:gdLst>
                  <a:gd name="T0" fmla="*/ 14 w 54"/>
                  <a:gd name="T1" fmla="*/ 0 h 276"/>
                  <a:gd name="T2" fmla="*/ 0 w 54"/>
                  <a:gd name="T3" fmla="*/ 31 h 276"/>
                  <a:gd name="T4" fmla="*/ 4 w 54"/>
                  <a:gd name="T5" fmla="*/ 77 h 2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276">
                    <a:moveTo>
                      <a:pt x="54" y="0"/>
                    </a:moveTo>
                    <a:cubicBezTo>
                      <a:pt x="24" y="30"/>
                      <a:pt x="10" y="67"/>
                      <a:pt x="0" y="108"/>
                    </a:cubicBezTo>
                    <a:cubicBezTo>
                      <a:pt x="12" y="264"/>
                      <a:pt x="12" y="208"/>
                      <a:pt x="12" y="27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530"/>
              <p:cNvSpPr>
                <a:spLocks/>
              </p:cNvSpPr>
              <p:nvPr/>
            </p:nvSpPr>
            <p:spPr bwMode="auto">
              <a:xfrm>
                <a:off x="3345" y="1875"/>
                <a:ext cx="87" cy="171"/>
              </a:xfrm>
              <a:custGeom>
                <a:avLst/>
                <a:gdLst>
                  <a:gd name="T0" fmla="*/ 33 w 120"/>
                  <a:gd name="T1" fmla="*/ 0 h 234"/>
                  <a:gd name="T2" fmla="*/ 13 w 120"/>
                  <a:gd name="T3" fmla="*/ 23 h 234"/>
                  <a:gd name="T4" fmla="*/ 12 w 120"/>
                  <a:gd name="T5" fmla="*/ 33 h 234"/>
                  <a:gd name="T6" fmla="*/ 5 w 120"/>
                  <a:gd name="T7" fmla="*/ 39 h 234"/>
                  <a:gd name="T8" fmla="*/ 4 w 120"/>
                  <a:gd name="T9" fmla="*/ 53 h 234"/>
                  <a:gd name="T10" fmla="*/ 0 w 120"/>
                  <a:gd name="T11" fmla="*/ 67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34">
                    <a:moveTo>
                      <a:pt x="120" y="0"/>
                    </a:moveTo>
                    <a:cubicBezTo>
                      <a:pt x="105" y="46"/>
                      <a:pt x="94" y="58"/>
                      <a:pt x="48" y="78"/>
                    </a:cubicBezTo>
                    <a:cubicBezTo>
                      <a:pt x="46" y="90"/>
                      <a:pt x="47" y="103"/>
                      <a:pt x="42" y="114"/>
                    </a:cubicBezTo>
                    <a:cubicBezTo>
                      <a:pt x="37" y="124"/>
                      <a:pt x="22" y="128"/>
                      <a:pt x="18" y="138"/>
                    </a:cubicBezTo>
                    <a:cubicBezTo>
                      <a:pt x="12" y="153"/>
                      <a:pt x="15" y="170"/>
                      <a:pt x="12" y="186"/>
                    </a:cubicBezTo>
                    <a:cubicBezTo>
                      <a:pt x="9" y="202"/>
                      <a:pt x="0" y="218"/>
                      <a:pt x="0" y="23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531"/>
              <p:cNvSpPr>
                <a:spLocks/>
              </p:cNvSpPr>
              <p:nvPr/>
            </p:nvSpPr>
            <p:spPr bwMode="auto">
              <a:xfrm>
                <a:off x="3501" y="1880"/>
                <a:ext cx="46" cy="283"/>
              </a:xfrm>
              <a:custGeom>
                <a:avLst/>
                <a:gdLst>
                  <a:gd name="T0" fmla="*/ 3 w 64"/>
                  <a:gd name="T1" fmla="*/ 0 h 390"/>
                  <a:gd name="T2" fmla="*/ 1 w 64"/>
                  <a:gd name="T3" fmla="*/ 32 h 390"/>
                  <a:gd name="T4" fmla="*/ 4 w 64"/>
                  <a:gd name="T5" fmla="*/ 52 h 390"/>
                  <a:gd name="T6" fmla="*/ 13 w 64"/>
                  <a:gd name="T7" fmla="*/ 62 h 390"/>
                  <a:gd name="T8" fmla="*/ 13 w 64"/>
                  <a:gd name="T9" fmla="*/ 108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90">
                    <a:moveTo>
                      <a:pt x="12" y="0"/>
                    </a:moveTo>
                    <a:cubicBezTo>
                      <a:pt x="2" y="41"/>
                      <a:pt x="0" y="72"/>
                      <a:pt x="6" y="114"/>
                    </a:cubicBezTo>
                    <a:cubicBezTo>
                      <a:pt x="10" y="138"/>
                      <a:pt x="1" y="169"/>
                      <a:pt x="18" y="186"/>
                    </a:cubicBezTo>
                    <a:cubicBezTo>
                      <a:pt x="41" y="209"/>
                      <a:pt x="31" y="197"/>
                      <a:pt x="48" y="222"/>
                    </a:cubicBezTo>
                    <a:cubicBezTo>
                      <a:pt x="64" y="287"/>
                      <a:pt x="48" y="328"/>
                      <a:pt x="48" y="39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532"/>
              <p:cNvSpPr>
                <a:spLocks/>
              </p:cNvSpPr>
              <p:nvPr/>
            </p:nvSpPr>
            <p:spPr bwMode="auto">
              <a:xfrm>
                <a:off x="4630" y="2897"/>
                <a:ext cx="36" cy="161"/>
              </a:xfrm>
              <a:custGeom>
                <a:avLst/>
                <a:gdLst>
                  <a:gd name="T0" fmla="*/ 1 w 50"/>
                  <a:gd name="T1" fmla="*/ 0 h 222"/>
                  <a:gd name="T2" fmla="*/ 2 w 50"/>
                  <a:gd name="T3" fmla="*/ 30 h 222"/>
                  <a:gd name="T4" fmla="*/ 9 w 50"/>
                  <a:gd name="T5" fmla="*/ 35 h 222"/>
                  <a:gd name="T6" fmla="*/ 14 w 50"/>
                  <a:gd name="T7" fmla="*/ 53 h 222"/>
                  <a:gd name="T8" fmla="*/ 12 w 50"/>
                  <a:gd name="T9" fmla="*/ 6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222">
                    <a:moveTo>
                      <a:pt x="2" y="0"/>
                    </a:moveTo>
                    <a:cubicBezTo>
                      <a:pt x="4" y="36"/>
                      <a:pt x="0" y="73"/>
                      <a:pt x="8" y="108"/>
                    </a:cubicBezTo>
                    <a:cubicBezTo>
                      <a:pt x="10" y="118"/>
                      <a:pt x="27" y="117"/>
                      <a:pt x="32" y="126"/>
                    </a:cubicBezTo>
                    <a:cubicBezTo>
                      <a:pt x="43" y="146"/>
                      <a:pt x="43" y="170"/>
                      <a:pt x="50" y="192"/>
                    </a:cubicBezTo>
                    <a:cubicBezTo>
                      <a:pt x="43" y="214"/>
                      <a:pt x="44" y="204"/>
                      <a:pt x="44" y="22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533"/>
              <p:cNvSpPr>
                <a:spLocks/>
              </p:cNvSpPr>
              <p:nvPr/>
            </p:nvSpPr>
            <p:spPr bwMode="auto">
              <a:xfrm>
                <a:off x="4658" y="2823"/>
                <a:ext cx="177" cy="183"/>
              </a:xfrm>
              <a:custGeom>
                <a:avLst/>
                <a:gdLst>
                  <a:gd name="T0" fmla="*/ 65 w 246"/>
                  <a:gd name="T1" fmla="*/ 0 h 252"/>
                  <a:gd name="T2" fmla="*/ 51 w 246"/>
                  <a:gd name="T3" fmla="*/ 7 h 252"/>
                  <a:gd name="T4" fmla="*/ 32 w 246"/>
                  <a:gd name="T5" fmla="*/ 27 h 252"/>
                  <a:gd name="T6" fmla="*/ 19 w 246"/>
                  <a:gd name="T7" fmla="*/ 37 h 252"/>
                  <a:gd name="T8" fmla="*/ 4 w 246"/>
                  <a:gd name="T9" fmla="*/ 57 h 252"/>
                  <a:gd name="T10" fmla="*/ 0 w 246"/>
                  <a:gd name="T11" fmla="*/ 7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6" h="252">
                    <a:moveTo>
                      <a:pt x="246" y="0"/>
                    </a:moveTo>
                    <a:cubicBezTo>
                      <a:pt x="230" y="11"/>
                      <a:pt x="208" y="12"/>
                      <a:pt x="192" y="24"/>
                    </a:cubicBezTo>
                    <a:cubicBezTo>
                      <a:pt x="165" y="45"/>
                      <a:pt x="144" y="72"/>
                      <a:pt x="120" y="96"/>
                    </a:cubicBezTo>
                    <a:cubicBezTo>
                      <a:pt x="106" y="110"/>
                      <a:pt x="86" y="118"/>
                      <a:pt x="72" y="132"/>
                    </a:cubicBezTo>
                    <a:cubicBezTo>
                      <a:pt x="51" y="153"/>
                      <a:pt x="40" y="182"/>
                      <a:pt x="18" y="204"/>
                    </a:cubicBezTo>
                    <a:cubicBezTo>
                      <a:pt x="15" y="217"/>
                      <a:pt x="0" y="242"/>
                      <a:pt x="0" y="25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534"/>
              <p:cNvSpPr>
                <a:spLocks/>
              </p:cNvSpPr>
              <p:nvPr/>
            </p:nvSpPr>
            <p:spPr bwMode="auto">
              <a:xfrm>
                <a:off x="5212" y="2862"/>
                <a:ext cx="156" cy="92"/>
              </a:xfrm>
              <a:custGeom>
                <a:avLst/>
                <a:gdLst>
                  <a:gd name="T0" fmla="*/ 59 w 216"/>
                  <a:gd name="T1" fmla="*/ 0 h 126"/>
                  <a:gd name="T2" fmla="*/ 53 w 216"/>
                  <a:gd name="T3" fmla="*/ 4 h 126"/>
                  <a:gd name="T4" fmla="*/ 51 w 216"/>
                  <a:gd name="T5" fmla="*/ 14 h 126"/>
                  <a:gd name="T6" fmla="*/ 14 w 216"/>
                  <a:gd name="T7" fmla="*/ 28 h 126"/>
                  <a:gd name="T8" fmla="*/ 0 w 216"/>
                  <a:gd name="T9" fmla="*/ 3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" h="126">
                    <a:moveTo>
                      <a:pt x="216" y="0"/>
                    </a:moveTo>
                    <a:cubicBezTo>
                      <a:pt x="210" y="4"/>
                      <a:pt x="202" y="6"/>
                      <a:pt x="198" y="12"/>
                    </a:cubicBezTo>
                    <a:cubicBezTo>
                      <a:pt x="191" y="23"/>
                      <a:pt x="195" y="39"/>
                      <a:pt x="186" y="48"/>
                    </a:cubicBezTo>
                    <a:cubicBezTo>
                      <a:pt x="158" y="76"/>
                      <a:pt x="92" y="91"/>
                      <a:pt x="54" y="102"/>
                    </a:cubicBezTo>
                    <a:cubicBezTo>
                      <a:pt x="1" y="117"/>
                      <a:pt x="14" y="99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535"/>
              <p:cNvSpPr>
                <a:spLocks/>
              </p:cNvSpPr>
              <p:nvPr/>
            </p:nvSpPr>
            <p:spPr bwMode="auto">
              <a:xfrm rot="21265055" flipV="1">
                <a:off x="3395" y="3256"/>
                <a:ext cx="3313" cy="230"/>
              </a:xfrm>
              <a:custGeom>
                <a:avLst/>
                <a:gdLst>
                  <a:gd name="T0" fmla="*/ 0 w 4590"/>
                  <a:gd name="T1" fmla="*/ 50 h 316"/>
                  <a:gd name="T2" fmla="*/ 40 w 4590"/>
                  <a:gd name="T3" fmla="*/ 49 h 316"/>
                  <a:gd name="T4" fmla="*/ 171 w 4590"/>
                  <a:gd name="T5" fmla="*/ 49 h 316"/>
                  <a:gd name="T6" fmla="*/ 243 w 4590"/>
                  <a:gd name="T7" fmla="*/ 69 h 316"/>
                  <a:gd name="T8" fmla="*/ 370 w 4590"/>
                  <a:gd name="T9" fmla="*/ 27 h 316"/>
                  <a:gd name="T10" fmla="*/ 467 w 4590"/>
                  <a:gd name="T11" fmla="*/ 20 h 316"/>
                  <a:gd name="T12" fmla="*/ 568 w 4590"/>
                  <a:gd name="T13" fmla="*/ 58 h 316"/>
                  <a:gd name="T14" fmla="*/ 751 w 4590"/>
                  <a:gd name="T15" fmla="*/ 66 h 316"/>
                  <a:gd name="T16" fmla="*/ 817 w 4590"/>
                  <a:gd name="T17" fmla="*/ 76 h 316"/>
                  <a:gd name="T18" fmla="*/ 1020 w 4590"/>
                  <a:gd name="T19" fmla="*/ 79 h 316"/>
                  <a:gd name="T20" fmla="*/ 1089 w 4590"/>
                  <a:gd name="T21" fmla="*/ 18 h 316"/>
                  <a:gd name="T22" fmla="*/ 1246 w 4590"/>
                  <a:gd name="T23" fmla="*/ 0 h 3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90" h="316">
                    <a:moveTo>
                      <a:pt x="0" y="180"/>
                    </a:moveTo>
                    <a:cubicBezTo>
                      <a:pt x="22" y="177"/>
                      <a:pt x="45" y="175"/>
                      <a:pt x="150" y="174"/>
                    </a:cubicBezTo>
                    <a:cubicBezTo>
                      <a:pt x="255" y="173"/>
                      <a:pt x="506" y="162"/>
                      <a:pt x="630" y="174"/>
                    </a:cubicBezTo>
                    <a:cubicBezTo>
                      <a:pt x="754" y="186"/>
                      <a:pt x="772" y="259"/>
                      <a:pt x="894" y="246"/>
                    </a:cubicBezTo>
                    <a:cubicBezTo>
                      <a:pt x="1016" y="233"/>
                      <a:pt x="1224" y="125"/>
                      <a:pt x="1362" y="96"/>
                    </a:cubicBezTo>
                    <a:cubicBezTo>
                      <a:pt x="1500" y="67"/>
                      <a:pt x="1600" y="54"/>
                      <a:pt x="1722" y="72"/>
                    </a:cubicBezTo>
                    <a:cubicBezTo>
                      <a:pt x="1844" y="90"/>
                      <a:pt x="1920" y="177"/>
                      <a:pt x="2094" y="204"/>
                    </a:cubicBezTo>
                    <a:cubicBezTo>
                      <a:pt x="2268" y="231"/>
                      <a:pt x="2613" y="223"/>
                      <a:pt x="2766" y="234"/>
                    </a:cubicBezTo>
                    <a:cubicBezTo>
                      <a:pt x="2919" y="245"/>
                      <a:pt x="2847" y="262"/>
                      <a:pt x="3012" y="270"/>
                    </a:cubicBezTo>
                    <a:cubicBezTo>
                      <a:pt x="3177" y="278"/>
                      <a:pt x="3589" y="316"/>
                      <a:pt x="3756" y="282"/>
                    </a:cubicBezTo>
                    <a:cubicBezTo>
                      <a:pt x="3923" y="248"/>
                      <a:pt x="3875" y="113"/>
                      <a:pt x="4014" y="66"/>
                    </a:cubicBezTo>
                    <a:cubicBezTo>
                      <a:pt x="4153" y="19"/>
                      <a:pt x="4494" y="12"/>
                      <a:pt x="4590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536"/>
              <p:cNvSpPr>
                <a:spLocks/>
              </p:cNvSpPr>
              <p:nvPr/>
            </p:nvSpPr>
            <p:spPr bwMode="auto">
              <a:xfrm rot="21265055" flipV="1">
                <a:off x="3155" y="3653"/>
                <a:ext cx="3356" cy="139"/>
              </a:xfrm>
              <a:custGeom>
                <a:avLst/>
                <a:gdLst>
                  <a:gd name="T0" fmla="*/ 0 w 4650"/>
                  <a:gd name="T1" fmla="*/ 37 h 190"/>
                  <a:gd name="T2" fmla="*/ 79 w 4650"/>
                  <a:gd name="T3" fmla="*/ 36 h 190"/>
                  <a:gd name="T4" fmla="*/ 119 w 4650"/>
                  <a:gd name="T5" fmla="*/ 51 h 190"/>
                  <a:gd name="T6" fmla="*/ 267 w 4650"/>
                  <a:gd name="T7" fmla="*/ 51 h 190"/>
                  <a:gd name="T8" fmla="*/ 346 w 4650"/>
                  <a:gd name="T9" fmla="*/ 33 h 190"/>
                  <a:gd name="T10" fmla="*/ 504 w 4650"/>
                  <a:gd name="T11" fmla="*/ 31 h 190"/>
                  <a:gd name="T12" fmla="*/ 581 w 4650"/>
                  <a:gd name="T13" fmla="*/ 8 h 190"/>
                  <a:gd name="T14" fmla="*/ 738 w 4650"/>
                  <a:gd name="T15" fmla="*/ 3 h 190"/>
                  <a:gd name="T16" fmla="*/ 823 w 4650"/>
                  <a:gd name="T17" fmla="*/ 27 h 190"/>
                  <a:gd name="T18" fmla="*/ 1014 w 4650"/>
                  <a:gd name="T19" fmla="*/ 31 h 190"/>
                  <a:gd name="T20" fmla="*/ 1070 w 4650"/>
                  <a:gd name="T21" fmla="*/ 10 h 190"/>
                  <a:gd name="T22" fmla="*/ 1142 w 4650"/>
                  <a:gd name="T23" fmla="*/ 10 h 190"/>
                  <a:gd name="T24" fmla="*/ 1197 w 4650"/>
                  <a:gd name="T25" fmla="*/ 29 h 190"/>
                  <a:gd name="T26" fmla="*/ 1262 w 4650"/>
                  <a:gd name="T27" fmla="*/ 33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537"/>
              <p:cNvSpPr>
                <a:spLocks/>
              </p:cNvSpPr>
              <p:nvPr/>
            </p:nvSpPr>
            <p:spPr bwMode="auto">
              <a:xfrm rot="9868">
                <a:off x="3657" y="3339"/>
                <a:ext cx="2975" cy="365"/>
              </a:xfrm>
              <a:custGeom>
                <a:avLst/>
                <a:gdLst>
                  <a:gd name="T0" fmla="*/ 0 w 4650"/>
                  <a:gd name="T1" fmla="*/ 1787 h 190"/>
                  <a:gd name="T2" fmla="*/ 49 w 4650"/>
                  <a:gd name="T3" fmla="*/ 1702 h 190"/>
                  <a:gd name="T4" fmla="*/ 74 w 4650"/>
                  <a:gd name="T5" fmla="*/ 2440 h 190"/>
                  <a:gd name="T6" fmla="*/ 165 w 4650"/>
                  <a:gd name="T7" fmla="*/ 2440 h 190"/>
                  <a:gd name="T8" fmla="*/ 214 w 4650"/>
                  <a:gd name="T9" fmla="*/ 1539 h 190"/>
                  <a:gd name="T10" fmla="*/ 312 w 4650"/>
                  <a:gd name="T11" fmla="*/ 1462 h 190"/>
                  <a:gd name="T12" fmla="*/ 359 w 4650"/>
                  <a:gd name="T13" fmla="*/ 398 h 190"/>
                  <a:gd name="T14" fmla="*/ 456 w 4650"/>
                  <a:gd name="T15" fmla="*/ 148 h 190"/>
                  <a:gd name="T16" fmla="*/ 509 w 4650"/>
                  <a:gd name="T17" fmla="*/ 1299 h 190"/>
                  <a:gd name="T18" fmla="*/ 626 w 4650"/>
                  <a:gd name="T19" fmla="*/ 1462 h 190"/>
                  <a:gd name="T20" fmla="*/ 661 w 4650"/>
                  <a:gd name="T21" fmla="*/ 476 h 190"/>
                  <a:gd name="T22" fmla="*/ 706 w 4650"/>
                  <a:gd name="T23" fmla="*/ 476 h 190"/>
                  <a:gd name="T24" fmla="*/ 739 w 4650"/>
                  <a:gd name="T25" fmla="*/ 1377 h 190"/>
                  <a:gd name="T26" fmla="*/ 779 w 4650"/>
                  <a:gd name="T27" fmla="*/ 1539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538"/>
              <p:cNvSpPr>
                <a:spLocks/>
              </p:cNvSpPr>
              <p:nvPr/>
            </p:nvSpPr>
            <p:spPr bwMode="auto">
              <a:xfrm rot="21265055" flipV="1">
                <a:off x="3680" y="3766"/>
                <a:ext cx="69" cy="122"/>
              </a:xfrm>
              <a:custGeom>
                <a:avLst/>
                <a:gdLst>
                  <a:gd name="T0" fmla="*/ 0 w 96"/>
                  <a:gd name="T1" fmla="*/ 0 h 168"/>
                  <a:gd name="T2" fmla="*/ 17 w 96"/>
                  <a:gd name="T3" fmla="*/ 33 h 168"/>
                  <a:gd name="T4" fmla="*/ 26 w 96"/>
                  <a:gd name="T5" fmla="*/ 47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68">
                    <a:moveTo>
                      <a:pt x="0" y="0"/>
                    </a:moveTo>
                    <a:cubicBezTo>
                      <a:pt x="9" y="53"/>
                      <a:pt x="21" y="90"/>
                      <a:pt x="66" y="120"/>
                    </a:cubicBezTo>
                    <a:cubicBezTo>
                      <a:pt x="92" y="160"/>
                      <a:pt x="84" y="143"/>
                      <a:pt x="96" y="16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539"/>
              <p:cNvSpPr>
                <a:spLocks/>
              </p:cNvSpPr>
              <p:nvPr/>
            </p:nvSpPr>
            <p:spPr bwMode="auto">
              <a:xfrm rot="21265055" flipV="1">
                <a:off x="4123" y="3774"/>
                <a:ext cx="102" cy="146"/>
              </a:xfrm>
              <a:custGeom>
                <a:avLst/>
                <a:gdLst>
                  <a:gd name="T0" fmla="*/ 3 w 141"/>
                  <a:gd name="T1" fmla="*/ 1 h 200"/>
                  <a:gd name="T2" fmla="*/ 17 w 141"/>
                  <a:gd name="T3" fmla="*/ 7 h 200"/>
                  <a:gd name="T4" fmla="*/ 32 w 141"/>
                  <a:gd name="T5" fmla="*/ 20 h 200"/>
                  <a:gd name="T6" fmla="*/ 39 w 141"/>
                  <a:gd name="T7" fmla="*/ 57 h 2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1" h="200">
                    <a:moveTo>
                      <a:pt x="9" y="2"/>
                    </a:moveTo>
                    <a:cubicBezTo>
                      <a:pt x="49" y="42"/>
                      <a:pt x="0" y="0"/>
                      <a:pt x="63" y="26"/>
                    </a:cubicBezTo>
                    <a:cubicBezTo>
                      <a:pt x="88" y="36"/>
                      <a:pt x="100" y="51"/>
                      <a:pt x="117" y="68"/>
                    </a:cubicBezTo>
                    <a:cubicBezTo>
                      <a:pt x="123" y="117"/>
                      <a:pt x="141" y="150"/>
                      <a:pt x="141" y="20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540"/>
              <p:cNvSpPr>
                <a:spLocks/>
              </p:cNvSpPr>
              <p:nvPr/>
            </p:nvSpPr>
            <p:spPr bwMode="auto">
              <a:xfrm rot="21265055" flipV="1">
                <a:off x="4412" y="3751"/>
                <a:ext cx="89" cy="135"/>
              </a:xfrm>
              <a:custGeom>
                <a:avLst/>
                <a:gdLst>
                  <a:gd name="T0" fmla="*/ 33 w 124"/>
                  <a:gd name="T1" fmla="*/ 0 h 186"/>
                  <a:gd name="T2" fmla="*/ 23 w 124"/>
                  <a:gd name="T3" fmla="*/ 13 h 186"/>
                  <a:gd name="T4" fmla="*/ 20 w 124"/>
                  <a:gd name="T5" fmla="*/ 18 h 186"/>
                  <a:gd name="T6" fmla="*/ 16 w 124"/>
                  <a:gd name="T7" fmla="*/ 22 h 186"/>
                  <a:gd name="T8" fmla="*/ 7 w 124"/>
                  <a:gd name="T9" fmla="*/ 40 h 186"/>
                  <a:gd name="T10" fmla="*/ 3 w 124"/>
                  <a:gd name="T11" fmla="*/ 52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186">
                    <a:moveTo>
                      <a:pt x="124" y="0"/>
                    </a:moveTo>
                    <a:cubicBezTo>
                      <a:pt x="116" y="24"/>
                      <a:pt x="109" y="34"/>
                      <a:pt x="88" y="48"/>
                    </a:cubicBezTo>
                    <a:cubicBezTo>
                      <a:pt x="84" y="54"/>
                      <a:pt x="81" y="61"/>
                      <a:pt x="76" y="66"/>
                    </a:cubicBezTo>
                    <a:cubicBezTo>
                      <a:pt x="71" y="71"/>
                      <a:pt x="62" y="72"/>
                      <a:pt x="58" y="78"/>
                    </a:cubicBezTo>
                    <a:cubicBezTo>
                      <a:pt x="0" y="160"/>
                      <a:pt x="51" y="99"/>
                      <a:pt x="28" y="144"/>
                    </a:cubicBezTo>
                    <a:cubicBezTo>
                      <a:pt x="20" y="159"/>
                      <a:pt x="10" y="168"/>
                      <a:pt x="10" y="18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541"/>
              <p:cNvSpPr>
                <a:spLocks/>
              </p:cNvSpPr>
              <p:nvPr/>
            </p:nvSpPr>
            <p:spPr bwMode="auto">
              <a:xfrm rot="21265055" flipV="1">
                <a:off x="4718" y="3655"/>
                <a:ext cx="91" cy="127"/>
              </a:xfrm>
              <a:custGeom>
                <a:avLst/>
                <a:gdLst>
                  <a:gd name="T0" fmla="*/ 0 w 126"/>
                  <a:gd name="T1" fmla="*/ 50 h 174"/>
                  <a:gd name="T2" fmla="*/ 25 w 126"/>
                  <a:gd name="T3" fmla="*/ 24 h 174"/>
                  <a:gd name="T4" fmla="*/ 35 w 126"/>
                  <a:gd name="T5" fmla="*/ 0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6" h="174">
                    <a:moveTo>
                      <a:pt x="0" y="174"/>
                    </a:moveTo>
                    <a:cubicBezTo>
                      <a:pt x="50" y="157"/>
                      <a:pt x="57" y="117"/>
                      <a:pt x="90" y="84"/>
                    </a:cubicBezTo>
                    <a:cubicBezTo>
                      <a:pt x="95" y="64"/>
                      <a:pt x="113" y="13"/>
                      <a:pt x="126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542"/>
              <p:cNvSpPr>
                <a:spLocks/>
              </p:cNvSpPr>
              <p:nvPr/>
            </p:nvSpPr>
            <p:spPr bwMode="auto">
              <a:xfrm rot="21265055" flipV="1">
                <a:off x="4963" y="3535"/>
                <a:ext cx="76" cy="232"/>
              </a:xfrm>
              <a:custGeom>
                <a:avLst/>
                <a:gdLst>
                  <a:gd name="T0" fmla="*/ 25 w 105"/>
                  <a:gd name="T1" fmla="*/ 90 h 318"/>
                  <a:gd name="T2" fmla="*/ 16 w 105"/>
                  <a:gd name="T3" fmla="*/ 23 h 318"/>
                  <a:gd name="T4" fmla="*/ 0 w 105"/>
                  <a:gd name="T5" fmla="*/ 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" h="318">
                    <a:moveTo>
                      <a:pt x="90" y="318"/>
                    </a:moveTo>
                    <a:cubicBezTo>
                      <a:pt x="105" y="242"/>
                      <a:pt x="105" y="146"/>
                      <a:pt x="60" y="78"/>
                    </a:cubicBezTo>
                    <a:cubicBezTo>
                      <a:pt x="50" y="63"/>
                      <a:pt x="0" y="15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543"/>
              <p:cNvSpPr>
                <a:spLocks/>
              </p:cNvSpPr>
              <p:nvPr/>
            </p:nvSpPr>
            <p:spPr bwMode="auto">
              <a:xfrm rot="21265055" flipV="1">
                <a:off x="5109" y="3504"/>
                <a:ext cx="82" cy="231"/>
              </a:xfrm>
              <a:custGeom>
                <a:avLst/>
                <a:gdLst>
                  <a:gd name="T0" fmla="*/ 30 w 114"/>
                  <a:gd name="T1" fmla="*/ 0 h 318"/>
                  <a:gd name="T2" fmla="*/ 16 w 114"/>
                  <a:gd name="T3" fmla="*/ 15 h 318"/>
                  <a:gd name="T4" fmla="*/ 12 w 114"/>
                  <a:gd name="T5" fmla="*/ 30 h 318"/>
                  <a:gd name="T6" fmla="*/ 1 w 114"/>
                  <a:gd name="T7" fmla="*/ 68 h 318"/>
                  <a:gd name="T8" fmla="*/ 0 w 114"/>
                  <a:gd name="T9" fmla="*/ 89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318">
                    <a:moveTo>
                      <a:pt x="114" y="0"/>
                    </a:moveTo>
                    <a:cubicBezTo>
                      <a:pt x="95" y="19"/>
                      <a:pt x="82" y="39"/>
                      <a:pt x="60" y="54"/>
                    </a:cubicBezTo>
                    <a:cubicBezTo>
                      <a:pt x="36" y="90"/>
                      <a:pt x="58" y="51"/>
                      <a:pt x="42" y="108"/>
                    </a:cubicBezTo>
                    <a:cubicBezTo>
                      <a:pt x="28" y="157"/>
                      <a:pt x="11" y="194"/>
                      <a:pt x="6" y="246"/>
                    </a:cubicBezTo>
                    <a:cubicBezTo>
                      <a:pt x="3" y="270"/>
                      <a:pt x="0" y="318"/>
                      <a:pt x="0" y="31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544"/>
              <p:cNvSpPr>
                <a:spLocks/>
              </p:cNvSpPr>
              <p:nvPr/>
            </p:nvSpPr>
            <p:spPr bwMode="auto">
              <a:xfrm rot="21265055" flipV="1">
                <a:off x="5565" y="3629"/>
                <a:ext cx="104" cy="140"/>
              </a:xfrm>
              <a:custGeom>
                <a:avLst/>
                <a:gdLst>
                  <a:gd name="T0" fmla="*/ 39 w 144"/>
                  <a:gd name="T1" fmla="*/ 0 h 192"/>
                  <a:gd name="T2" fmla="*/ 27 w 144"/>
                  <a:gd name="T3" fmla="*/ 7 h 192"/>
                  <a:gd name="T4" fmla="*/ 25 w 144"/>
                  <a:gd name="T5" fmla="*/ 12 h 192"/>
                  <a:gd name="T6" fmla="*/ 14 w 144"/>
                  <a:gd name="T7" fmla="*/ 14 h 192"/>
                  <a:gd name="T8" fmla="*/ 0 w 144"/>
                  <a:gd name="T9" fmla="*/ 50 h 192"/>
                  <a:gd name="T10" fmla="*/ 1 w 144"/>
                  <a:gd name="T11" fmla="*/ 54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192">
                    <a:moveTo>
                      <a:pt x="144" y="0"/>
                    </a:moveTo>
                    <a:cubicBezTo>
                      <a:pt x="123" y="7"/>
                      <a:pt x="120" y="6"/>
                      <a:pt x="102" y="24"/>
                    </a:cubicBezTo>
                    <a:cubicBezTo>
                      <a:pt x="97" y="29"/>
                      <a:pt x="96" y="39"/>
                      <a:pt x="90" y="42"/>
                    </a:cubicBezTo>
                    <a:cubicBezTo>
                      <a:pt x="79" y="47"/>
                      <a:pt x="66" y="46"/>
                      <a:pt x="54" y="48"/>
                    </a:cubicBezTo>
                    <a:cubicBezTo>
                      <a:pt x="33" y="91"/>
                      <a:pt x="12" y="128"/>
                      <a:pt x="0" y="174"/>
                    </a:cubicBezTo>
                    <a:cubicBezTo>
                      <a:pt x="2" y="180"/>
                      <a:pt x="6" y="192"/>
                      <a:pt x="6" y="19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545"/>
              <p:cNvSpPr>
                <a:spLocks/>
              </p:cNvSpPr>
              <p:nvPr/>
            </p:nvSpPr>
            <p:spPr bwMode="auto">
              <a:xfrm rot="21265055" flipV="1">
                <a:off x="5126" y="3507"/>
                <a:ext cx="153" cy="160"/>
              </a:xfrm>
              <a:custGeom>
                <a:avLst/>
                <a:gdLst>
                  <a:gd name="T0" fmla="*/ 57 w 212"/>
                  <a:gd name="T1" fmla="*/ 61 h 220"/>
                  <a:gd name="T2" fmla="*/ 23 w 212"/>
                  <a:gd name="T3" fmla="*/ 23 h 220"/>
                  <a:gd name="T4" fmla="*/ 7 w 212"/>
                  <a:gd name="T5" fmla="*/ 7 h 220"/>
                  <a:gd name="T6" fmla="*/ 5 w 212"/>
                  <a:gd name="T7" fmla="*/ 3 h 2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" h="220">
                    <a:moveTo>
                      <a:pt x="212" y="220"/>
                    </a:moveTo>
                    <a:cubicBezTo>
                      <a:pt x="167" y="175"/>
                      <a:pt x="131" y="127"/>
                      <a:pt x="86" y="82"/>
                    </a:cubicBezTo>
                    <a:cubicBezTo>
                      <a:pt x="71" y="36"/>
                      <a:pt x="75" y="30"/>
                      <a:pt x="26" y="22"/>
                    </a:cubicBezTo>
                    <a:cubicBezTo>
                      <a:pt x="5" y="1"/>
                      <a:pt x="0" y="0"/>
                      <a:pt x="20" y="1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546"/>
              <p:cNvSpPr>
                <a:spLocks/>
              </p:cNvSpPr>
              <p:nvPr/>
            </p:nvSpPr>
            <p:spPr bwMode="auto">
              <a:xfrm rot="21265055" flipV="1">
                <a:off x="5523" y="3704"/>
                <a:ext cx="72" cy="88"/>
              </a:xfrm>
              <a:custGeom>
                <a:avLst/>
                <a:gdLst>
                  <a:gd name="T0" fmla="*/ 3 w 100"/>
                  <a:gd name="T1" fmla="*/ 2 h 121"/>
                  <a:gd name="T2" fmla="*/ 11 w 100"/>
                  <a:gd name="T3" fmla="*/ 9 h 121"/>
                  <a:gd name="T4" fmla="*/ 21 w 100"/>
                  <a:gd name="T5" fmla="*/ 19 h 121"/>
                  <a:gd name="T6" fmla="*/ 23 w 100"/>
                  <a:gd name="T7" fmla="*/ 29 h 121"/>
                  <a:gd name="T8" fmla="*/ 27 w 100"/>
                  <a:gd name="T9" fmla="*/ 34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121">
                    <a:moveTo>
                      <a:pt x="10" y="7"/>
                    </a:moveTo>
                    <a:cubicBezTo>
                      <a:pt x="43" y="56"/>
                      <a:pt x="0" y="0"/>
                      <a:pt x="40" y="31"/>
                    </a:cubicBezTo>
                    <a:cubicBezTo>
                      <a:pt x="53" y="41"/>
                      <a:pt x="76" y="67"/>
                      <a:pt x="76" y="67"/>
                    </a:cubicBezTo>
                    <a:cubicBezTo>
                      <a:pt x="80" y="79"/>
                      <a:pt x="84" y="91"/>
                      <a:pt x="88" y="103"/>
                    </a:cubicBezTo>
                    <a:cubicBezTo>
                      <a:pt x="90" y="110"/>
                      <a:pt x="100" y="121"/>
                      <a:pt x="100" y="121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547"/>
              <p:cNvSpPr>
                <a:spLocks/>
              </p:cNvSpPr>
              <p:nvPr/>
            </p:nvSpPr>
            <p:spPr bwMode="auto">
              <a:xfrm rot="21265055" flipV="1">
                <a:off x="5690" y="3624"/>
                <a:ext cx="39" cy="136"/>
              </a:xfrm>
              <a:custGeom>
                <a:avLst/>
                <a:gdLst>
                  <a:gd name="T0" fmla="*/ 14 w 54"/>
                  <a:gd name="T1" fmla="*/ 0 h 186"/>
                  <a:gd name="T2" fmla="*/ 12 w 54"/>
                  <a:gd name="T3" fmla="*/ 14 h 186"/>
                  <a:gd name="T4" fmla="*/ 7 w 54"/>
                  <a:gd name="T5" fmla="*/ 19 h 186"/>
                  <a:gd name="T6" fmla="*/ 0 w 54"/>
                  <a:gd name="T7" fmla="*/ 53 h 1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186">
                    <a:moveTo>
                      <a:pt x="54" y="0"/>
                    </a:moveTo>
                    <a:cubicBezTo>
                      <a:pt x="50" y="16"/>
                      <a:pt x="49" y="33"/>
                      <a:pt x="42" y="48"/>
                    </a:cubicBezTo>
                    <a:cubicBezTo>
                      <a:pt x="38" y="56"/>
                      <a:pt x="28" y="59"/>
                      <a:pt x="24" y="66"/>
                    </a:cubicBezTo>
                    <a:cubicBezTo>
                      <a:pt x="4" y="101"/>
                      <a:pt x="0" y="147"/>
                      <a:pt x="0" y="18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548"/>
              <p:cNvSpPr>
                <a:spLocks/>
              </p:cNvSpPr>
              <p:nvPr/>
            </p:nvSpPr>
            <p:spPr bwMode="auto">
              <a:xfrm rot="21265055" flipV="1">
                <a:off x="3615" y="3348"/>
                <a:ext cx="60" cy="161"/>
              </a:xfrm>
              <a:custGeom>
                <a:avLst/>
                <a:gdLst>
                  <a:gd name="T0" fmla="*/ 0 w 84"/>
                  <a:gd name="T1" fmla="*/ 62 h 222"/>
                  <a:gd name="T2" fmla="*/ 21 w 84"/>
                  <a:gd name="T3" fmla="*/ 25 h 222"/>
                  <a:gd name="T4" fmla="*/ 22 w 84"/>
                  <a:gd name="T5" fmla="*/ 13 h 222"/>
                  <a:gd name="T6" fmla="*/ 21 w 84"/>
                  <a:gd name="T7" fmla="*/ 4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222">
                    <a:moveTo>
                      <a:pt x="0" y="222"/>
                    </a:moveTo>
                    <a:cubicBezTo>
                      <a:pt x="54" y="195"/>
                      <a:pt x="45" y="134"/>
                      <a:pt x="78" y="90"/>
                    </a:cubicBezTo>
                    <a:cubicBezTo>
                      <a:pt x="80" y="76"/>
                      <a:pt x="84" y="62"/>
                      <a:pt x="84" y="48"/>
                    </a:cubicBezTo>
                    <a:cubicBezTo>
                      <a:pt x="84" y="36"/>
                      <a:pt x="78" y="0"/>
                      <a:pt x="78" y="1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549"/>
              <p:cNvSpPr>
                <a:spLocks/>
              </p:cNvSpPr>
              <p:nvPr/>
            </p:nvSpPr>
            <p:spPr bwMode="auto">
              <a:xfrm rot="21265055" flipV="1">
                <a:off x="3768" y="3215"/>
                <a:ext cx="53" cy="270"/>
              </a:xfrm>
              <a:custGeom>
                <a:avLst/>
                <a:gdLst>
                  <a:gd name="T0" fmla="*/ 7 w 73"/>
                  <a:gd name="T1" fmla="*/ 0 h 372"/>
                  <a:gd name="T2" fmla="*/ 17 w 73"/>
                  <a:gd name="T3" fmla="*/ 58 h 372"/>
                  <a:gd name="T4" fmla="*/ 18 w 73"/>
                  <a:gd name="T5" fmla="*/ 103 h 3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372">
                    <a:moveTo>
                      <a:pt x="24" y="0"/>
                    </a:moveTo>
                    <a:cubicBezTo>
                      <a:pt x="0" y="96"/>
                      <a:pt x="42" y="130"/>
                      <a:pt x="60" y="210"/>
                    </a:cubicBezTo>
                    <a:cubicBezTo>
                      <a:pt x="73" y="268"/>
                      <a:pt x="66" y="301"/>
                      <a:pt x="66" y="37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550"/>
              <p:cNvSpPr>
                <a:spLocks/>
              </p:cNvSpPr>
              <p:nvPr/>
            </p:nvSpPr>
            <p:spPr bwMode="auto">
              <a:xfrm rot="21265055" flipV="1">
                <a:off x="3840" y="3253"/>
                <a:ext cx="21" cy="219"/>
              </a:xfrm>
              <a:custGeom>
                <a:avLst/>
                <a:gdLst>
                  <a:gd name="T0" fmla="*/ 8 w 29"/>
                  <a:gd name="T1" fmla="*/ 0 h 300"/>
                  <a:gd name="T2" fmla="*/ 7 w 29"/>
                  <a:gd name="T3" fmla="*/ 77 h 300"/>
                  <a:gd name="T4" fmla="*/ 5 w 29"/>
                  <a:gd name="T5" fmla="*/ 85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00">
                    <a:moveTo>
                      <a:pt x="29" y="0"/>
                    </a:moveTo>
                    <a:cubicBezTo>
                      <a:pt x="7" y="89"/>
                      <a:pt x="0" y="179"/>
                      <a:pt x="23" y="270"/>
                    </a:cubicBezTo>
                    <a:cubicBezTo>
                      <a:pt x="16" y="292"/>
                      <a:pt x="17" y="282"/>
                      <a:pt x="17" y="30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551"/>
              <p:cNvSpPr>
                <a:spLocks/>
              </p:cNvSpPr>
              <p:nvPr/>
            </p:nvSpPr>
            <p:spPr bwMode="auto">
              <a:xfrm rot="21265055" flipV="1">
                <a:off x="3733" y="3248"/>
                <a:ext cx="69" cy="96"/>
              </a:xfrm>
              <a:custGeom>
                <a:avLst/>
                <a:gdLst>
                  <a:gd name="T0" fmla="*/ 26 w 96"/>
                  <a:gd name="T1" fmla="*/ 0 h 132"/>
                  <a:gd name="T2" fmla="*/ 16 w 96"/>
                  <a:gd name="T3" fmla="*/ 7 h 132"/>
                  <a:gd name="T4" fmla="*/ 14 w 96"/>
                  <a:gd name="T5" fmla="*/ 13 h 132"/>
                  <a:gd name="T6" fmla="*/ 10 w 96"/>
                  <a:gd name="T7" fmla="*/ 18 h 132"/>
                  <a:gd name="T8" fmla="*/ 0 w 96"/>
                  <a:gd name="T9" fmla="*/ 37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32">
                    <a:moveTo>
                      <a:pt x="96" y="0"/>
                    </a:moveTo>
                    <a:cubicBezTo>
                      <a:pt x="84" y="8"/>
                      <a:pt x="72" y="16"/>
                      <a:pt x="60" y="24"/>
                    </a:cubicBezTo>
                    <a:cubicBezTo>
                      <a:pt x="53" y="29"/>
                      <a:pt x="58" y="41"/>
                      <a:pt x="54" y="48"/>
                    </a:cubicBezTo>
                    <a:cubicBezTo>
                      <a:pt x="50" y="55"/>
                      <a:pt x="42" y="60"/>
                      <a:pt x="36" y="66"/>
                    </a:cubicBezTo>
                    <a:cubicBezTo>
                      <a:pt x="29" y="88"/>
                      <a:pt x="0" y="110"/>
                      <a:pt x="0" y="13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552"/>
              <p:cNvSpPr>
                <a:spLocks/>
              </p:cNvSpPr>
              <p:nvPr/>
            </p:nvSpPr>
            <p:spPr bwMode="auto">
              <a:xfrm rot="21265055" flipV="1">
                <a:off x="4186" y="3250"/>
                <a:ext cx="21" cy="192"/>
              </a:xfrm>
              <a:custGeom>
                <a:avLst/>
                <a:gdLst>
                  <a:gd name="T0" fmla="*/ 8 w 30"/>
                  <a:gd name="T1" fmla="*/ 0 h 264"/>
                  <a:gd name="T2" fmla="*/ 3 w 30"/>
                  <a:gd name="T3" fmla="*/ 60 h 264"/>
                  <a:gd name="T4" fmla="*/ 0 w 30"/>
                  <a:gd name="T5" fmla="*/ 71 h 264"/>
                  <a:gd name="T6" fmla="*/ 0 w 30"/>
                  <a:gd name="T7" fmla="*/ 74 h 2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4">
                    <a:moveTo>
                      <a:pt x="30" y="0"/>
                    </a:moveTo>
                    <a:cubicBezTo>
                      <a:pt x="9" y="84"/>
                      <a:pt x="24" y="78"/>
                      <a:pt x="12" y="216"/>
                    </a:cubicBezTo>
                    <a:cubicBezTo>
                      <a:pt x="11" y="229"/>
                      <a:pt x="0" y="239"/>
                      <a:pt x="0" y="252"/>
                    </a:cubicBezTo>
                    <a:cubicBezTo>
                      <a:pt x="0" y="256"/>
                      <a:pt x="0" y="260"/>
                      <a:pt x="0" y="26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553"/>
              <p:cNvSpPr>
                <a:spLocks/>
              </p:cNvSpPr>
              <p:nvPr/>
            </p:nvSpPr>
            <p:spPr bwMode="auto">
              <a:xfrm rot="21265055" flipV="1">
                <a:off x="4199" y="3255"/>
                <a:ext cx="74" cy="96"/>
              </a:xfrm>
              <a:custGeom>
                <a:avLst/>
                <a:gdLst>
                  <a:gd name="T0" fmla="*/ 0 w 102"/>
                  <a:gd name="T1" fmla="*/ 0 h 132"/>
                  <a:gd name="T2" fmla="*/ 23 w 102"/>
                  <a:gd name="T3" fmla="*/ 23 h 132"/>
                  <a:gd name="T4" fmla="*/ 28 w 102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132">
                    <a:moveTo>
                      <a:pt x="0" y="0"/>
                    </a:moveTo>
                    <a:cubicBezTo>
                      <a:pt x="28" y="28"/>
                      <a:pt x="56" y="56"/>
                      <a:pt x="84" y="84"/>
                    </a:cubicBezTo>
                    <a:cubicBezTo>
                      <a:pt x="97" y="124"/>
                      <a:pt x="90" y="109"/>
                      <a:pt x="102" y="13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554"/>
              <p:cNvSpPr>
                <a:spLocks/>
              </p:cNvSpPr>
              <p:nvPr/>
            </p:nvSpPr>
            <p:spPr bwMode="auto">
              <a:xfrm rot="21265055" flipV="1">
                <a:off x="3290" y="2685"/>
                <a:ext cx="3334" cy="292"/>
              </a:xfrm>
              <a:custGeom>
                <a:avLst/>
                <a:gdLst>
                  <a:gd name="T0" fmla="*/ 0 w 4620"/>
                  <a:gd name="T1" fmla="*/ 95 h 401"/>
                  <a:gd name="T2" fmla="*/ 307 w 4620"/>
                  <a:gd name="T3" fmla="*/ 91 h 401"/>
                  <a:gd name="T4" fmla="*/ 613 w 4620"/>
                  <a:gd name="T5" fmla="*/ 87 h 401"/>
                  <a:gd name="T6" fmla="*/ 725 w 4620"/>
                  <a:gd name="T7" fmla="*/ 12 h 401"/>
                  <a:gd name="T8" fmla="*/ 890 w 4620"/>
                  <a:gd name="T9" fmla="*/ 18 h 401"/>
                  <a:gd name="T10" fmla="*/ 1033 w 4620"/>
                  <a:gd name="T11" fmla="*/ 47 h 401"/>
                  <a:gd name="T12" fmla="*/ 1110 w 4620"/>
                  <a:gd name="T13" fmla="*/ 99 h 401"/>
                  <a:gd name="T14" fmla="*/ 1253 w 4620"/>
                  <a:gd name="T15" fmla="*/ 113 h 4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20" h="401">
                    <a:moveTo>
                      <a:pt x="0" y="335"/>
                    </a:moveTo>
                    <a:cubicBezTo>
                      <a:pt x="378" y="331"/>
                      <a:pt x="757" y="327"/>
                      <a:pt x="1134" y="323"/>
                    </a:cubicBezTo>
                    <a:cubicBezTo>
                      <a:pt x="1511" y="319"/>
                      <a:pt x="2006" y="358"/>
                      <a:pt x="2262" y="311"/>
                    </a:cubicBezTo>
                    <a:cubicBezTo>
                      <a:pt x="2518" y="264"/>
                      <a:pt x="2500" y="82"/>
                      <a:pt x="2670" y="41"/>
                    </a:cubicBezTo>
                    <a:cubicBezTo>
                      <a:pt x="2840" y="0"/>
                      <a:pt x="3092" y="44"/>
                      <a:pt x="3282" y="65"/>
                    </a:cubicBezTo>
                    <a:cubicBezTo>
                      <a:pt x="3472" y="86"/>
                      <a:pt x="3675" y="119"/>
                      <a:pt x="3810" y="167"/>
                    </a:cubicBezTo>
                    <a:cubicBezTo>
                      <a:pt x="3945" y="215"/>
                      <a:pt x="3957" y="314"/>
                      <a:pt x="4092" y="353"/>
                    </a:cubicBezTo>
                    <a:cubicBezTo>
                      <a:pt x="4227" y="392"/>
                      <a:pt x="4423" y="396"/>
                      <a:pt x="4620" y="401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555"/>
              <p:cNvSpPr>
                <a:spLocks/>
              </p:cNvSpPr>
              <p:nvPr/>
            </p:nvSpPr>
            <p:spPr bwMode="auto">
              <a:xfrm rot="21265055" flipV="1">
                <a:off x="3186" y="2114"/>
                <a:ext cx="3399" cy="181"/>
              </a:xfrm>
              <a:custGeom>
                <a:avLst/>
                <a:gdLst>
                  <a:gd name="T0" fmla="*/ 0 w 4710"/>
                  <a:gd name="T1" fmla="*/ 25 h 249"/>
                  <a:gd name="T2" fmla="*/ 206 w 4710"/>
                  <a:gd name="T3" fmla="*/ 25 h 249"/>
                  <a:gd name="T4" fmla="*/ 306 w 4710"/>
                  <a:gd name="T5" fmla="*/ 5 h 249"/>
                  <a:gd name="T6" fmla="*/ 482 w 4710"/>
                  <a:gd name="T7" fmla="*/ 7 h 249"/>
                  <a:gd name="T8" fmla="*/ 537 w 4710"/>
                  <a:gd name="T9" fmla="*/ 44 h 249"/>
                  <a:gd name="T10" fmla="*/ 577 w 4710"/>
                  <a:gd name="T11" fmla="*/ 60 h 249"/>
                  <a:gd name="T12" fmla="*/ 729 w 4710"/>
                  <a:gd name="T13" fmla="*/ 63 h 249"/>
                  <a:gd name="T14" fmla="*/ 786 w 4710"/>
                  <a:gd name="T15" fmla="*/ 23 h 249"/>
                  <a:gd name="T16" fmla="*/ 859 w 4710"/>
                  <a:gd name="T17" fmla="*/ 9 h 249"/>
                  <a:gd name="T18" fmla="*/ 1007 w 4710"/>
                  <a:gd name="T19" fmla="*/ 22 h 249"/>
                  <a:gd name="T20" fmla="*/ 1045 w 4710"/>
                  <a:gd name="T21" fmla="*/ 58 h 249"/>
                  <a:gd name="T22" fmla="*/ 1133 w 4710"/>
                  <a:gd name="T23" fmla="*/ 55 h 249"/>
                  <a:gd name="T24" fmla="*/ 1189 w 4710"/>
                  <a:gd name="T25" fmla="*/ 28 h 249"/>
                  <a:gd name="T26" fmla="*/ 1277 w 4710"/>
                  <a:gd name="T27" fmla="*/ 30 h 2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710" h="249">
                    <a:moveTo>
                      <a:pt x="0" y="89"/>
                    </a:moveTo>
                    <a:cubicBezTo>
                      <a:pt x="287" y="95"/>
                      <a:pt x="574" y="101"/>
                      <a:pt x="762" y="89"/>
                    </a:cubicBezTo>
                    <a:cubicBezTo>
                      <a:pt x="950" y="77"/>
                      <a:pt x="959" y="28"/>
                      <a:pt x="1128" y="17"/>
                    </a:cubicBezTo>
                    <a:cubicBezTo>
                      <a:pt x="1297" y="6"/>
                      <a:pt x="1634" y="0"/>
                      <a:pt x="1776" y="23"/>
                    </a:cubicBezTo>
                    <a:cubicBezTo>
                      <a:pt x="1918" y="46"/>
                      <a:pt x="1921" y="123"/>
                      <a:pt x="1980" y="155"/>
                    </a:cubicBezTo>
                    <a:cubicBezTo>
                      <a:pt x="2039" y="187"/>
                      <a:pt x="2012" y="203"/>
                      <a:pt x="2130" y="215"/>
                    </a:cubicBezTo>
                    <a:cubicBezTo>
                      <a:pt x="2248" y="227"/>
                      <a:pt x="2560" y="249"/>
                      <a:pt x="2688" y="227"/>
                    </a:cubicBezTo>
                    <a:cubicBezTo>
                      <a:pt x="2816" y="205"/>
                      <a:pt x="2818" y="115"/>
                      <a:pt x="2898" y="83"/>
                    </a:cubicBezTo>
                    <a:cubicBezTo>
                      <a:pt x="2978" y="51"/>
                      <a:pt x="3032" y="36"/>
                      <a:pt x="3168" y="35"/>
                    </a:cubicBezTo>
                    <a:cubicBezTo>
                      <a:pt x="3304" y="34"/>
                      <a:pt x="3600" y="48"/>
                      <a:pt x="3714" y="77"/>
                    </a:cubicBezTo>
                    <a:cubicBezTo>
                      <a:pt x="3828" y="106"/>
                      <a:pt x="3775" y="189"/>
                      <a:pt x="3852" y="209"/>
                    </a:cubicBezTo>
                    <a:cubicBezTo>
                      <a:pt x="3929" y="229"/>
                      <a:pt x="4087" y="215"/>
                      <a:pt x="4176" y="197"/>
                    </a:cubicBezTo>
                    <a:cubicBezTo>
                      <a:pt x="4265" y="179"/>
                      <a:pt x="4297" y="116"/>
                      <a:pt x="4386" y="101"/>
                    </a:cubicBezTo>
                    <a:cubicBezTo>
                      <a:pt x="4475" y="86"/>
                      <a:pt x="4592" y="96"/>
                      <a:pt x="4710" y="107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556"/>
              <p:cNvSpPr>
                <a:spLocks/>
              </p:cNvSpPr>
              <p:nvPr/>
            </p:nvSpPr>
            <p:spPr bwMode="auto">
              <a:xfrm rot="21265055" flipV="1">
                <a:off x="3256" y="2802"/>
                <a:ext cx="3443" cy="334"/>
              </a:xfrm>
              <a:custGeom>
                <a:avLst/>
                <a:gdLst>
                  <a:gd name="T0" fmla="*/ 0 w 4770"/>
                  <a:gd name="T1" fmla="*/ 64 h 458"/>
                  <a:gd name="T2" fmla="*/ 197 w 4770"/>
                  <a:gd name="T3" fmla="*/ 66 h 458"/>
                  <a:gd name="T4" fmla="*/ 276 w 4770"/>
                  <a:gd name="T5" fmla="*/ 120 h 458"/>
                  <a:gd name="T6" fmla="*/ 450 w 4770"/>
                  <a:gd name="T7" fmla="*/ 123 h 458"/>
                  <a:gd name="T8" fmla="*/ 535 w 4770"/>
                  <a:gd name="T9" fmla="*/ 96 h 458"/>
                  <a:gd name="T10" fmla="*/ 661 w 4770"/>
                  <a:gd name="T11" fmla="*/ 96 h 458"/>
                  <a:gd name="T12" fmla="*/ 722 w 4770"/>
                  <a:gd name="T13" fmla="*/ 42 h 458"/>
                  <a:gd name="T14" fmla="*/ 927 w 4770"/>
                  <a:gd name="T15" fmla="*/ 8 h 458"/>
                  <a:gd name="T16" fmla="*/ 1130 w 4770"/>
                  <a:gd name="T17" fmla="*/ 8 h 458"/>
                  <a:gd name="T18" fmla="*/ 1247 w 4770"/>
                  <a:gd name="T19" fmla="*/ 55 h 458"/>
                  <a:gd name="T20" fmla="*/ 1295 w 4770"/>
                  <a:gd name="T21" fmla="*/ 59 h 4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70" h="458">
                    <a:moveTo>
                      <a:pt x="0" y="226"/>
                    </a:moveTo>
                    <a:cubicBezTo>
                      <a:pt x="278" y="212"/>
                      <a:pt x="556" y="199"/>
                      <a:pt x="726" y="232"/>
                    </a:cubicBezTo>
                    <a:cubicBezTo>
                      <a:pt x="896" y="265"/>
                      <a:pt x="865" y="390"/>
                      <a:pt x="1020" y="424"/>
                    </a:cubicBezTo>
                    <a:cubicBezTo>
                      <a:pt x="1175" y="458"/>
                      <a:pt x="1498" y="450"/>
                      <a:pt x="1656" y="436"/>
                    </a:cubicBezTo>
                    <a:cubicBezTo>
                      <a:pt x="1814" y="422"/>
                      <a:pt x="1838" y="356"/>
                      <a:pt x="1968" y="340"/>
                    </a:cubicBezTo>
                    <a:cubicBezTo>
                      <a:pt x="2098" y="324"/>
                      <a:pt x="2321" y="372"/>
                      <a:pt x="2436" y="340"/>
                    </a:cubicBezTo>
                    <a:cubicBezTo>
                      <a:pt x="2551" y="308"/>
                      <a:pt x="2495" y="200"/>
                      <a:pt x="2658" y="148"/>
                    </a:cubicBezTo>
                    <a:cubicBezTo>
                      <a:pt x="2821" y="96"/>
                      <a:pt x="3163" y="48"/>
                      <a:pt x="3414" y="28"/>
                    </a:cubicBezTo>
                    <a:cubicBezTo>
                      <a:pt x="3665" y="8"/>
                      <a:pt x="3967" y="0"/>
                      <a:pt x="4164" y="28"/>
                    </a:cubicBezTo>
                    <a:cubicBezTo>
                      <a:pt x="4361" y="56"/>
                      <a:pt x="4495" y="166"/>
                      <a:pt x="4596" y="196"/>
                    </a:cubicBezTo>
                    <a:cubicBezTo>
                      <a:pt x="4697" y="226"/>
                      <a:pt x="4741" y="207"/>
                      <a:pt x="4770" y="20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557"/>
              <p:cNvSpPr>
                <a:spLocks/>
              </p:cNvSpPr>
              <p:nvPr/>
            </p:nvSpPr>
            <p:spPr bwMode="auto">
              <a:xfrm rot="21265055" flipV="1">
                <a:off x="3189" y="2301"/>
                <a:ext cx="3235" cy="335"/>
              </a:xfrm>
              <a:custGeom>
                <a:avLst/>
                <a:gdLst>
                  <a:gd name="T0" fmla="*/ 0 w 4482"/>
                  <a:gd name="T1" fmla="*/ 40 h 460"/>
                  <a:gd name="T2" fmla="*/ 215 w 4482"/>
                  <a:gd name="T3" fmla="*/ 42 h 460"/>
                  <a:gd name="T4" fmla="*/ 275 w 4482"/>
                  <a:gd name="T5" fmla="*/ 90 h 460"/>
                  <a:gd name="T6" fmla="*/ 482 w 4482"/>
                  <a:gd name="T7" fmla="*/ 98 h 460"/>
                  <a:gd name="T8" fmla="*/ 552 w 4482"/>
                  <a:gd name="T9" fmla="*/ 69 h 460"/>
                  <a:gd name="T10" fmla="*/ 749 w 4482"/>
                  <a:gd name="T11" fmla="*/ 73 h 460"/>
                  <a:gd name="T12" fmla="*/ 801 w 4482"/>
                  <a:gd name="T13" fmla="*/ 109 h 460"/>
                  <a:gd name="T14" fmla="*/ 1006 w 4482"/>
                  <a:gd name="T15" fmla="*/ 111 h 460"/>
                  <a:gd name="T16" fmla="*/ 1216 w 4482"/>
                  <a:gd name="T17" fmla="*/ 0 h 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82" h="460">
                    <a:moveTo>
                      <a:pt x="0" y="144"/>
                    </a:moveTo>
                    <a:cubicBezTo>
                      <a:pt x="311" y="132"/>
                      <a:pt x="623" y="121"/>
                      <a:pt x="792" y="150"/>
                    </a:cubicBezTo>
                    <a:cubicBezTo>
                      <a:pt x="961" y="179"/>
                      <a:pt x="850" y="285"/>
                      <a:pt x="1014" y="318"/>
                    </a:cubicBezTo>
                    <a:cubicBezTo>
                      <a:pt x="1178" y="351"/>
                      <a:pt x="1606" y="360"/>
                      <a:pt x="1776" y="348"/>
                    </a:cubicBezTo>
                    <a:cubicBezTo>
                      <a:pt x="1946" y="336"/>
                      <a:pt x="1870" y="261"/>
                      <a:pt x="2034" y="246"/>
                    </a:cubicBezTo>
                    <a:cubicBezTo>
                      <a:pt x="2198" y="231"/>
                      <a:pt x="2607" y="235"/>
                      <a:pt x="2760" y="258"/>
                    </a:cubicBezTo>
                    <a:cubicBezTo>
                      <a:pt x="2913" y="281"/>
                      <a:pt x="2794" y="361"/>
                      <a:pt x="2952" y="384"/>
                    </a:cubicBezTo>
                    <a:cubicBezTo>
                      <a:pt x="3110" y="407"/>
                      <a:pt x="3453" y="460"/>
                      <a:pt x="3708" y="396"/>
                    </a:cubicBezTo>
                    <a:cubicBezTo>
                      <a:pt x="3963" y="332"/>
                      <a:pt x="4353" y="66"/>
                      <a:pt x="4482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558"/>
              <p:cNvSpPr>
                <a:spLocks/>
              </p:cNvSpPr>
              <p:nvPr/>
            </p:nvSpPr>
            <p:spPr bwMode="auto">
              <a:xfrm rot="21265055" flipV="1">
                <a:off x="3932" y="2961"/>
                <a:ext cx="74" cy="223"/>
              </a:xfrm>
              <a:custGeom>
                <a:avLst/>
                <a:gdLst>
                  <a:gd name="T0" fmla="*/ 0 w 102"/>
                  <a:gd name="T1" fmla="*/ 87 h 306"/>
                  <a:gd name="T2" fmla="*/ 9 w 102"/>
                  <a:gd name="T3" fmla="*/ 77 h 306"/>
                  <a:gd name="T4" fmla="*/ 15 w 102"/>
                  <a:gd name="T5" fmla="*/ 66 h 306"/>
                  <a:gd name="T6" fmla="*/ 22 w 102"/>
                  <a:gd name="T7" fmla="*/ 32 h 306"/>
                  <a:gd name="T8" fmla="*/ 28 w 102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306">
                    <a:moveTo>
                      <a:pt x="0" y="306"/>
                    </a:moveTo>
                    <a:cubicBezTo>
                      <a:pt x="46" y="272"/>
                      <a:pt x="10" y="305"/>
                      <a:pt x="30" y="270"/>
                    </a:cubicBezTo>
                    <a:cubicBezTo>
                      <a:pt x="37" y="257"/>
                      <a:pt x="54" y="234"/>
                      <a:pt x="54" y="234"/>
                    </a:cubicBezTo>
                    <a:cubicBezTo>
                      <a:pt x="64" y="193"/>
                      <a:pt x="70" y="155"/>
                      <a:pt x="78" y="114"/>
                    </a:cubicBezTo>
                    <a:cubicBezTo>
                      <a:pt x="86" y="74"/>
                      <a:pt x="102" y="41"/>
                      <a:pt x="102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559"/>
              <p:cNvSpPr>
                <a:spLocks/>
              </p:cNvSpPr>
              <p:nvPr/>
            </p:nvSpPr>
            <p:spPr bwMode="auto">
              <a:xfrm rot="21265055" flipV="1">
                <a:off x="3982" y="3045"/>
                <a:ext cx="139" cy="83"/>
              </a:xfrm>
              <a:custGeom>
                <a:avLst/>
                <a:gdLst>
                  <a:gd name="T0" fmla="*/ 0 w 192"/>
                  <a:gd name="T1" fmla="*/ 32 h 114"/>
                  <a:gd name="T2" fmla="*/ 43 w 192"/>
                  <a:gd name="T3" fmla="*/ 23 h 114"/>
                  <a:gd name="T4" fmla="*/ 53 w 192"/>
                  <a:gd name="T5" fmla="*/ 0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14">
                    <a:moveTo>
                      <a:pt x="0" y="114"/>
                    </a:moveTo>
                    <a:cubicBezTo>
                      <a:pt x="55" y="107"/>
                      <a:pt x="104" y="104"/>
                      <a:pt x="156" y="84"/>
                    </a:cubicBezTo>
                    <a:cubicBezTo>
                      <a:pt x="165" y="57"/>
                      <a:pt x="179" y="26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560"/>
              <p:cNvSpPr>
                <a:spLocks/>
              </p:cNvSpPr>
              <p:nvPr/>
            </p:nvSpPr>
            <p:spPr bwMode="auto">
              <a:xfrm rot="21265055" flipV="1">
                <a:off x="3841" y="2678"/>
                <a:ext cx="122" cy="257"/>
              </a:xfrm>
              <a:custGeom>
                <a:avLst/>
                <a:gdLst>
                  <a:gd name="T0" fmla="*/ 47 w 168"/>
                  <a:gd name="T1" fmla="*/ 0 h 354"/>
                  <a:gd name="T2" fmla="*/ 44 w 168"/>
                  <a:gd name="T3" fmla="*/ 22 h 354"/>
                  <a:gd name="T4" fmla="*/ 23 w 168"/>
                  <a:gd name="T5" fmla="*/ 52 h 354"/>
                  <a:gd name="T6" fmla="*/ 0 w 168"/>
                  <a:gd name="T7" fmla="*/ 99 h 3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" h="354">
                    <a:moveTo>
                      <a:pt x="168" y="0"/>
                    </a:moveTo>
                    <a:cubicBezTo>
                      <a:pt x="162" y="26"/>
                      <a:pt x="164" y="53"/>
                      <a:pt x="156" y="78"/>
                    </a:cubicBezTo>
                    <a:cubicBezTo>
                      <a:pt x="146" y="112"/>
                      <a:pt x="101" y="154"/>
                      <a:pt x="84" y="186"/>
                    </a:cubicBezTo>
                    <a:cubicBezTo>
                      <a:pt x="54" y="242"/>
                      <a:pt x="28" y="298"/>
                      <a:pt x="0" y="35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561"/>
              <p:cNvSpPr>
                <a:spLocks/>
              </p:cNvSpPr>
              <p:nvPr/>
            </p:nvSpPr>
            <p:spPr bwMode="auto">
              <a:xfrm rot="21265055" flipV="1">
                <a:off x="4001" y="2620"/>
                <a:ext cx="63" cy="294"/>
              </a:xfrm>
              <a:custGeom>
                <a:avLst/>
                <a:gdLst>
                  <a:gd name="T0" fmla="*/ 4 w 87"/>
                  <a:gd name="T1" fmla="*/ 0 h 404"/>
                  <a:gd name="T2" fmla="*/ 7 w 87"/>
                  <a:gd name="T3" fmla="*/ 54 h 404"/>
                  <a:gd name="T4" fmla="*/ 14 w 87"/>
                  <a:gd name="T5" fmla="*/ 67 h 404"/>
                  <a:gd name="T6" fmla="*/ 17 w 87"/>
                  <a:gd name="T7" fmla="*/ 77 h 404"/>
                  <a:gd name="T8" fmla="*/ 24 w 87"/>
                  <a:gd name="T9" fmla="*/ 92 h 404"/>
                  <a:gd name="T10" fmla="*/ 24 w 87"/>
                  <a:gd name="T11" fmla="*/ 113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" h="404">
                    <a:moveTo>
                      <a:pt x="15" y="0"/>
                    </a:moveTo>
                    <a:cubicBezTo>
                      <a:pt x="17" y="64"/>
                      <a:pt x="0" y="134"/>
                      <a:pt x="27" y="192"/>
                    </a:cubicBezTo>
                    <a:cubicBezTo>
                      <a:pt x="34" y="208"/>
                      <a:pt x="43" y="224"/>
                      <a:pt x="51" y="240"/>
                    </a:cubicBezTo>
                    <a:cubicBezTo>
                      <a:pt x="57" y="251"/>
                      <a:pt x="58" y="264"/>
                      <a:pt x="63" y="276"/>
                    </a:cubicBezTo>
                    <a:cubicBezTo>
                      <a:pt x="71" y="294"/>
                      <a:pt x="87" y="330"/>
                      <a:pt x="87" y="330"/>
                    </a:cubicBezTo>
                    <a:cubicBezTo>
                      <a:pt x="81" y="404"/>
                      <a:pt x="57" y="402"/>
                      <a:pt x="87" y="40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562"/>
              <p:cNvSpPr>
                <a:spLocks/>
              </p:cNvSpPr>
              <p:nvPr/>
            </p:nvSpPr>
            <p:spPr bwMode="auto">
              <a:xfrm rot="21265055" flipV="1">
                <a:off x="3328" y="2915"/>
                <a:ext cx="164" cy="213"/>
              </a:xfrm>
              <a:custGeom>
                <a:avLst/>
                <a:gdLst>
                  <a:gd name="T0" fmla="*/ 61 w 228"/>
                  <a:gd name="T1" fmla="*/ 0 h 294"/>
                  <a:gd name="T2" fmla="*/ 14 w 228"/>
                  <a:gd name="T3" fmla="*/ 45 h 294"/>
                  <a:gd name="T4" fmla="*/ 3 w 228"/>
                  <a:gd name="T5" fmla="*/ 70 h 294"/>
                  <a:gd name="T6" fmla="*/ 0 w 22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8" h="294">
                    <a:moveTo>
                      <a:pt x="228" y="0"/>
                    </a:moveTo>
                    <a:cubicBezTo>
                      <a:pt x="205" y="92"/>
                      <a:pt x="131" y="123"/>
                      <a:pt x="54" y="162"/>
                    </a:cubicBezTo>
                    <a:cubicBezTo>
                      <a:pt x="31" y="192"/>
                      <a:pt x="25" y="215"/>
                      <a:pt x="12" y="252"/>
                    </a:cubicBezTo>
                    <a:cubicBezTo>
                      <a:pt x="7" y="266"/>
                      <a:pt x="0" y="294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563"/>
              <p:cNvSpPr>
                <a:spLocks/>
              </p:cNvSpPr>
              <p:nvPr/>
            </p:nvSpPr>
            <p:spPr bwMode="auto">
              <a:xfrm rot="21265055" flipV="1">
                <a:off x="3410" y="3131"/>
                <a:ext cx="57" cy="249"/>
              </a:xfrm>
              <a:custGeom>
                <a:avLst/>
                <a:gdLst>
                  <a:gd name="T0" fmla="*/ 14 w 78"/>
                  <a:gd name="T1" fmla="*/ 96 h 342"/>
                  <a:gd name="T2" fmla="*/ 0 w 78"/>
                  <a:gd name="T3" fmla="*/ 0 h 3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8" h="342">
                    <a:moveTo>
                      <a:pt x="48" y="342"/>
                    </a:moveTo>
                    <a:cubicBezTo>
                      <a:pt x="78" y="221"/>
                      <a:pt x="0" y="116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564"/>
              <p:cNvSpPr>
                <a:spLocks/>
              </p:cNvSpPr>
              <p:nvPr/>
            </p:nvSpPr>
            <p:spPr bwMode="auto">
              <a:xfrm rot="21265055" flipV="1">
                <a:off x="3479" y="3126"/>
                <a:ext cx="30" cy="227"/>
              </a:xfrm>
              <a:custGeom>
                <a:avLst/>
                <a:gdLst>
                  <a:gd name="T0" fmla="*/ 11 w 42"/>
                  <a:gd name="T1" fmla="*/ 0 h 312"/>
                  <a:gd name="T2" fmla="*/ 0 w 42"/>
                  <a:gd name="T3" fmla="*/ 76 h 312"/>
                  <a:gd name="T4" fmla="*/ 0 w 42"/>
                  <a:gd name="T5" fmla="*/ 87 h 3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12">
                    <a:moveTo>
                      <a:pt x="42" y="0"/>
                    </a:moveTo>
                    <a:cubicBezTo>
                      <a:pt x="13" y="87"/>
                      <a:pt x="42" y="186"/>
                      <a:pt x="0" y="270"/>
                    </a:cubicBezTo>
                    <a:cubicBezTo>
                      <a:pt x="7" y="291"/>
                      <a:pt x="0" y="292"/>
                      <a:pt x="0" y="31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565"/>
              <p:cNvSpPr>
                <a:spLocks/>
              </p:cNvSpPr>
              <p:nvPr/>
            </p:nvSpPr>
            <p:spPr bwMode="auto">
              <a:xfrm rot="21265055" flipV="1">
                <a:off x="4634" y="2923"/>
                <a:ext cx="56" cy="214"/>
              </a:xfrm>
              <a:custGeom>
                <a:avLst/>
                <a:gdLst>
                  <a:gd name="T0" fmla="*/ 1 w 77"/>
                  <a:gd name="T1" fmla="*/ 0 h 294"/>
                  <a:gd name="T2" fmla="*/ 12 w 77"/>
                  <a:gd name="T3" fmla="*/ 55 h 294"/>
                  <a:gd name="T4" fmla="*/ 18 w 77"/>
                  <a:gd name="T5" fmla="*/ 83 h 2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294">
                    <a:moveTo>
                      <a:pt x="4" y="0"/>
                    </a:moveTo>
                    <a:cubicBezTo>
                      <a:pt x="8" y="95"/>
                      <a:pt x="0" y="129"/>
                      <a:pt x="46" y="198"/>
                    </a:cubicBezTo>
                    <a:cubicBezTo>
                      <a:pt x="53" y="224"/>
                      <a:pt x="77" y="267"/>
                      <a:pt x="64" y="29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566"/>
              <p:cNvSpPr>
                <a:spLocks/>
              </p:cNvSpPr>
              <p:nvPr/>
            </p:nvSpPr>
            <p:spPr bwMode="auto">
              <a:xfrm rot="21265055" flipV="1">
                <a:off x="4640" y="3026"/>
                <a:ext cx="275" cy="170"/>
              </a:xfrm>
              <a:custGeom>
                <a:avLst/>
                <a:gdLst>
                  <a:gd name="T0" fmla="*/ 103 w 381"/>
                  <a:gd name="T1" fmla="*/ 0 h 234"/>
                  <a:gd name="T2" fmla="*/ 71 w 381"/>
                  <a:gd name="T3" fmla="*/ 20 h 234"/>
                  <a:gd name="T4" fmla="*/ 58 w 381"/>
                  <a:gd name="T5" fmla="*/ 30 h 234"/>
                  <a:gd name="T6" fmla="*/ 38 w 381"/>
                  <a:gd name="T7" fmla="*/ 37 h 234"/>
                  <a:gd name="T8" fmla="*/ 12 w 381"/>
                  <a:gd name="T9" fmla="*/ 55 h 234"/>
                  <a:gd name="T10" fmla="*/ 6 w 381"/>
                  <a:gd name="T11" fmla="*/ 65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1" h="234">
                    <a:moveTo>
                      <a:pt x="381" y="0"/>
                    </a:moveTo>
                    <a:cubicBezTo>
                      <a:pt x="335" y="23"/>
                      <a:pt x="308" y="56"/>
                      <a:pt x="261" y="72"/>
                    </a:cubicBezTo>
                    <a:cubicBezTo>
                      <a:pt x="245" y="84"/>
                      <a:pt x="231" y="99"/>
                      <a:pt x="213" y="108"/>
                    </a:cubicBezTo>
                    <a:cubicBezTo>
                      <a:pt x="190" y="119"/>
                      <a:pt x="141" y="132"/>
                      <a:pt x="141" y="132"/>
                    </a:cubicBezTo>
                    <a:cubicBezTo>
                      <a:pt x="112" y="161"/>
                      <a:pt x="78" y="175"/>
                      <a:pt x="45" y="198"/>
                    </a:cubicBezTo>
                    <a:cubicBezTo>
                      <a:pt x="45" y="198"/>
                      <a:pt x="0" y="234"/>
                      <a:pt x="21" y="23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567"/>
              <p:cNvSpPr>
                <a:spLocks/>
              </p:cNvSpPr>
              <p:nvPr/>
            </p:nvSpPr>
            <p:spPr bwMode="auto">
              <a:xfrm rot="21265055" flipV="1">
                <a:off x="4936" y="2890"/>
                <a:ext cx="52" cy="253"/>
              </a:xfrm>
              <a:custGeom>
                <a:avLst/>
                <a:gdLst>
                  <a:gd name="T0" fmla="*/ 20 w 72"/>
                  <a:gd name="T1" fmla="*/ 0 h 348"/>
                  <a:gd name="T2" fmla="*/ 9 w 72"/>
                  <a:gd name="T3" fmla="*/ 37 h 348"/>
                  <a:gd name="T4" fmla="*/ 4 w 72"/>
                  <a:gd name="T5" fmla="*/ 64 h 348"/>
                  <a:gd name="T6" fmla="*/ 0 w 72"/>
                  <a:gd name="T7" fmla="*/ 97 h 3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" h="348">
                    <a:moveTo>
                      <a:pt x="72" y="0"/>
                    </a:moveTo>
                    <a:cubicBezTo>
                      <a:pt x="50" y="43"/>
                      <a:pt x="51" y="90"/>
                      <a:pt x="30" y="132"/>
                    </a:cubicBezTo>
                    <a:cubicBezTo>
                      <a:pt x="17" y="212"/>
                      <a:pt x="24" y="180"/>
                      <a:pt x="12" y="228"/>
                    </a:cubicBezTo>
                    <a:cubicBezTo>
                      <a:pt x="8" y="268"/>
                      <a:pt x="0" y="308"/>
                      <a:pt x="0" y="34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568"/>
              <p:cNvSpPr>
                <a:spLocks/>
              </p:cNvSpPr>
              <p:nvPr/>
            </p:nvSpPr>
            <p:spPr bwMode="auto">
              <a:xfrm rot="21265055" flipV="1">
                <a:off x="4957" y="2980"/>
                <a:ext cx="251" cy="213"/>
              </a:xfrm>
              <a:custGeom>
                <a:avLst/>
                <a:gdLst>
                  <a:gd name="T0" fmla="*/ 94 w 348"/>
                  <a:gd name="T1" fmla="*/ 0 h 294"/>
                  <a:gd name="T2" fmla="*/ 21 w 348"/>
                  <a:gd name="T3" fmla="*/ 59 h 294"/>
                  <a:gd name="T4" fmla="*/ 4 w 348"/>
                  <a:gd name="T5" fmla="*/ 72 h 294"/>
                  <a:gd name="T6" fmla="*/ 0 w 34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8" h="294">
                    <a:moveTo>
                      <a:pt x="348" y="0"/>
                    </a:moveTo>
                    <a:cubicBezTo>
                      <a:pt x="277" y="101"/>
                      <a:pt x="188" y="167"/>
                      <a:pt x="78" y="216"/>
                    </a:cubicBezTo>
                    <a:cubicBezTo>
                      <a:pt x="52" y="227"/>
                      <a:pt x="44" y="251"/>
                      <a:pt x="18" y="264"/>
                    </a:cubicBezTo>
                    <a:cubicBezTo>
                      <a:pt x="4" y="286"/>
                      <a:pt x="9" y="276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569"/>
              <p:cNvSpPr>
                <a:spLocks/>
              </p:cNvSpPr>
              <p:nvPr/>
            </p:nvSpPr>
            <p:spPr bwMode="auto">
              <a:xfrm rot="21265055" flipV="1">
                <a:off x="5488" y="2399"/>
                <a:ext cx="52" cy="489"/>
              </a:xfrm>
              <a:custGeom>
                <a:avLst/>
                <a:gdLst>
                  <a:gd name="T0" fmla="*/ 8 w 71"/>
                  <a:gd name="T1" fmla="*/ 0 h 672"/>
                  <a:gd name="T2" fmla="*/ 13 w 71"/>
                  <a:gd name="T3" fmla="*/ 87 h 672"/>
                  <a:gd name="T4" fmla="*/ 19 w 71"/>
                  <a:gd name="T5" fmla="*/ 151 h 672"/>
                  <a:gd name="T6" fmla="*/ 21 w 71"/>
                  <a:gd name="T7" fmla="*/ 188 h 6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1" h="672">
                    <a:moveTo>
                      <a:pt x="29" y="0"/>
                    </a:moveTo>
                    <a:cubicBezTo>
                      <a:pt x="16" y="101"/>
                      <a:pt x="0" y="219"/>
                      <a:pt x="47" y="312"/>
                    </a:cubicBezTo>
                    <a:cubicBezTo>
                      <a:pt x="52" y="388"/>
                      <a:pt x="52" y="465"/>
                      <a:pt x="65" y="540"/>
                    </a:cubicBezTo>
                    <a:cubicBezTo>
                      <a:pt x="67" y="584"/>
                      <a:pt x="71" y="672"/>
                      <a:pt x="71" y="67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570"/>
              <p:cNvSpPr>
                <a:spLocks/>
              </p:cNvSpPr>
              <p:nvPr/>
            </p:nvSpPr>
            <p:spPr bwMode="auto">
              <a:xfrm rot="21265055" flipV="1">
                <a:off x="5495" y="2518"/>
                <a:ext cx="178" cy="232"/>
              </a:xfrm>
              <a:custGeom>
                <a:avLst/>
                <a:gdLst>
                  <a:gd name="T0" fmla="*/ 3 w 247"/>
                  <a:gd name="T1" fmla="*/ 0 h 318"/>
                  <a:gd name="T2" fmla="*/ 22 w 247"/>
                  <a:gd name="T3" fmla="*/ 39 h 318"/>
                  <a:gd name="T4" fmla="*/ 63 w 247"/>
                  <a:gd name="T5" fmla="*/ 83 h 318"/>
                  <a:gd name="T6" fmla="*/ 66 w 247"/>
                  <a:gd name="T7" fmla="*/ 90 h 3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7" h="318">
                    <a:moveTo>
                      <a:pt x="13" y="0"/>
                    </a:moveTo>
                    <a:cubicBezTo>
                      <a:pt x="35" y="67"/>
                      <a:pt x="0" y="112"/>
                      <a:pt x="79" y="138"/>
                    </a:cubicBezTo>
                    <a:cubicBezTo>
                      <a:pt x="128" y="187"/>
                      <a:pt x="177" y="256"/>
                      <a:pt x="235" y="294"/>
                    </a:cubicBezTo>
                    <a:cubicBezTo>
                      <a:pt x="242" y="315"/>
                      <a:pt x="237" y="308"/>
                      <a:pt x="247" y="31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571"/>
              <p:cNvSpPr>
                <a:spLocks/>
              </p:cNvSpPr>
              <p:nvPr/>
            </p:nvSpPr>
            <p:spPr bwMode="auto">
              <a:xfrm rot="21265055" flipV="1">
                <a:off x="4673" y="1789"/>
                <a:ext cx="104" cy="351"/>
              </a:xfrm>
              <a:custGeom>
                <a:avLst/>
                <a:gdLst>
                  <a:gd name="T0" fmla="*/ 39 w 144"/>
                  <a:gd name="T1" fmla="*/ 0 h 482"/>
                  <a:gd name="T2" fmla="*/ 27 w 144"/>
                  <a:gd name="T3" fmla="*/ 64 h 482"/>
                  <a:gd name="T4" fmla="*/ 26 w 144"/>
                  <a:gd name="T5" fmla="*/ 74 h 482"/>
                  <a:gd name="T6" fmla="*/ 16 w 144"/>
                  <a:gd name="T7" fmla="*/ 77 h 482"/>
                  <a:gd name="T8" fmla="*/ 0 w 144"/>
                  <a:gd name="T9" fmla="*/ 114 h 482"/>
                  <a:gd name="T10" fmla="*/ 0 w 144"/>
                  <a:gd name="T11" fmla="*/ 130 h 4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482">
                    <a:moveTo>
                      <a:pt x="144" y="0"/>
                    </a:moveTo>
                    <a:cubicBezTo>
                      <a:pt x="137" y="78"/>
                      <a:pt x="121" y="152"/>
                      <a:pt x="102" y="228"/>
                    </a:cubicBezTo>
                    <a:cubicBezTo>
                      <a:pt x="99" y="240"/>
                      <a:pt x="104" y="255"/>
                      <a:pt x="96" y="264"/>
                    </a:cubicBezTo>
                    <a:cubicBezTo>
                      <a:pt x="88" y="274"/>
                      <a:pt x="72" y="272"/>
                      <a:pt x="60" y="276"/>
                    </a:cubicBezTo>
                    <a:cubicBezTo>
                      <a:pt x="29" y="327"/>
                      <a:pt x="24" y="359"/>
                      <a:pt x="0" y="408"/>
                    </a:cubicBezTo>
                    <a:cubicBezTo>
                      <a:pt x="6" y="471"/>
                      <a:pt x="20" y="482"/>
                      <a:pt x="0" y="46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572"/>
              <p:cNvSpPr>
                <a:spLocks/>
              </p:cNvSpPr>
              <p:nvPr/>
            </p:nvSpPr>
            <p:spPr bwMode="auto">
              <a:xfrm rot="21265055" flipV="1">
                <a:off x="4756" y="1834"/>
                <a:ext cx="112" cy="179"/>
              </a:xfrm>
              <a:custGeom>
                <a:avLst/>
                <a:gdLst>
                  <a:gd name="T0" fmla="*/ 0 w 156"/>
                  <a:gd name="T1" fmla="*/ 0 h 246"/>
                  <a:gd name="T2" fmla="*/ 3 w 156"/>
                  <a:gd name="T3" fmla="*/ 13 h 246"/>
                  <a:gd name="T4" fmla="*/ 14 w 156"/>
                  <a:gd name="T5" fmla="*/ 23 h 246"/>
                  <a:gd name="T6" fmla="*/ 30 w 156"/>
                  <a:gd name="T7" fmla="*/ 41 h 246"/>
                  <a:gd name="T8" fmla="*/ 38 w 156"/>
                  <a:gd name="T9" fmla="*/ 59 h 246"/>
                  <a:gd name="T10" fmla="*/ 41 w 156"/>
                  <a:gd name="T11" fmla="*/ 69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6" h="246">
                    <a:moveTo>
                      <a:pt x="0" y="0"/>
                    </a:moveTo>
                    <a:cubicBezTo>
                      <a:pt x="4" y="16"/>
                      <a:pt x="8" y="32"/>
                      <a:pt x="12" y="48"/>
                    </a:cubicBezTo>
                    <a:cubicBezTo>
                      <a:pt x="14" y="56"/>
                      <a:pt x="50" y="81"/>
                      <a:pt x="54" y="84"/>
                    </a:cubicBezTo>
                    <a:cubicBezTo>
                      <a:pt x="86" y="113"/>
                      <a:pt x="93" y="120"/>
                      <a:pt x="114" y="150"/>
                    </a:cubicBezTo>
                    <a:cubicBezTo>
                      <a:pt x="127" y="168"/>
                      <a:pt x="136" y="190"/>
                      <a:pt x="144" y="210"/>
                    </a:cubicBezTo>
                    <a:cubicBezTo>
                      <a:pt x="149" y="222"/>
                      <a:pt x="156" y="246"/>
                      <a:pt x="156" y="24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573"/>
              <p:cNvSpPr>
                <a:spLocks/>
              </p:cNvSpPr>
              <p:nvPr/>
            </p:nvSpPr>
            <p:spPr bwMode="auto">
              <a:xfrm rot="21265055" flipV="1">
                <a:off x="4890" y="2128"/>
                <a:ext cx="18" cy="201"/>
              </a:xfrm>
              <a:custGeom>
                <a:avLst/>
                <a:gdLst>
                  <a:gd name="T0" fmla="*/ 8 w 24"/>
                  <a:gd name="T1" fmla="*/ 0 h 276"/>
                  <a:gd name="T2" fmla="*/ 2 w 24"/>
                  <a:gd name="T3" fmla="*/ 23 h 276"/>
                  <a:gd name="T4" fmla="*/ 4 w 24"/>
                  <a:gd name="T5" fmla="*/ 55 h 276"/>
                  <a:gd name="T6" fmla="*/ 0 w 24"/>
                  <a:gd name="T7" fmla="*/ 77 h 2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76">
                    <a:moveTo>
                      <a:pt x="24" y="0"/>
                    </a:moveTo>
                    <a:cubicBezTo>
                      <a:pt x="15" y="26"/>
                      <a:pt x="13" y="52"/>
                      <a:pt x="6" y="78"/>
                    </a:cubicBezTo>
                    <a:cubicBezTo>
                      <a:pt x="8" y="118"/>
                      <a:pt x="12" y="158"/>
                      <a:pt x="12" y="198"/>
                    </a:cubicBezTo>
                    <a:cubicBezTo>
                      <a:pt x="12" y="225"/>
                      <a:pt x="0" y="249"/>
                      <a:pt x="0" y="27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574"/>
              <p:cNvSpPr>
                <a:spLocks/>
              </p:cNvSpPr>
              <p:nvPr/>
            </p:nvSpPr>
            <p:spPr bwMode="auto">
              <a:xfrm rot="21265055" flipV="1">
                <a:off x="4902" y="2216"/>
                <a:ext cx="87" cy="91"/>
              </a:xfrm>
              <a:custGeom>
                <a:avLst/>
                <a:gdLst>
                  <a:gd name="T0" fmla="*/ 33 w 120"/>
                  <a:gd name="T1" fmla="*/ 0 h 126"/>
                  <a:gd name="T2" fmla="*/ 9 w 120"/>
                  <a:gd name="T3" fmla="*/ 21 h 126"/>
                  <a:gd name="T4" fmla="*/ 0 w 120"/>
                  <a:gd name="T5" fmla="*/ 35 h 1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0" h="126">
                    <a:moveTo>
                      <a:pt x="120" y="0"/>
                    </a:moveTo>
                    <a:cubicBezTo>
                      <a:pt x="104" y="22"/>
                      <a:pt x="54" y="70"/>
                      <a:pt x="30" y="78"/>
                    </a:cubicBezTo>
                    <a:cubicBezTo>
                      <a:pt x="23" y="99"/>
                      <a:pt x="9" y="107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575"/>
              <p:cNvSpPr>
                <a:spLocks/>
              </p:cNvSpPr>
              <p:nvPr/>
            </p:nvSpPr>
            <p:spPr bwMode="auto">
              <a:xfrm rot="21265055" flipV="1">
                <a:off x="4835" y="2133"/>
                <a:ext cx="26" cy="223"/>
              </a:xfrm>
              <a:custGeom>
                <a:avLst/>
                <a:gdLst>
                  <a:gd name="T0" fmla="*/ 0 w 36"/>
                  <a:gd name="T1" fmla="*/ 0 h 306"/>
                  <a:gd name="T2" fmla="*/ 9 w 36"/>
                  <a:gd name="T3" fmla="*/ 71 h 306"/>
                  <a:gd name="T4" fmla="*/ 10 w 36"/>
                  <a:gd name="T5" fmla="*/ 87 h 3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06">
                    <a:moveTo>
                      <a:pt x="0" y="0"/>
                    </a:moveTo>
                    <a:cubicBezTo>
                      <a:pt x="10" y="86"/>
                      <a:pt x="9" y="169"/>
                      <a:pt x="30" y="252"/>
                    </a:cubicBezTo>
                    <a:cubicBezTo>
                      <a:pt x="32" y="270"/>
                      <a:pt x="36" y="306"/>
                      <a:pt x="36" y="30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576"/>
              <p:cNvSpPr>
                <a:spLocks/>
              </p:cNvSpPr>
              <p:nvPr/>
            </p:nvSpPr>
            <p:spPr bwMode="auto">
              <a:xfrm rot="21265055" flipV="1">
                <a:off x="4852" y="2266"/>
                <a:ext cx="47" cy="118"/>
              </a:xfrm>
              <a:custGeom>
                <a:avLst/>
                <a:gdLst>
                  <a:gd name="T0" fmla="*/ 17 w 66"/>
                  <a:gd name="T1" fmla="*/ 0 h 162"/>
                  <a:gd name="T2" fmla="*/ 11 w 66"/>
                  <a:gd name="T3" fmla="*/ 20 h 162"/>
                  <a:gd name="T4" fmla="*/ 8 w 66"/>
                  <a:gd name="T5" fmla="*/ 25 h 162"/>
                  <a:gd name="T6" fmla="*/ 4 w 66"/>
                  <a:gd name="T7" fmla="*/ 36 h 162"/>
                  <a:gd name="T8" fmla="*/ 1 w 66"/>
                  <a:gd name="T9" fmla="*/ 40 h 162"/>
                  <a:gd name="T10" fmla="*/ 0 w 66"/>
                  <a:gd name="T11" fmla="*/ 4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162">
                    <a:moveTo>
                      <a:pt x="66" y="0"/>
                    </a:moveTo>
                    <a:cubicBezTo>
                      <a:pt x="55" y="23"/>
                      <a:pt x="56" y="51"/>
                      <a:pt x="42" y="72"/>
                    </a:cubicBezTo>
                    <a:cubicBezTo>
                      <a:pt x="38" y="78"/>
                      <a:pt x="33" y="83"/>
                      <a:pt x="30" y="90"/>
                    </a:cubicBezTo>
                    <a:cubicBezTo>
                      <a:pt x="25" y="102"/>
                      <a:pt x="25" y="115"/>
                      <a:pt x="18" y="126"/>
                    </a:cubicBezTo>
                    <a:cubicBezTo>
                      <a:pt x="14" y="132"/>
                      <a:pt x="9" y="138"/>
                      <a:pt x="6" y="144"/>
                    </a:cubicBezTo>
                    <a:cubicBezTo>
                      <a:pt x="3" y="150"/>
                      <a:pt x="0" y="162"/>
                      <a:pt x="0" y="16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577"/>
              <p:cNvSpPr>
                <a:spLocks/>
              </p:cNvSpPr>
              <p:nvPr/>
            </p:nvSpPr>
            <p:spPr bwMode="auto">
              <a:xfrm rot="21265055" flipV="1">
                <a:off x="5973" y="2289"/>
                <a:ext cx="31" cy="241"/>
              </a:xfrm>
              <a:custGeom>
                <a:avLst/>
                <a:gdLst>
                  <a:gd name="T0" fmla="*/ 0 w 42"/>
                  <a:gd name="T1" fmla="*/ 0 h 330"/>
                  <a:gd name="T2" fmla="*/ 1 w 42"/>
                  <a:gd name="T3" fmla="*/ 63 h 330"/>
                  <a:gd name="T4" fmla="*/ 13 w 42"/>
                  <a:gd name="T5" fmla="*/ 94 h 3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30">
                    <a:moveTo>
                      <a:pt x="0" y="0"/>
                    </a:moveTo>
                    <a:cubicBezTo>
                      <a:pt x="2" y="74"/>
                      <a:pt x="2" y="148"/>
                      <a:pt x="6" y="222"/>
                    </a:cubicBezTo>
                    <a:cubicBezTo>
                      <a:pt x="8" y="261"/>
                      <a:pt x="42" y="290"/>
                      <a:pt x="42" y="33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578"/>
              <p:cNvSpPr>
                <a:spLocks/>
              </p:cNvSpPr>
              <p:nvPr/>
            </p:nvSpPr>
            <p:spPr bwMode="auto">
              <a:xfrm rot="21265055" flipV="1">
                <a:off x="5986" y="2328"/>
                <a:ext cx="117" cy="162"/>
              </a:xfrm>
              <a:custGeom>
                <a:avLst/>
                <a:gdLst>
                  <a:gd name="T0" fmla="*/ 44 w 162"/>
                  <a:gd name="T1" fmla="*/ 0 h 222"/>
                  <a:gd name="T2" fmla="*/ 25 w 162"/>
                  <a:gd name="T3" fmla="*/ 17 h 222"/>
                  <a:gd name="T4" fmla="*/ 12 w 162"/>
                  <a:gd name="T5" fmla="*/ 37 h 222"/>
                  <a:gd name="T6" fmla="*/ 0 w 162"/>
                  <a:gd name="T7" fmla="*/ 63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222">
                    <a:moveTo>
                      <a:pt x="162" y="0"/>
                    </a:moveTo>
                    <a:cubicBezTo>
                      <a:pt x="120" y="18"/>
                      <a:pt x="113" y="25"/>
                      <a:pt x="90" y="60"/>
                    </a:cubicBezTo>
                    <a:cubicBezTo>
                      <a:pt x="74" y="116"/>
                      <a:pt x="77" y="97"/>
                      <a:pt x="42" y="132"/>
                    </a:cubicBezTo>
                    <a:cubicBezTo>
                      <a:pt x="32" y="162"/>
                      <a:pt x="0" y="191"/>
                      <a:pt x="0" y="22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579"/>
              <p:cNvSpPr>
                <a:spLocks/>
              </p:cNvSpPr>
              <p:nvPr/>
            </p:nvSpPr>
            <p:spPr bwMode="auto">
              <a:xfrm rot="21265055" flipV="1">
                <a:off x="3364" y="2126"/>
                <a:ext cx="87" cy="240"/>
              </a:xfrm>
              <a:custGeom>
                <a:avLst/>
                <a:gdLst>
                  <a:gd name="T0" fmla="*/ 32 w 121"/>
                  <a:gd name="T1" fmla="*/ 0 h 330"/>
                  <a:gd name="T2" fmla="*/ 17 w 121"/>
                  <a:gd name="T3" fmla="*/ 25 h 330"/>
                  <a:gd name="T4" fmla="*/ 6 w 121"/>
                  <a:gd name="T5" fmla="*/ 60 h 330"/>
                  <a:gd name="T6" fmla="*/ 2 w 121"/>
                  <a:gd name="T7" fmla="*/ 81 h 330"/>
                  <a:gd name="T8" fmla="*/ 1 w 121"/>
                  <a:gd name="T9" fmla="*/ 92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330">
                    <a:moveTo>
                      <a:pt x="121" y="0"/>
                    </a:moveTo>
                    <a:cubicBezTo>
                      <a:pt x="93" y="28"/>
                      <a:pt x="84" y="59"/>
                      <a:pt x="61" y="90"/>
                    </a:cubicBezTo>
                    <a:cubicBezTo>
                      <a:pt x="49" y="132"/>
                      <a:pt x="33" y="173"/>
                      <a:pt x="25" y="216"/>
                    </a:cubicBezTo>
                    <a:cubicBezTo>
                      <a:pt x="12" y="284"/>
                      <a:pt x="29" y="243"/>
                      <a:pt x="7" y="288"/>
                    </a:cubicBezTo>
                    <a:cubicBezTo>
                      <a:pt x="0" y="322"/>
                      <a:pt x="1" y="308"/>
                      <a:pt x="1" y="33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580"/>
              <p:cNvSpPr>
                <a:spLocks/>
              </p:cNvSpPr>
              <p:nvPr/>
            </p:nvSpPr>
            <p:spPr bwMode="auto">
              <a:xfrm rot="21265055" flipV="1">
                <a:off x="3597" y="2346"/>
                <a:ext cx="47" cy="183"/>
              </a:xfrm>
              <a:custGeom>
                <a:avLst/>
                <a:gdLst>
                  <a:gd name="T0" fmla="*/ 18 w 65"/>
                  <a:gd name="T1" fmla="*/ 0 h 252"/>
                  <a:gd name="T2" fmla="*/ 3 w 65"/>
                  <a:gd name="T3" fmla="*/ 27 h 252"/>
                  <a:gd name="T4" fmla="*/ 1 w 65"/>
                  <a:gd name="T5" fmla="*/ 70 h 2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252">
                    <a:moveTo>
                      <a:pt x="65" y="0"/>
                    </a:moveTo>
                    <a:cubicBezTo>
                      <a:pt x="40" y="33"/>
                      <a:pt x="24" y="58"/>
                      <a:pt x="11" y="96"/>
                    </a:cubicBezTo>
                    <a:cubicBezTo>
                      <a:pt x="0" y="176"/>
                      <a:pt x="5" y="124"/>
                      <a:pt x="5" y="25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581"/>
              <p:cNvSpPr>
                <a:spLocks/>
              </p:cNvSpPr>
              <p:nvPr/>
            </p:nvSpPr>
            <p:spPr bwMode="auto">
              <a:xfrm rot="21265055" flipV="1">
                <a:off x="3548" y="2437"/>
                <a:ext cx="61" cy="96"/>
              </a:xfrm>
              <a:custGeom>
                <a:avLst/>
                <a:gdLst>
                  <a:gd name="T0" fmla="*/ 1 w 85"/>
                  <a:gd name="T1" fmla="*/ 0 h 132"/>
                  <a:gd name="T2" fmla="*/ 8 w 85"/>
                  <a:gd name="T3" fmla="*/ 30 h 132"/>
                  <a:gd name="T4" fmla="*/ 23 w 85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5" h="132">
                    <a:moveTo>
                      <a:pt x="1" y="0"/>
                    </a:moveTo>
                    <a:cubicBezTo>
                      <a:pt x="4" y="21"/>
                      <a:pt x="0" y="87"/>
                      <a:pt x="31" y="108"/>
                    </a:cubicBezTo>
                    <a:cubicBezTo>
                      <a:pt x="38" y="113"/>
                      <a:pt x="85" y="116"/>
                      <a:pt x="85" y="13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582"/>
              <p:cNvSpPr>
                <a:spLocks/>
              </p:cNvSpPr>
              <p:nvPr/>
            </p:nvSpPr>
            <p:spPr bwMode="auto">
              <a:xfrm rot="21265055" flipV="1">
                <a:off x="3630" y="2058"/>
                <a:ext cx="43" cy="284"/>
              </a:xfrm>
              <a:custGeom>
                <a:avLst/>
                <a:gdLst>
                  <a:gd name="T0" fmla="*/ 16 w 60"/>
                  <a:gd name="T1" fmla="*/ 0 h 390"/>
                  <a:gd name="T2" fmla="*/ 1 w 60"/>
                  <a:gd name="T3" fmla="*/ 60 h 390"/>
                  <a:gd name="T4" fmla="*/ 0 w 60"/>
                  <a:gd name="T5" fmla="*/ 110 h 3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390">
                    <a:moveTo>
                      <a:pt x="60" y="0"/>
                    </a:moveTo>
                    <a:cubicBezTo>
                      <a:pt x="39" y="72"/>
                      <a:pt x="15" y="141"/>
                      <a:pt x="6" y="216"/>
                    </a:cubicBezTo>
                    <a:cubicBezTo>
                      <a:pt x="0" y="386"/>
                      <a:pt x="0" y="328"/>
                      <a:pt x="0" y="39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583"/>
              <p:cNvSpPr>
                <a:spLocks/>
              </p:cNvSpPr>
              <p:nvPr/>
            </p:nvSpPr>
            <p:spPr bwMode="auto">
              <a:xfrm rot="21265055" flipV="1">
                <a:off x="3632" y="1967"/>
                <a:ext cx="175" cy="231"/>
              </a:xfrm>
              <a:custGeom>
                <a:avLst/>
                <a:gdLst>
                  <a:gd name="T0" fmla="*/ 0 w 242"/>
                  <a:gd name="T1" fmla="*/ 0 h 318"/>
                  <a:gd name="T2" fmla="*/ 21 w 242"/>
                  <a:gd name="T3" fmla="*/ 30 h 318"/>
                  <a:gd name="T4" fmla="*/ 25 w 242"/>
                  <a:gd name="T5" fmla="*/ 40 h 318"/>
                  <a:gd name="T6" fmla="*/ 54 w 242"/>
                  <a:gd name="T7" fmla="*/ 65 h 318"/>
                  <a:gd name="T8" fmla="*/ 64 w 242"/>
                  <a:gd name="T9" fmla="*/ 78 h 318"/>
                  <a:gd name="T10" fmla="*/ 66 w 242"/>
                  <a:gd name="T11" fmla="*/ 89 h 3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2" h="318">
                    <a:moveTo>
                      <a:pt x="0" y="0"/>
                    </a:moveTo>
                    <a:cubicBezTo>
                      <a:pt x="26" y="36"/>
                      <a:pt x="64" y="66"/>
                      <a:pt x="78" y="108"/>
                    </a:cubicBezTo>
                    <a:cubicBezTo>
                      <a:pt x="82" y="120"/>
                      <a:pt x="83" y="133"/>
                      <a:pt x="90" y="144"/>
                    </a:cubicBezTo>
                    <a:cubicBezTo>
                      <a:pt x="145" y="227"/>
                      <a:pt x="116" y="125"/>
                      <a:pt x="198" y="234"/>
                    </a:cubicBezTo>
                    <a:cubicBezTo>
                      <a:pt x="210" y="250"/>
                      <a:pt x="222" y="266"/>
                      <a:pt x="234" y="282"/>
                    </a:cubicBezTo>
                    <a:cubicBezTo>
                      <a:pt x="242" y="306"/>
                      <a:pt x="240" y="294"/>
                      <a:pt x="240" y="318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584"/>
              <p:cNvSpPr>
                <a:spLocks/>
              </p:cNvSpPr>
              <p:nvPr/>
            </p:nvSpPr>
            <p:spPr bwMode="auto">
              <a:xfrm rot="21265055" flipV="1">
                <a:off x="3801" y="3756"/>
                <a:ext cx="39" cy="201"/>
              </a:xfrm>
              <a:custGeom>
                <a:avLst/>
                <a:gdLst>
                  <a:gd name="T0" fmla="*/ 14 w 54"/>
                  <a:gd name="T1" fmla="*/ 0 h 276"/>
                  <a:gd name="T2" fmla="*/ 0 w 54"/>
                  <a:gd name="T3" fmla="*/ 31 h 276"/>
                  <a:gd name="T4" fmla="*/ 4 w 54"/>
                  <a:gd name="T5" fmla="*/ 77 h 2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276">
                    <a:moveTo>
                      <a:pt x="54" y="0"/>
                    </a:moveTo>
                    <a:cubicBezTo>
                      <a:pt x="24" y="30"/>
                      <a:pt x="10" y="67"/>
                      <a:pt x="0" y="108"/>
                    </a:cubicBezTo>
                    <a:cubicBezTo>
                      <a:pt x="12" y="264"/>
                      <a:pt x="12" y="208"/>
                      <a:pt x="12" y="27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585"/>
              <p:cNvSpPr>
                <a:spLocks/>
              </p:cNvSpPr>
              <p:nvPr/>
            </p:nvSpPr>
            <p:spPr bwMode="auto">
              <a:xfrm rot="21265055" flipV="1">
                <a:off x="3596" y="3598"/>
                <a:ext cx="87" cy="171"/>
              </a:xfrm>
              <a:custGeom>
                <a:avLst/>
                <a:gdLst>
                  <a:gd name="T0" fmla="*/ 33 w 120"/>
                  <a:gd name="T1" fmla="*/ 0 h 234"/>
                  <a:gd name="T2" fmla="*/ 13 w 120"/>
                  <a:gd name="T3" fmla="*/ 23 h 234"/>
                  <a:gd name="T4" fmla="*/ 12 w 120"/>
                  <a:gd name="T5" fmla="*/ 33 h 234"/>
                  <a:gd name="T6" fmla="*/ 5 w 120"/>
                  <a:gd name="T7" fmla="*/ 39 h 234"/>
                  <a:gd name="T8" fmla="*/ 4 w 120"/>
                  <a:gd name="T9" fmla="*/ 53 h 234"/>
                  <a:gd name="T10" fmla="*/ 0 w 120"/>
                  <a:gd name="T11" fmla="*/ 67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34">
                    <a:moveTo>
                      <a:pt x="120" y="0"/>
                    </a:moveTo>
                    <a:cubicBezTo>
                      <a:pt x="105" y="46"/>
                      <a:pt x="94" y="58"/>
                      <a:pt x="48" y="78"/>
                    </a:cubicBezTo>
                    <a:cubicBezTo>
                      <a:pt x="46" y="90"/>
                      <a:pt x="47" y="103"/>
                      <a:pt x="42" y="114"/>
                    </a:cubicBezTo>
                    <a:cubicBezTo>
                      <a:pt x="37" y="124"/>
                      <a:pt x="22" y="128"/>
                      <a:pt x="18" y="138"/>
                    </a:cubicBezTo>
                    <a:cubicBezTo>
                      <a:pt x="12" y="153"/>
                      <a:pt x="15" y="170"/>
                      <a:pt x="12" y="186"/>
                    </a:cubicBezTo>
                    <a:cubicBezTo>
                      <a:pt x="9" y="202"/>
                      <a:pt x="0" y="218"/>
                      <a:pt x="0" y="234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586"/>
              <p:cNvSpPr>
                <a:spLocks/>
              </p:cNvSpPr>
              <p:nvPr/>
            </p:nvSpPr>
            <p:spPr bwMode="auto">
              <a:xfrm rot="21265055" flipV="1">
                <a:off x="3745" y="3468"/>
                <a:ext cx="46" cy="283"/>
              </a:xfrm>
              <a:custGeom>
                <a:avLst/>
                <a:gdLst>
                  <a:gd name="T0" fmla="*/ 3 w 64"/>
                  <a:gd name="T1" fmla="*/ 0 h 390"/>
                  <a:gd name="T2" fmla="*/ 1 w 64"/>
                  <a:gd name="T3" fmla="*/ 32 h 390"/>
                  <a:gd name="T4" fmla="*/ 4 w 64"/>
                  <a:gd name="T5" fmla="*/ 52 h 390"/>
                  <a:gd name="T6" fmla="*/ 13 w 64"/>
                  <a:gd name="T7" fmla="*/ 62 h 390"/>
                  <a:gd name="T8" fmla="*/ 13 w 64"/>
                  <a:gd name="T9" fmla="*/ 108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90">
                    <a:moveTo>
                      <a:pt x="12" y="0"/>
                    </a:moveTo>
                    <a:cubicBezTo>
                      <a:pt x="2" y="41"/>
                      <a:pt x="0" y="72"/>
                      <a:pt x="6" y="114"/>
                    </a:cubicBezTo>
                    <a:cubicBezTo>
                      <a:pt x="10" y="138"/>
                      <a:pt x="1" y="169"/>
                      <a:pt x="18" y="186"/>
                    </a:cubicBezTo>
                    <a:cubicBezTo>
                      <a:pt x="41" y="209"/>
                      <a:pt x="31" y="197"/>
                      <a:pt x="48" y="222"/>
                    </a:cubicBezTo>
                    <a:cubicBezTo>
                      <a:pt x="64" y="287"/>
                      <a:pt x="48" y="328"/>
                      <a:pt x="48" y="390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587"/>
              <p:cNvSpPr>
                <a:spLocks/>
              </p:cNvSpPr>
              <p:nvPr/>
            </p:nvSpPr>
            <p:spPr bwMode="auto">
              <a:xfrm rot="21265055" flipV="1">
                <a:off x="4776" y="2468"/>
                <a:ext cx="36" cy="161"/>
              </a:xfrm>
              <a:custGeom>
                <a:avLst/>
                <a:gdLst>
                  <a:gd name="T0" fmla="*/ 1 w 50"/>
                  <a:gd name="T1" fmla="*/ 0 h 222"/>
                  <a:gd name="T2" fmla="*/ 2 w 50"/>
                  <a:gd name="T3" fmla="*/ 30 h 222"/>
                  <a:gd name="T4" fmla="*/ 9 w 50"/>
                  <a:gd name="T5" fmla="*/ 35 h 222"/>
                  <a:gd name="T6" fmla="*/ 14 w 50"/>
                  <a:gd name="T7" fmla="*/ 53 h 222"/>
                  <a:gd name="T8" fmla="*/ 12 w 50"/>
                  <a:gd name="T9" fmla="*/ 6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222">
                    <a:moveTo>
                      <a:pt x="2" y="0"/>
                    </a:moveTo>
                    <a:cubicBezTo>
                      <a:pt x="4" y="36"/>
                      <a:pt x="0" y="73"/>
                      <a:pt x="8" y="108"/>
                    </a:cubicBezTo>
                    <a:cubicBezTo>
                      <a:pt x="10" y="118"/>
                      <a:pt x="27" y="117"/>
                      <a:pt x="32" y="126"/>
                    </a:cubicBezTo>
                    <a:cubicBezTo>
                      <a:pt x="43" y="146"/>
                      <a:pt x="43" y="170"/>
                      <a:pt x="50" y="192"/>
                    </a:cubicBezTo>
                    <a:cubicBezTo>
                      <a:pt x="43" y="214"/>
                      <a:pt x="44" y="204"/>
                      <a:pt x="44" y="22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588"/>
              <p:cNvSpPr>
                <a:spLocks/>
              </p:cNvSpPr>
              <p:nvPr/>
            </p:nvSpPr>
            <p:spPr bwMode="auto">
              <a:xfrm rot="21265055" flipV="1">
                <a:off x="4810" y="2510"/>
                <a:ext cx="177" cy="183"/>
              </a:xfrm>
              <a:custGeom>
                <a:avLst/>
                <a:gdLst>
                  <a:gd name="T0" fmla="*/ 65 w 246"/>
                  <a:gd name="T1" fmla="*/ 0 h 252"/>
                  <a:gd name="T2" fmla="*/ 51 w 246"/>
                  <a:gd name="T3" fmla="*/ 7 h 252"/>
                  <a:gd name="T4" fmla="*/ 32 w 246"/>
                  <a:gd name="T5" fmla="*/ 27 h 252"/>
                  <a:gd name="T6" fmla="*/ 19 w 246"/>
                  <a:gd name="T7" fmla="*/ 37 h 252"/>
                  <a:gd name="T8" fmla="*/ 4 w 246"/>
                  <a:gd name="T9" fmla="*/ 57 h 252"/>
                  <a:gd name="T10" fmla="*/ 0 w 246"/>
                  <a:gd name="T11" fmla="*/ 7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6" h="252">
                    <a:moveTo>
                      <a:pt x="246" y="0"/>
                    </a:moveTo>
                    <a:cubicBezTo>
                      <a:pt x="230" y="11"/>
                      <a:pt x="208" y="12"/>
                      <a:pt x="192" y="24"/>
                    </a:cubicBezTo>
                    <a:cubicBezTo>
                      <a:pt x="165" y="45"/>
                      <a:pt x="144" y="72"/>
                      <a:pt x="120" y="96"/>
                    </a:cubicBezTo>
                    <a:cubicBezTo>
                      <a:pt x="106" y="110"/>
                      <a:pt x="86" y="118"/>
                      <a:pt x="72" y="132"/>
                    </a:cubicBezTo>
                    <a:cubicBezTo>
                      <a:pt x="51" y="153"/>
                      <a:pt x="40" y="182"/>
                      <a:pt x="18" y="204"/>
                    </a:cubicBezTo>
                    <a:cubicBezTo>
                      <a:pt x="15" y="217"/>
                      <a:pt x="0" y="242"/>
                      <a:pt x="0" y="252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589"/>
              <p:cNvSpPr>
                <a:spLocks/>
              </p:cNvSpPr>
              <p:nvPr/>
            </p:nvSpPr>
            <p:spPr bwMode="auto">
              <a:xfrm rot="21265055" flipV="1">
                <a:off x="5362" y="2509"/>
                <a:ext cx="156" cy="92"/>
              </a:xfrm>
              <a:custGeom>
                <a:avLst/>
                <a:gdLst>
                  <a:gd name="T0" fmla="*/ 59 w 216"/>
                  <a:gd name="T1" fmla="*/ 0 h 126"/>
                  <a:gd name="T2" fmla="*/ 53 w 216"/>
                  <a:gd name="T3" fmla="*/ 4 h 126"/>
                  <a:gd name="T4" fmla="*/ 51 w 216"/>
                  <a:gd name="T5" fmla="*/ 14 h 126"/>
                  <a:gd name="T6" fmla="*/ 14 w 216"/>
                  <a:gd name="T7" fmla="*/ 28 h 126"/>
                  <a:gd name="T8" fmla="*/ 0 w 216"/>
                  <a:gd name="T9" fmla="*/ 3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" h="126">
                    <a:moveTo>
                      <a:pt x="216" y="0"/>
                    </a:moveTo>
                    <a:cubicBezTo>
                      <a:pt x="210" y="4"/>
                      <a:pt x="202" y="6"/>
                      <a:pt x="198" y="12"/>
                    </a:cubicBezTo>
                    <a:cubicBezTo>
                      <a:pt x="191" y="23"/>
                      <a:pt x="195" y="39"/>
                      <a:pt x="186" y="48"/>
                    </a:cubicBezTo>
                    <a:cubicBezTo>
                      <a:pt x="158" y="76"/>
                      <a:pt x="92" y="91"/>
                      <a:pt x="54" y="102"/>
                    </a:cubicBezTo>
                    <a:cubicBezTo>
                      <a:pt x="1" y="117"/>
                      <a:pt x="14" y="99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590"/>
              <p:cNvSpPr>
                <a:spLocks/>
              </p:cNvSpPr>
              <p:nvPr/>
            </p:nvSpPr>
            <p:spPr bwMode="auto">
              <a:xfrm flipH="1">
                <a:off x="2630" y="1243"/>
                <a:ext cx="3313" cy="230"/>
              </a:xfrm>
              <a:custGeom>
                <a:avLst/>
                <a:gdLst>
                  <a:gd name="T0" fmla="*/ 0 w 4590"/>
                  <a:gd name="T1" fmla="*/ 50 h 316"/>
                  <a:gd name="T2" fmla="*/ 40 w 4590"/>
                  <a:gd name="T3" fmla="*/ 49 h 316"/>
                  <a:gd name="T4" fmla="*/ 171 w 4590"/>
                  <a:gd name="T5" fmla="*/ 49 h 316"/>
                  <a:gd name="T6" fmla="*/ 243 w 4590"/>
                  <a:gd name="T7" fmla="*/ 69 h 316"/>
                  <a:gd name="T8" fmla="*/ 370 w 4590"/>
                  <a:gd name="T9" fmla="*/ 27 h 316"/>
                  <a:gd name="T10" fmla="*/ 467 w 4590"/>
                  <a:gd name="T11" fmla="*/ 20 h 316"/>
                  <a:gd name="T12" fmla="*/ 568 w 4590"/>
                  <a:gd name="T13" fmla="*/ 58 h 316"/>
                  <a:gd name="T14" fmla="*/ 751 w 4590"/>
                  <a:gd name="T15" fmla="*/ 66 h 316"/>
                  <a:gd name="T16" fmla="*/ 817 w 4590"/>
                  <a:gd name="T17" fmla="*/ 76 h 316"/>
                  <a:gd name="T18" fmla="*/ 1020 w 4590"/>
                  <a:gd name="T19" fmla="*/ 79 h 316"/>
                  <a:gd name="T20" fmla="*/ 1089 w 4590"/>
                  <a:gd name="T21" fmla="*/ 18 h 316"/>
                  <a:gd name="T22" fmla="*/ 1246 w 4590"/>
                  <a:gd name="T23" fmla="*/ 0 h 3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90" h="316">
                    <a:moveTo>
                      <a:pt x="0" y="180"/>
                    </a:moveTo>
                    <a:cubicBezTo>
                      <a:pt x="22" y="177"/>
                      <a:pt x="45" y="175"/>
                      <a:pt x="150" y="174"/>
                    </a:cubicBezTo>
                    <a:cubicBezTo>
                      <a:pt x="255" y="173"/>
                      <a:pt x="506" y="162"/>
                      <a:pt x="630" y="174"/>
                    </a:cubicBezTo>
                    <a:cubicBezTo>
                      <a:pt x="754" y="186"/>
                      <a:pt x="772" y="259"/>
                      <a:pt x="894" y="246"/>
                    </a:cubicBezTo>
                    <a:cubicBezTo>
                      <a:pt x="1016" y="233"/>
                      <a:pt x="1224" y="125"/>
                      <a:pt x="1362" y="96"/>
                    </a:cubicBezTo>
                    <a:cubicBezTo>
                      <a:pt x="1500" y="67"/>
                      <a:pt x="1600" y="54"/>
                      <a:pt x="1722" y="72"/>
                    </a:cubicBezTo>
                    <a:cubicBezTo>
                      <a:pt x="1844" y="90"/>
                      <a:pt x="1920" y="177"/>
                      <a:pt x="2094" y="204"/>
                    </a:cubicBezTo>
                    <a:cubicBezTo>
                      <a:pt x="2268" y="231"/>
                      <a:pt x="2613" y="223"/>
                      <a:pt x="2766" y="234"/>
                    </a:cubicBezTo>
                    <a:cubicBezTo>
                      <a:pt x="2919" y="245"/>
                      <a:pt x="2847" y="262"/>
                      <a:pt x="3012" y="270"/>
                    </a:cubicBezTo>
                    <a:cubicBezTo>
                      <a:pt x="3177" y="278"/>
                      <a:pt x="3589" y="316"/>
                      <a:pt x="3756" y="282"/>
                    </a:cubicBezTo>
                    <a:cubicBezTo>
                      <a:pt x="3923" y="248"/>
                      <a:pt x="3875" y="113"/>
                      <a:pt x="4014" y="66"/>
                    </a:cubicBezTo>
                    <a:cubicBezTo>
                      <a:pt x="4153" y="19"/>
                      <a:pt x="4494" y="12"/>
                      <a:pt x="4590" y="0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591"/>
              <p:cNvSpPr>
                <a:spLocks/>
              </p:cNvSpPr>
              <p:nvPr/>
            </p:nvSpPr>
            <p:spPr bwMode="auto">
              <a:xfrm flipH="1">
                <a:off x="2860" y="960"/>
                <a:ext cx="3356" cy="139"/>
              </a:xfrm>
              <a:custGeom>
                <a:avLst/>
                <a:gdLst>
                  <a:gd name="T0" fmla="*/ 0 w 4650"/>
                  <a:gd name="T1" fmla="*/ 37 h 190"/>
                  <a:gd name="T2" fmla="*/ 79 w 4650"/>
                  <a:gd name="T3" fmla="*/ 36 h 190"/>
                  <a:gd name="T4" fmla="*/ 119 w 4650"/>
                  <a:gd name="T5" fmla="*/ 51 h 190"/>
                  <a:gd name="T6" fmla="*/ 267 w 4650"/>
                  <a:gd name="T7" fmla="*/ 51 h 190"/>
                  <a:gd name="T8" fmla="*/ 346 w 4650"/>
                  <a:gd name="T9" fmla="*/ 33 h 190"/>
                  <a:gd name="T10" fmla="*/ 504 w 4650"/>
                  <a:gd name="T11" fmla="*/ 31 h 190"/>
                  <a:gd name="T12" fmla="*/ 581 w 4650"/>
                  <a:gd name="T13" fmla="*/ 8 h 190"/>
                  <a:gd name="T14" fmla="*/ 738 w 4650"/>
                  <a:gd name="T15" fmla="*/ 3 h 190"/>
                  <a:gd name="T16" fmla="*/ 823 w 4650"/>
                  <a:gd name="T17" fmla="*/ 27 h 190"/>
                  <a:gd name="T18" fmla="*/ 1014 w 4650"/>
                  <a:gd name="T19" fmla="*/ 31 h 190"/>
                  <a:gd name="T20" fmla="*/ 1070 w 4650"/>
                  <a:gd name="T21" fmla="*/ 10 h 190"/>
                  <a:gd name="T22" fmla="*/ 1142 w 4650"/>
                  <a:gd name="T23" fmla="*/ 10 h 190"/>
                  <a:gd name="T24" fmla="*/ 1197 w 4650"/>
                  <a:gd name="T25" fmla="*/ 29 h 190"/>
                  <a:gd name="T26" fmla="*/ 1262 w 4650"/>
                  <a:gd name="T27" fmla="*/ 33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592"/>
              <p:cNvSpPr>
                <a:spLocks/>
              </p:cNvSpPr>
              <p:nvPr/>
            </p:nvSpPr>
            <p:spPr bwMode="auto">
              <a:xfrm rot="344812" flipH="1" flipV="1">
                <a:off x="2721" y="1017"/>
                <a:ext cx="2975" cy="365"/>
              </a:xfrm>
              <a:custGeom>
                <a:avLst/>
                <a:gdLst>
                  <a:gd name="T0" fmla="*/ 0 w 4650"/>
                  <a:gd name="T1" fmla="*/ 1787 h 190"/>
                  <a:gd name="T2" fmla="*/ 49 w 4650"/>
                  <a:gd name="T3" fmla="*/ 1702 h 190"/>
                  <a:gd name="T4" fmla="*/ 74 w 4650"/>
                  <a:gd name="T5" fmla="*/ 2440 h 190"/>
                  <a:gd name="T6" fmla="*/ 165 w 4650"/>
                  <a:gd name="T7" fmla="*/ 2440 h 190"/>
                  <a:gd name="T8" fmla="*/ 214 w 4650"/>
                  <a:gd name="T9" fmla="*/ 1539 h 190"/>
                  <a:gd name="T10" fmla="*/ 312 w 4650"/>
                  <a:gd name="T11" fmla="*/ 1462 h 190"/>
                  <a:gd name="T12" fmla="*/ 359 w 4650"/>
                  <a:gd name="T13" fmla="*/ 398 h 190"/>
                  <a:gd name="T14" fmla="*/ 456 w 4650"/>
                  <a:gd name="T15" fmla="*/ 148 h 190"/>
                  <a:gd name="T16" fmla="*/ 509 w 4650"/>
                  <a:gd name="T17" fmla="*/ 1299 h 190"/>
                  <a:gd name="T18" fmla="*/ 626 w 4650"/>
                  <a:gd name="T19" fmla="*/ 1462 h 190"/>
                  <a:gd name="T20" fmla="*/ 661 w 4650"/>
                  <a:gd name="T21" fmla="*/ 476 h 190"/>
                  <a:gd name="T22" fmla="*/ 706 w 4650"/>
                  <a:gd name="T23" fmla="*/ 476 h 190"/>
                  <a:gd name="T24" fmla="*/ 739 w 4650"/>
                  <a:gd name="T25" fmla="*/ 1377 h 190"/>
                  <a:gd name="T26" fmla="*/ 779 w 4650"/>
                  <a:gd name="T27" fmla="*/ 1539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593"/>
              <p:cNvSpPr>
                <a:spLocks/>
              </p:cNvSpPr>
              <p:nvPr/>
            </p:nvSpPr>
            <p:spPr bwMode="auto">
              <a:xfrm flipH="1">
                <a:off x="5627" y="973"/>
                <a:ext cx="69" cy="122"/>
              </a:xfrm>
              <a:custGeom>
                <a:avLst/>
                <a:gdLst>
                  <a:gd name="T0" fmla="*/ 0 w 96"/>
                  <a:gd name="T1" fmla="*/ 0 h 168"/>
                  <a:gd name="T2" fmla="*/ 17 w 96"/>
                  <a:gd name="T3" fmla="*/ 33 h 168"/>
                  <a:gd name="T4" fmla="*/ 26 w 96"/>
                  <a:gd name="T5" fmla="*/ 47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68">
                    <a:moveTo>
                      <a:pt x="0" y="0"/>
                    </a:moveTo>
                    <a:cubicBezTo>
                      <a:pt x="9" y="53"/>
                      <a:pt x="21" y="90"/>
                      <a:pt x="66" y="120"/>
                    </a:cubicBezTo>
                    <a:cubicBezTo>
                      <a:pt x="92" y="160"/>
                      <a:pt x="84" y="143"/>
                      <a:pt x="96" y="168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594"/>
              <p:cNvSpPr>
                <a:spLocks/>
              </p:cNvSpPr>
              <p:nvPr/>
            </p:nvSpPr>
            <p:spPr bwMode="auto">
              <a:xfrm flipH="1">
                <a:off x="5155" y="897"/>
                <a:ext cx="102" cy="146"/>
              </a:xfrm>
              <a:custGeom>
                <a:avLst/>
                <a:gdLst>
                  <a:gd name="T0" fmla="*/ 3 w 141"/>
                  <a:gd name="T1" fmla="*/ 1 h 200"/>
                  <a:gd name="T2" fmla="*/ 17 w 141"/>
                  <a:gd name="T3" fmla="*/ 7 h 200"/>
                  <a:gd name="T4" fmla="*/ 32 w 141"/>
                  <a:gd name="T5" fmla="*/ 20 h 200"/>
                  <a:gd name="T6" fmla="*/ 39 w 141"/>
                  <a:gd name="T7" fmla="*/ 57 h 2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1" h="200">
                    <a:moveTo>
                      <a:pt x="9" y="2"/>
                    </a:moveTo>
                    <a:cubicBezTo>
                      <a:pt x="49" y="42"/>
                      <a:pt x="0" y="0"/>
                      <a:pt x="63" y="26"/>
                    </a:cubicBezTo>
                    <a:cubicBezTo>
                      <a:pt x="88" y="36"/>
                      <a:pt x="100" y="51"/>
                      <a:pt x="117" y="68"/>
                    </a:cubicBezTo>
                    <a:cubicBezTo>
                      <a:pt x="123" y="117"/>
                      <a:pt x="141" y="150"/>
                      <a:pt x="141" y="200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595"/>
              <p:cNvSpPr>
                <a:spLocks/>
              </p:cNvSpPr>
              <p:nvPr/>
            </p:nvSpPr>
            <p:spPr bwMode="auto">
              <a:xfrm flipH="1">
                <a:off x="4878" y="903"/>
                <a:ext cx="89" cy="135"/>
              </a:xfrm>
              <a:custGeom>
                <a:avLst/>
                <a:gdLst>
                  <a:gd name="T0" fmla="*/ 33 w 124"/>
                  <a:gd name="T1" fmla="*/ 0 h 186"/>
                  <a:gd name="T2" fmla="*/ 23 w 124"/>
                  <a:gd name="T3" fmla="*/ 13 h 186"/>
                  <a:gd name="T4" fmla="*/ 20 w 124"/>
                  <a:gd name="T5" fmla="*/ 18 h 186"/>
                  <a:gd name="T6" fmla="*/ 16 w 124"/>
                  <a:gd name="T7" fmla="*/ 22 h 186"/>
                  <a:gd name="T8" fmla="*/ 7 w 124"/>
                  <a:gd name="T9" fmla="*/ 40 h 186"/>
                  <a:gd name="T10" fmla="*/ 3 w 124"/>
                  <a:gd name="T11" fmla="*/ 52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186">
                    <a:moveTo>
                      <a:pt x="124" y="0"/>
                    </a:moveTo>
                    <a:cubicBezTo>
                      <a:pt x="116" y="24"/>
                      <a:pt x="109" y="34"/>
                      <a:pt x="88" y="48"/>
                    </a:cubicBezTo>
                    <a:cubicBezTo>
                      <a:pt x="84" y="54"/>
                      <a:pt x="81" y="61"/>
                      <a:pt x="76" y="66"/>
                    </a:cubicBezTo>
                    <a:cubicBezTo>
                      <a:pt x="71" y="71"/>
                      <a:pt x="62" y="72"/>
                      <a:pt x="58" y="78"/>
                    </a:cubicBezTo>
                    <a:cubicBezTo>
                      <a:pt x="0" y="160"/>
                      <a:pt x="51" y="99"/>
                      <a:pt x="28" y="144"/>
                    </a:cubicBezTo>
                    <a:cubicBezTo>
                      <a:pt x="20" y="159"/>
                      <a:pt x="10" y="168"/>
                      <a:pt x="10" y="186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96"/>
              <p:cNvSpPr>
                <a:spLocks/>
              </p:cNvSpPr>
              <p:nvPr/>
            </p:nvSpPr>
            <p:spPr bwMode="auto">
              <a:xfrm flipH="1">
                <a:off x="4562" y="977"/>
                <a:ext cx="91" cy="127"/>
              </a:xfrm>
              <a:custGeom>
                <a:avLst/>
                <a:gdLst>
                  <a:gd name="T0" fmla="*/ 0 w 126"/>
                  <a:gd name="T1" fmla="*/ 50 h 174"/>
                  <a:gd name="T2" fmla="*/ 25 w 126"/>
                  <a:gd name="T3" fmla="*/ 24 h 174"/>
                  <a:gd name="T4" fmla="*/ 35 w 126"/>
                  <a:gd name="T5" fmla="*/ 0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6" h="174">
                    <a:moveTo>
                      <a:pt x="0" y="174"/>
                    </a:moveTo>
                    <a:cubicBezTo>
                      <a:pt x="50" y="157"/>
                      <a:pt x="57" y="117"/>
                      <a:pt x="90" y="84"/>
                    </a:cubicBezTo>
                    <a:cubicBezTo>
                      <a:pt x="95" y="64"/>
                      <a:pt x="113" y="13"/>
                      <a:pt x="126" y="0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97"/>
              <p:cNvSpPr>
                <a:spLocks/>
              </p:cNvSpPr>
              <p:nvPr/>
            </p:nvSpPr>
            <p:spPr bwMode="auto">
              <a:xfrm flipH="1">
                <a:off x="4326" y="968"/>
                <a:ext cx="76" cy="232"/>
              </a:xfrm>
              <a:custGeom>
                <a:avLst/>
                <a:gdLst>
                  <a:gd name="T0" fmla="*/ 25 w 105"/>
                  <a:gd name="T1" fmla="*/ 90 h 318"/>
                  <a:gd name="T2" fmla="*/ 16 w 105"/>
                  <a:gd name="T3" fmla="*/ 23 h 318"/>
                  <a:gd name="T4" fmla="*/ 0 w 105"/>
                  <a:gd name="T5" fmla="*/ 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" h="318">
                    <a:moveTo>
                      <a:pt x="90" y="318"/>
                    </a:moveTo>
                    <a:cubicBezTo>
                      <a:pt x="105" y="242"/>
                      <a:pt x="105" y="146"/>
                      <a:pt x="60" y="78"/>
                    </a:cubicBezTo>
                    <a:cubicBezTo>
                      <a:pt x="50" y="63"/>
                      <a:pt x="0" y="15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98"/>
              <p:cNvSpPr>
                <a:spLocks/>
              </p:cNvSpPr>
              <p:nvPr/>
            </p:nvSpPr>
            <p:spPr bwMode="auto">
              <a:xfrm flipH="1">
                <a:off x="4172" y="986"/>
                <a:ext cx="82" cy="231"/>
              </a:xfrm>
              <a:custGeom>
                <a:avLst/>
                <a:gdLst>
                  <a:gd name="T0" fmla="*/ 30 w 114"/>
                  <a:gd name="T1" fmla="*/ 0 h 318"/>
                  <a:gd name="T2" fmla="*/ 16 w 114"/>
                  <a:gd name="T3" fmla="*/ 15 h 318"/>
                  <a:gd name="T4" fmla="*/ 12 w 114"/>
                  <a:gd name="T5" fmla="*/ 30 h 318"/>
                  <a:gd name="T6" fmla="*/ 1 w 114"/>
                  <a:gd name="T7" fmla="*/ 68 h 318"/>
                  <a:gd name="T8" fmla="*/ 0 w 114"/>
                  <a:gd name="T9" fmla="*/ 89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318">
                    <a:moveTo>
                      <a:pt x="114" y="0"/>
                    </a:moveTo>
                    <a:cubicBezTo>
                      <a:pt x="95" y="19"/>
                      <a:pt x="82" y="39"/>
                      <a:pt x="60" y="54"/>
                    </a:cubicBezTo>
                    <a:cubicBezTo>
                      <a:pt x="36" y="90"/>
                      <a:pt x="58" y="51"/>
                      <a:pt x="42" y="108"/>
                    </a:cubicBezTo>
                    <a:cubicBezTo>
                      <a:pt x="28" y="157"/>
                      <a:pt x="11" y="194"/>
                      <a:pt x="6" y="246"/>
                    </a:cubicBezTo>
                    <a:cubicBezTo>
                      <a:pt x="3" y="270"/>
                      <a:pt x="0" y="318"/>
                      <a:pt x="0" y="318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99"/>
              <p:cNvSpPr>
                <a:spLocks/>
              </p:cNvSpPr>
              <p:nvPr/>
            </p:nvSpPr>
            <p:spPr bwMode="auto">
              <a:xfrm flipH="1">
                <a:off x="3704" y="907"/>
                <a:ext cx="104" cy="140"/>
              </a:xfrm>
              <a:custGeom>
                <a:avLst/>
                <a:gdLst>
                  <a:gd name="T0" fmla="*/ 39 w 144"/>
                  <a:gd name="T1" fmla="*/ 0 h 192"/>
                  <a:gd name="T2" fmla="*/ 27 w 144"/>
                  <a:gd name="T3" fmla="*/ 7 h 192"/>
                  <a:gd name="T4" fmla="*/ 25 w 144"/>
                  <a:gd name="T5" fmla="*/ 12 h 192"/>
                  <a:gd name="T6" fmla="*/ 14 w 144"/>
                  <a:gd name="T7" fmla="*/ 14 h 192"/>
                  <a:gd name="T8" fmla="*/ 0 w 144"/>
                  <a:gd name="T9" fmla="*/ 50 h 192"/>
                  <a:gd name="T10" fmla="*/ 1 w 144"/>
                  <a:gd name="T11" fmla="*/ 54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192">
                    <a:moveTo>
                      <a:pt x="144" y="0"/>
                    </a:moveTo>
                    <a:cubicBezTo>
                      <a:pt x="123" y="7"/>
                      <a:pt x="120" y="6"/>
                      <a:pt x="102" y="24"/>
                    </a:cubicBezTo>
                    <a:cubicBezTo>
                      <a:pt x="97" y="29"/>
                      <a:pt x="96" y="39"/>
                      <a:pt x="90" y="42"/>
                    </a:cubicBezTo>
                    <a:cubicBezTo>
                      <a:pt x="79" y="47"/>
                      <a:pt x="66" y="46"/>
                      <a:pt x="54" y="48"/>
                    </a:cubicBezTo>
                    <a:cubicBezTo>
                      <a:pt x="33" y="91"/>
                      <a:pt x="12" y="128"/>
                      <a:pt x="0" y="174"/>
                    </a:cubicBezTo>
                    <a:cubicBezTo>
                      <a:pt x="2" y="180"/>
                      <a:pt x="6" y="192"/>
                      <a:pt x="6" y="19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600"/>
              <p:cNvSpPr>
                <a:spLocks/>
              </p:cNvSpPr>
              <p:nvPr/>
            </p:nvSpPr>
            <p:spPr bwMode="auto">
              <a:xfrm flipH="1">
                <a:off x="4081" y="1048"/>
                <a:ext cx="153" cy="160"/>
              </a:xfrm>
              <a:custGeom>
                <a:avLst/>
                <a:gdLst>
                  <a:gd name="T0" fmla="*/ 57 w 212"/>
                  <a:gd name="T1" fmla="*/ 61 h 220"/>
                  <a:gd name="T2" fmla="*/ 23 w 212"/>
                  <a:gd name="T3" fmla="*/ 23 h 220"/>
                  <a:gd name="T4" fmla="*/ 7 w 212"/>
                  <a:gd name="T5" fmla="*/ 7 h 220"/>
                  <a:gd name="T6" fmla="*/ 5 w 212"/>
                  <a:gd name="T7" fmla="*/ 3 h 2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" h="220">
                    <a:moveTo>
                      <a:pt x="212" y="220"/>
                    </a:moveTo>
                    <a:cubicBezTo>
                      <a:pt x="167" y="175"/>
                      <a:pt x="131" y="127"/>
                      <a:pt x="86" y="82"/>
                    </a:cubicBezTo>
                    <a:cubicBezTo>
                      <a:pt x="71" y="36"/>
                      <a:pt x="75" y="30"/>
                      <a:pt x="26" y="22"/>
                    </a:cubicBezTo>
                    <a:cubicBezTo>
                      <a:pt x="5" y="1"/>
                      <a:pt x="0" y="0"/>
                      <a:pt x="20" y="10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601"/>
              <p:cNvSpPr>
                <a:spLocks/>
              </p:cNvSpPr>
              <p:nvPr/>
            </p:nvSpPr>
            <p:spPr bwMode="auto">
              <a:xfrm flipH="1">
                <a:off x="3782" y="889"/>
                <a:ext cx="72" cy="88"/>
              </a:xfrm>
              <a:custGeom>
                <a:avLst/>
                <a:gdLst>
                  <a:gd name="T0" fmla="*/ 3 w 100"/>
                  <a:gd name="T1" fmla="*/ 2 h 121"/>
                  <a:gd name="T2" fmla="*/ 11 w 100"/>
                  <a:gd name="T3" fmla="*/ 9 h 121"/>
                  <a:gd name="T4" fmla="*/ 21 w 100"/>
                  <a:gd name="T5" fmla="*/ 19 h 121"/>
                  <a:gd name="T6" fmla="*/ 23 w 100"/>
                  <a:gd name="T7" fmla="*/ 29 h 121"/>
                  <a:gd name="T8" fmla="*/ 27 w 100"/>
                  <a:gd name="T9" fmla="*/ 34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121">
                    <a:moveTo>
                      <a:pt x="10" y="7"/>
                    </a:moveTo>
                    <a:cubicBezTo>
                      <a:pt x="43" y="56"/>
                      <a:pt x="0" y="0"/>
                      <a:pt x="40" y="31"/>
                    </a:cubicBezTo>
                    <a:cubicBezTo>
                      <a:pt x="53" y="41"/>
                      <a:pt x="76" y="67"/>
                      <a:pt x="76" y="67"/>
                    </a:cubicBezTo>
                    <a:cubicBezTo>
                      <a:pt x="80" y="79"/>
                      <a:pt x="84" y="91"/>
                      <a:pt x="88" y="103"/>
                    </a:cubicBezTo>
                    <a:cubicBezTo>
                      <a:pt x="90" y="110"/>
                      <a:pt x="100" y="121"/>
                      <a:pt x="100" y="121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602"/>
              <p:cNvSpPr>
                <a:spLocks/>
              </p:cNvSpPr>
              <p:nvPr/>
            </p:nvSpPr>
            <p:spPr bwMode="auto">
              <a:xfrm flipH="1">
                <a:off x="3644" y="907"/>
                <a:ext cx="39" cy="136"/>
              </a:xfrm>
              <a:custGeom>
                <a:avLst/>
                <a:gdLst>
                  <a:gd name="T0" fmla="*/ 14 w 54"/>
                  <a:gd name="T1" fmla="*/ 0 h 186"/>
                  <a:gd name="T2" fmla="*/ 12 w 54"/>
                  <a:gd name="T3" fmla="*/ 14 h 186"/>
                  <a:gd name="T4" fmla="*/ 7 w 54"/>
                  <a:gd name="T5" fmla="*/ 19 h 186"/>
                  <a:gd name="T6" fmla="*/ 0 w 54"/>
                  <a:gd name="T7" fmla="*/ 53 h 1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186">
                    <a:moveTo>
                      <a:pt x="54" y="0"/>
                    </a:moveTo>
                    <a:cubicBezTo>
                      <a:pt x="50" y="16"/>
                      <a:pt x="49" y="33"/>
                      <a:pt x="42" y="48"/>
                    </a:cubicBezTo>
                    <a:cubicBezTo>
                      <a:pt x="38" y="56"/>
                      <a:pt x="28" y="59"/>
                      <a:pt x="24" y="66"/>
                    </a:cubicBezTo>
                    <a:cubicBezTo>
                      <a:pt x="4" y="101"/>
                      <a:pt x="0" y="147"/>
                      <a:pt x="0" y="186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603"/>
              <p:cNvSpPr>
                <a:spLocks/>
              </p:cNvSpPr>
              <p:nvPr/>
            </p:nvSpPr>
            <p:spPr bwMode="auto">
              <a:xfrm flipH="1">
                <a:off x="5662" y="1357"/>
                <a:ext cx="60" cy="161"/>
              </a:xfrm>
              <a:custGeom>
                <a:avLst/>
                <a:gdLst>
                  <a:gd name="T0" fmla="*/ 0 w 84"/>
                  <a:gd name="T1" fmla="*/ 62 h 222"/>
                  <a:gd name="T2" fmla="*/ 21 w 84"/>
                  <a:gd name="T3" fmla="*/ 25 h 222"/>
                  <a:gd name="T4" fmla="*/ 22 w 84"/>
                  <a:gd name="T5" fmla="*/ 13 h 222"/>
                  <a:gd name="T6" fmla="*/ 21 w 84"/>
                  <a:gd name="T7" fmla="*/ 4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222">
                    <a:moveTo>
                      <a:pt x="0" y="222"/>
                    </a:moveTo>
                    <a:cubicBezTo>
                      <a:pt x="54" y="195"/>
                      <a:pt x="45" y="134"/>
                      <a:pt x="78" y="90"/>
                    </a:cubicBezTo>
                    <a:cubicBezTo>
                      <a:pt x="80" y="76"/>
                      <a:pt x="84" y="62"/>
                      <a:pt x="84" y="48"/>
                    </a:cubicBezTo>
                    <a:cubicBezTo>
                      <a:pt x="84" y="36"/>
                      <a:pt x="78" y="0"/>
                      <a:pt x="78" y="1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604"/>
              <p:cNvSpPr>
                <a:spLocks/>
              </p:cNvSpPr>
              <p:nvPr/>
            </p:nvSpPr>
            <p:spPr bwMode="auto">
              <a:xfrm flipH="1">
                <a:off x="5509" y="1366"/>
                <a:ext cx="53" cy="270"/>
              </a:xfrm>
              <a:custGeom>
                <a:avLst/>
                <a:gdLst>
                  <a:gd name="T0" fmla="*/ 7 w 73"/>
                  <a:gd name="T1" fmla="*/ 0 h 372"/>
                  <a:gd name="T2" fmla="*/ 17 w 73"/>
                  <a:gd name="T3" fmla="*/ 58 h 372"/>
                  <a:gd name="T4" fmla="*/ 18 w 73"/>
                  <a:gd name="T5" fmla="*/ 103 h 3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372">
                    <a:moveTo>
                      <a:pt x="24" y="0"/>
                    </a:moveTo>
                    <a:cubicBezTo>
                      <a:pt x="0" y="96"/>
                      <a:pt x="42" y="130"/>
                      <a:pt x="60" y="210"/>
                    </a:cubicBezTo>
                    <a:cubicBezTo>
                      <a:pt x="73" y="268"/>
                      <a:pt x="66" y="301"/>
                      <a:pt x="66" y="37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605"/>
              <p:cNvSpPr>
                <a:spLocks/>
              </p:cNvSpPr>
              <p:nvPr/>
            </p:nvSpPr>
            <p:spPr bwMode="auto">
              <a:xfrm flipH="1">
                <a:off x="5471" y="1374"/>
                <a:ext cx="21" cy="219"/>
              </a:xfrm>
              <a:custGeom>
                <a:avLst/>
                <a:gdLst>
                  <a:gd name="T0" fmla="*/ 8 w 29"/>
                  <a:gd name="T1" fmla="*/ 0 h 300"/>
                  <a:gd name="T2" fmla="*/ 7 w 29"/>
                  <a:gd name="T3" fmla="*/ 77 h 300"/>
                  <a:gd name="T4" fmla="*/ 5 w 29"/>
                  <a:gd name="T5" fmla="*/ 85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00">
                    <a:moveTo>
                      <a:pt x="29" y="0"/>
                    </a:moveTo>
                    <a:cubicBezTo>
                      <a:pt x="7" y="89"/>
                      <a:pt x="0" y="179"/>
                      <a:pt x="23" y="270"/>
                    </a:cubicBezTo>
                    <a:cubicBezTo>
                      <a:pt x="16" y="292"/>
                      <a:pt x="17" y="282"/>
                      <a:pt x="17" y="300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6"/>
              <p:cNvSpPr>
                <a:spLocks/>
              </p:cNvSpPr>
              <p:nvPr/>
            </p:nvSpPr>
            <p:spPr bwMode="auto">
              <a:xfrm flipH="1">
                <a:off x="5523" y="1510"/>
                <a:ext cx="69" cy="96"/>
              </a:xfrm>
              <a:custGeom>
                <a:avLst/>
                <a:gdLst>
                  <a:gd name="T0" fmla="*/ 26 w 96"/>
                  <a:gd name="T1" fmla="*/ 0 h 132"/>
                  <a:gd name="T2" fmla="*/ 16 w 96"/>
                  <a:gd name="T3" fmla="*/ 7 h 132"/>
                  <a:gd name="T4" fmla="*/ 14 w 96"/>
                  <a:gd name="T5" fmla="*/ 13 h 132"/>
                  <a:gd name="T6" fmla="*/ 10 w 96"/>
                  <a:gd name="T7" fmla="*/ 18 h 132"/>
                  <a:gd name="T8" fmla="*/ 0 w 96"/>
                  <a:gd name="T9" fmla="*/ 37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32">
                    <a:moveTo>
                      <a:pt x="96" y="0"/>
                    </a:moveTo>
                    <a:cubicBezTo>
                      <a:pt x="84" y="8"/>
                      <a:pt x="72" y="16"/>
                      <a:pt x="60" y="24"/>
                    </a:cubicBezTo>
                    <a:cubicBezTo>
                      <a:pt x="53" y="29"/>
                      <a:pt x="58" y="41"/>
                      <a:pt x="54" y="48"/>
                    </a:cubicBezTo>
                    <a:cubicBezTo>
                      <a:pt x="50" y="55"/>
                      <a:pt x="42" y="60"/>
                      <a:pt x="36" y="66"/>
                    </a:cubicBezTo>
                    <a:cubicBezTo>
                      <a:pt x="29" y="88"/>
                      <a:pt x="0" y="110"/>
                      <a:pt x="0" y="13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07"/>
              <p:cNvSpPr>
                <a:spLocks/>
              </p:cNvSpPr>
              <p:nvPr/>
            </p:nvSpPr>
            <p:spPr bwMode="auto">
              <a:xfrm flipH="1">
                <a:off x="5125" y="1370"/>
                <a:ext cx="21" cy="192"/>
              </a:xfrm>
              <a:custGeom>
                <a:avLst/>
                <a:gdLst>
                  <a:gd name="T0" fmla="*/ 8 w 30"/>
                  <a:gd name="T1" fmla="*/ 0 h 264"/>
                  <a:gd name="T2" fmla="*/ 3 w 30"/>
                  <a:gd name="T3" fmla="*/ 60 h 264"/>
                  <a:gd name="T4" fmla="*/ 0 w 30"/>
                  <a:gd name="T5" fmla="*/ 71 h 264"/>
                  <a:gd name="T6" fmla="*/ 0 w 30"/>
                  <a:gd name="T7" fmla="*/ 74 h 2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4">
                    <a:moveTo>
                      <a:pt x="30" y="0"/>
                    </a:moveTo>
                    <a:cubicBezTo>
                      <a:pt x="9" y="84"/>
                      <a:pt x="24" y="78"/>
                      <a:pt x="12" y="216"/>
                    </a:cubicBezTo>
                    <a:cubicBezTo>
                      <a:pt x="11" y="229"/>
                      <a:pt x="0" y="239"/>
                      <a:pt x="0" y="252"/>
                    </a:cubicBezTo>
                    <a:cubicBezTo>
                      <a:pt x="0" y="256"/>
                      <a:pt x="0" y="260"/>
                      <a:pt x="0" y="264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08"/>
              <p:cNvSpPr>
                <a:spLocks/>
              </p:cNvSpPr>
              <p:nvPr/>
            </p:nvSpPr>
            <p:spPr bwMode="auto">
              <a:xfrm flipH="1">
                <a:off x="5055" y="1457"/>
                <a:ext cx="74" cy="96"/>
              </a:xfrm>
              <a:custGeom>
                <a:avLst/>
                <a:gdLst>
                  <a:gd name="T0" fmla="*/ 0 w 102"/>
                  <a:gd name="T1" fmla="*/ 0 h 132"/>
                  <a:gd name="T2" fmla="*/ 23 w 102"/>
                  <a:gd name="T3" fmla="*/ 23 h 132"/>
                  <a:gd name="T4" fmla="*/ 28 w 102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132">
                    <a:moveTo>
                      <a:pt x="0" y="0"/>
                    </a:moveTo>
                    <a:cubicBezTo>
                      <a:pt x="28" y="28"/>
                      <a:pt x="56" y="56"/>
                      <a:pt x="84" y="84"/>
                    </a:cubicBezTo>
                    <a:cubicBezTo>
                      <a:pt x="97" y="124"/>
                      <a:pt x="90" y="109"/>
                      <a:pt x="102" y="13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09"/>
              <p:cNvSpPr>
                <a:spLocks/>
              </p:cNvSpPr>
              <p:nvPr/>
            </p:nvSpPr>
            <p:spPr bwMode="auto">
              <a:xfrm flipH="1">
                <a:off x="2661" y="1759"/>
                <a:ext cx="3334" cy="292"/>
              </a:xfrm>
              <a:custGeom>
                <a:avLst/>
                <a:gdLst>
                  <a:gd name="T0" fmla="*/ 0 w 4620"/>
                  <a:gd name="T1" fmla="*/ 95 h 401"/>
                  <a:gd name="T2" fmla="*/ 307 w 4620"/>
                  <a:gd name="T3" fmla="*/ 91 h 401"/>
                  <a:gd name="T4" fmla="*/ 613 w 4620"/>
                  <a:gd name="T5" fmla="*/ 87 h 401"/>
                  <a:gd name="T6" fmla="*/ 725 w 4620"/>
                  <a:gd name="T7" fmla="*/ 12 h 401"/>
                  <a:gd name="T8" fmla="*/ 890 w 4620"/>
                  <a:gd name="T9" fmla="*/ 18 h 401"/>
                  <a:gd name="T10" fmla="*/ 1033 w 4620"/>
                  <a:gd name="T11" fmla="*/ 47 h 401"/>
                  <a:gd name="T12" fmla="*/ 1110 w 4620"/>
                  <a:gd name="T13" fmla="*/ 99 h 401"/>
                  <a:gd name="T14" fmla="*/ 1253 w 4620"/>
                  <a:gd name="T15" fmla="*/ 113 h 4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20" h="401">
                    <a:moveTo>
                      <a:pt x="0" y="335"/>
                    </a:moveTo>
                    <a:cubicBezTo>
                      <a:pt x="378" y="331"/>
                      <a:pt x="757" y="327"/>
                      <a:pt x="1134" y="323"/>
                    </a:cubicBezTo>
                    <a:cubicBezTo>
                      <a:pt x="1511" y="319"/>
                      <a:pt x="2006" y="358"/>
                      <a:pt x="2262" y="311"/>
                    </a:cubicBezTo>
                    <a:cubicBezTo>
                      <a:pt x="2518" y="264"/>
                      <a:pt x="2500" y="82"/>
                      <a:pt x="2670" y="41"/>
                    </a:cubicBezTo>
                    <a:cubicBezTo>
                      <a:pt x="2840" y="0"/>
                      <a:pt x="3092" y="44"/>
                      <a:pt x="3282" y="65"/>
                    </a:cubicBezTo>
                    <a:cubicBezTo>
                      <a:pt x="3472" y="86"/>
                      <a:pt x="3675" y="119"/>
                      <a:pt x="3810" y="167"/>
                    </a:cubicBezTo>
                    <a:cubicBezTo>
                      <a:pt x="3945" y="215"/>
                      <a:pt x="3957" y="314"/>
                      <a:pt x="4092" y="353"/>
                    </a:cubicBezTo>
                    <a:cubicBezTo>
                      <a:pt x="4227" y="392"/>
                      <a:pt x="4423" y="396"/>
                      <a:pt x="4620" y="401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10"/>
              <p:cNvSpPr>
                <a:spLocks/>
              </p:cNvSpPr>
              <p:nvPr/>
            </p:nvSpPr>
            <p:spPr bwMode="auto">
              <a:xfrm flipH="1">
                <a:off x="2639" y="2445"/>
                <a:ext cx="3399" cy="181"/>
              </a:xfrm>
              <a:custGeom>
                <a:avLst/>
                <a:gdLst>
                  <a:gd name="T0" fmla="*/ 0 w 4710"/>
                  <a:gd name="T1" fmla="*/ 25 h 249"/>
                  <a:gd name="T2" fmla="*/ 206 w 4710"/>
                  <a:gd name="T3" fmla="*/ 25 h 249"/>
                  <a:gd name="T4" fmla="*/ 306 w 4710"/>
                  <a:gd name="T5" fmla="*/ 5 h 249"/>
                  <a:gd name="T6" fmla="*/ 482 w 4710"/>
                  <a:gd name="T7" fmla="*/ 7 h 249"/>
                  <a:gd name="T8" fmla="*/ 537 w 4710"/>
                  <a:gd name="T9" fmla="*/ 44 h 249"/>
                  <a:gd name="T10" fmla="*/ 577 w 4710"/>
                  <a:gd name="T11" fmla="*/ 60 h 249"/>
                  <a:gd name="T12" fmla="*/ 729 w 4710"/>
                  <a:gd name="T13" fmla="*/ 63 h 249"/>
                  <a:gd name="T14" fmla="*/ 786 w 4710"/>
                  <a:gd name="T15" fmla="*/ 23 h 249"/>
                  <a:gd name="T16" fmla="*/ 859 w 4710"/>
                  <a:gd name="T17" fmla="*/ 9 h 249"/>
                  <a:gd name="T18" fmla="*/ 1007 w 4710"/>
                  <a:gd name="T19" fmla="*/ 22 h 249"/>
                  <a:gd name="T20" fmla="*/ 1045 w 4710"/>
                  <a:gd name="T21" fmla="*/ 58 h 249"/>
                  <a:gd name="T22" fmla="*/ 1133 w 4710"/>
                  <a:gd name="T23" fmla="*/ 55 h 249"/>
                  <a:gd name="T24" fmla="*/ 1189 w 4710"/>
                  <a:gd name="T25" fmla="*/ 28 h 249"/>
                  <a:gd name="T26" fmla="*/ 1277 w 4710"/>
                  <a:gd name="T27" fmla="*/ 30 h 2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710" h="249">
                    <a:moveTo>
                      <a:pt x="0" y="89"/>
                    </a:moveTo>
                    <a:cubicBezTo>
                      <a:pt x="287" y="95"/>
                      <a:pt x="574" y="101"/>
                      <a:pt x="762" y="89"/>
                    </a:cubicBezTo>
                    <a:cubicBezTo>
                      <a:pt x="950" y="77"/>
                      <a:pt x="959" y="28"/>
                      <a:pt x="1128" y="17"/>
                    </a:cubicBezTo>
                    <a:cubicBezTo>
                      <a:pt x="1297" y="6"/>
                      <a:pt x="1634" y="0"/>
                      <a:pt x="1776" y="23"/>
                    </a:cubicBezTo>
                    <a:cubicBezTo>
                      <a:pt x="1918" y="46"/>
                      <a:pt x="1921" y="123"/>
                      <a:pt x="1980" y="155"/>
                    </a:cubicBezTo>
                    <a:cubicBezTo>
                      <a:pt x="2039" y="187"/>
                      <a:pt x="2012" y="203"/>
                      <a:pt x="2130" y="215"/>
                    </a:cubicBezTo>
                    <a:cubicBezTo>
                      <a:pt x="2248" y="227"/>
                      <a:pt x="2560" y="249"/>
                      <a:pt x="2688" y="227"/>
                    </a:cubicBezTo>
                    <a:cubicBezTo>
                      <a:pt x="2816" y="205"/>
                      <a:pt x="2818" y="115"/>
                      <a:pt x="2898" y="83"/>
                    </a:cubicBezTo>
                    <a:cubicBezTo>
                      <a:pt x="2978" y="51"/>
                      <a:pt x="3032" y="36"/>
                      <a:pt x="3168" y="35"/>
                    </a:cubicBezTo>
                    <a:cubicBezTo>
                      <a:pt x="3304" y="34"/>
                      <a:pt x="3600" y="48"/>
                      <a:pt x="3714" y="77"/>
                    </a:cubicBezTo>
                    <a:cubicBezTo>
                      <a:pt x="3828" y="106"/>
                      <a:pt x="3775" y="189"/>
                      <a:pt x="3852" y="209"/>
                    </a:cubicBezTo>
                    <a:cubicBezTo>
                      <a:pt x="3929" y="229"/>
                      <a:pt x="4087" y="215"/>
                      <a:pt x="4176" y="197"/>
                    </a:cubicBezTo>
                    <a:cubicBezTo>
                      <a:pt x="4265" y="179"/>
                      <a:pt x="4297" y="116"/>
                      <a:pt x="4386" y="101"/>
                    </a:cubicBezTo>
                    <a:cubicBezTo>
                      <a:pt x="4475" y="86"/>
                      <a:pt x="4592" y="96"/>
                      <a:pt x="4710" y="107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11"/>
              <p:cNvSpPr>
                <a:spLocks/>
              </p:cNvSpPr>
              <p:nvPr/>
            </p:nvSpPr>
            <p:spPr bwMode="auto">
              <a:xfrm flipH="1">
                <a:off x="2600" y="1598"/>
                <a:ext cx="3443" cy="334"/>
              </a:xfrm>
              <a:custGeom>
                <a:avLst/>
                <a:gdLst>
                  <a:gd name="T0" fmla="*/ 0 w 4770"/>
                  <a:gd name="T1" fmla="*/ 64 h 458"/>
                  <a:gd name="T2" fmla="*/ 197 w 4770"/>
                  <a:gd name="T3" fmla="*/ 66 h 458"/>
                  <a:gd name="T4" fmla="*/ 276 w 4770"/>
                  <a:gd name="T5" fmla="*/ 120 h 458"/>
                  <a:gd name="T6" fmla="*/ 450 w 4770"/>
                  <a:gd name="T7" fmla="*/ 123 h 458"/>
                  <a:gd name="T8" fmla="*/ 535 w 4770"/>
                  <a:gd name="T9" fmla="*/ 96 h 458"/>
                  <a:gd name="T10" fmla="*/ 661 w 4770"/>
                  <a:gd name="T11" fmla="*/ 96 h 458"/>
                  <a:gd name="T12" fmla="*/ 722 w 4770"/>
                  <a:gd name="T13" fmla="*/ 42 h 458"/>
                  <a:gd name="T14" fmla="*/ 927 w 4770"/>
                  <a:gd name="T15" fmla="*/ 8 h 458"/>
                  <a:gd name="T16" fmla="*/ 1130 w 4770"/>
                  <a:gd name="T17" fmla="*/ 8 h 458"/>
                  <a:gd name="T18" fmla="*/ 1247 w 4770"/>
                  <a:gd name="T19" fmla="*/ 55 h 458"/>
                  <a:gd name="T20" fmla="*/ 1295 w 4770"/>
                  <a:gd name="T21" fmla="*/ 59 h 4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70" h="458">
                    <a:moveTo>
                      <a:pt x="0" y="226"/>
                    </a:moveTo>
                    <a:cubicBezTo>
                      <a:pt x="278" y="212"/>
                      <a:pt x="556" y="199"/>
                      <a:pt x="726" y="232"/>
                    </a:cubicBezTo>
                    <a:cubicBezTo>
                      <a:pt x="896" y="265"/>
                      <a:pt x="865" y="390"/>
                      <a:pt x="1020" y="424"/>
                    </a:cubicBezTo>
                    <a:cubicBezTo>
                      <a:pt x="1175" y="458"/>
                      <a:pt x="1498" y="450"/>
                      <a:pt x="1656" y="436"/>
                    </a:cubicBezTo>
                    <a:cubicBezTo>
                      <a:pt x="1814" y="422"/>
                      <a:pt x="1838" y="356"/>
                      <a:pt x="1968" y="340"/>
                    </a:cubicBezTo>
                    <a:cubicBezTo>
                      <a:pt x="2098" y="324"/>
                      <a:pt x="2321" y="372"/>
                      <a:pt x="2436" y="340"/>
                    </a:cubicBezTo>
                    <a:cubicBezTo>
                      <a:pt x="2551" y="308"/>
                      <a:pt x="2495" y="200"/>
                      <a:pt x="2658" y="148"/>
                    </a:cubicBezTo>
                    <a:cubicBezTo>
                      <a:pt x="2821" y="96"/>
                      <a:pt x="3163" y="48"/>
                      <a:pt x="3414" y="28"/>
                    </a:cubicBezTo>
                    <a:cubicBezTo>
                      <a:pt x="3665" y="8"/>
                      <a:pt x="3967" y="0"/>
                      <a:pt x="4164" y="28"/>
                    </a:cubicBezTo>
                    <a:cubicBezTo>
                      <a:pt x="4361" y="56"/>
                      <a:pt x="4495" y="166"/>
                      <a:pt x="4596" y="196"/>
                    </a:cubicBezTo>
                    <a:cubicBezTo>
                      <a:pt x="4697" y="226"/>
                      <a:pt x="4741" y="207"/>
                      <a:pt x="4770" y="208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612"/>
              <p:cNvSpPr>
                <a:spLocks/>
              </p:cNvSpPr>
              <p:nvPr/>
            </p:nvSpPr>
            <p:spPr bwMode="auto">
              <a:xfrm flipH="1">
                <a:off x="2825" y="2112"/>
                <a:ext cx="3235" cy="335"/>
              </a:xfrm>
              <a:custGeom>
                <a:avLst/>
                <a:gdLst>
                  <a:gd name="T0" fmla="*/ 0 w 4482"/>
                  <a:gd name="T1" fmla="*/ 40 h 460"/>
                  <a:gd name="T2" fmla="*/ 215 w 4482"/>
                  <a:gd name="T3" fmla="*/ 42 h 460"/>
                  <a:gd name="T4" fmla="*/ 275 w 4482"/>
                  <a:gd name="T5" fmla="*/ 90 h 460"/>
                  <a:gd name="T6" fmla="*/ 482 w 4482"/>
                  <a:gd name="T7" fmla="*/ 98 h 460"/>
                  <a:gd name="T8" fmla="*/ 552 w 4482"/>
                  <a:gd name="T9" fmla="*/ 69 h 460"/>
                  <a:gd name="T10" fmla="*/ 749 w 4482"/>
                  <a:gd name="T11" fmla="*/ 73 h 460"/>
                  <a:gd name="T12" fmla="*/ 801 w 4482"/>
                  <a:gd name="T13" fmla="*/ 109 h 460"/>
                  <a:gd name="T14" fmla="*/ 1006 w 4482"/>
                  <a:gd name="T15" fmla="*/ 111 h 460"/>
                  <a:gd name="T16" fmla="*/ 1216 w 4482"/>
                  <a:gd name="T17" fmla="*/ 0 h 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82" h="460">
                    <a:moveTo>
                      <a:pt x="0" y="144"/>
                    </a:moveTo>
                    <a:cubicBezTo>
                      <a:pt x="311" y="132"/>
                      <a:pt x="623" y="121"/>
                      <a:pt x="792" y="150"/>
                    </a:cubicBezTo>
                    <a:cubicBezTo>
                      <a:pt x="961" y="179"/>
                      <a:pt x="850" y="285"/>
                      <a:pt x="1014" y="318"/>
                    </a:cubicBezTo>
                    <a:cubicBezTo>
                      <a:pt x="1178" y="351"/>
                      <a:pt x="1606" y="360"/>
                      <a:pt x="1776" y="348"/>
                    </a:cubicBezTo>
                    <a:cubicBezTo>
                      <a:pt x="1946" y="336"/>
                      <a:pt x="1870" y="261"/>
                      <a:pt x="2034" y="246"/>
                    </a:cubicBezTo>
                    <a:cubicBezTo>
                      <a:pt x="2198" y="231"/>
                      <a:pt x="2607" y="235"/>
                      <a:pt x="2760" y="258"/>
                    </a:cubicBezTo>
                    <a:cubicBezTo>
                      <a:pt x="2913" y="281"/>
                      <a:pt x="2794" y="361"/>
                      <a:pt x="2952" y="384"/>
                    </a:cubicBezTo>
                    <a:cubicBezTo>
                      <a:pt x="3110" y="407"/>
                      <a:pt x="3453" y="460"/>
                      <a:pt x="3708" y="396"/>
                    </a:cubicBezTo>
                    <a:cubicBezTo>
                      <a:pt x="3963" y="332"/>
                      <a:pt x="4353" y="66"/>
                      <a:pt x="4482" y="0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613"/>
              <p:cNvSpPr>
                <a:spLocks/>
              </p:cNvSpPr>
              <p:nvPr/>
            </p:nvSpPr>
            <p:spPr bwMode="auto">
              <a:xfrm flipH="1">
                <a:off x="5298" y="1649"/>
                <a:ext cx="74" cy="223"/>
              </a:xfrm>
              <a:custGeom>
                <a:avLst/>
                <a:gdLst>
                  <a:gd name="T0" fmla="*/ 0 w 102"/>
                  <a:gd name="T1" fmla="*/ 87 h 306"/>
                  <a:gd name="T2" fmla="*/ 9 w 102"/>
                  <a:gd name="T3" fmla="*/ 77 h 306"/>
                  <a:gd name="T4" fmla="*/ 15 w 102"/>
                  <a:gd name="T5" fmla="*/ 66 h 306"/>
                  <a:gd name="T6" fmla="*/ 22 w 102"/>
                  <a:gd name="T7" fmla="*/ 32 h 306"/>
                  <a:gd name="T8" fmla="*/ 28 w 102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306">
                    <a:moveTo>
                      <a:pt x="0" y="306"/>
                    </a:moveTo>
                    <a:cubicBezTo>
                      <a:pt x="46" y="272"/>
                      <a:pt x="10" y="305"/>
                      <a:pt x="30" y="270"/>
                    </a:cubicBezTo>
                    <a:cubicBezTo>
                      <a:pt x="37" y="257"/>
                      <a:pt x="54" y="234"/>
                      <a:pt x="54" y="234"/>
                    </a:cubicBezTo>
                    <a:cubicBezTo>
                      <a:pt x="64" y="193"/>
                      <a:pt x="70" y="155"/>
                      <a:pt x="78" y="114"/>
                    </a:cubicBezTo>
                    <a:cubicBezTo>
                      <a:pt x="86" y="74"/>
                      <a:pt x="102" y="41"/>
                      <a:pt x="102" y="0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614"/>
              <p:cNvSpPr>
                <a:spLocks/>
              </p:cNvSpPr>
              <p:nvPr/>
            </p:nvSpPr>
            <p:spPr bwMode="auto">
              <a:xfrm flipH="1">
                <a:off x="5185" y="1697"/>
                <a:ext cx="139" cy="83"/>
              </a:xfrm>
              <a:custGeom>
                <a:avLst/>
                <a:gdLst>
                  <a:gd name="T0" fmla="*/ 0 w 192"/>
                  <a:gd name="T1" fmla="*/ 32 h 114"/>
                  <a:gd name="T2" fmla="*/ 43 w 192"/>
                  <a:gd name="T3" fmla="*/ 23 h 114"/>
                  <a:gd name="T4" fmla="*/ 53 w 192"/>
                  <a:gd name="T5" fmla="*/ 0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14">
                    <a:moveTo>
                      <a:pt x="0" y="114"/>
                    </a:moveTo>
                    <a:cubicBezTo>
                      <a:pt x="55" y="107"/>
                      <a:pt x="104" y="104"/>
                      <a:pt x="156" y="84"/>
                    </a:cubicBezTo>
                    <a:cubicBezTo>
                      <a:pt x="165" y="57"/>
                      <a:pt x="179" y="26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615"/>
              <p:cNvSpPr>
                <a:spLocks/>
              </p:cNvSpPr>
              <p:nvPr/>
            </p:nvSpPr>
            <p:spPr bwMode="auto">
              <a:xfrm flipH="1">
                <a:off x="5315" y="1903"/>
                <a:ext cx="122" cy="257"/>
              </a:xfrm>
              <a:custGeom>
                <a:avLst/>
                <a:gdLst>
                  <a:gd name="T0" fmla="*/ 47 w 168"/>
                  <a:gd name="T1" fmla="*/ 0 h 354"/>
                  <a:gd name="T2" fmla="*/ 44 w 168"/>
                  <a:gd name="T3" fmla="*/ 22 h 354"/>
                  <a:gd name="T4" fmla="*/ 23 w 168"/>
                  <a:gd name="T5" fmla="*/ 52 h 354"/>
                  <a:gd name="T6" fmla="*/ 0 w 168"/>
                  <a:gd name="T7" fmla="*/ 99 h 3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" h="354">
                    <a:moveTo>
                      <a:pt x="168" y="0"/>
                    </a:moveTo>
                    <a:cubicBezTo>
                      <a:pt x="162" y="26"/>
                      <a:pt x="164" y="53"/>
                      <a:pt x="156" y="78"/>
                    </a:cubicBezTo>
                    <a:cubicBezTo>
                      <a:pt x="146" y="112"/>
                      <a:pt x="101" y="154"/>
                      <a:pt x="84" y="186"/>
                    </a:cubicBezTo>
                    <a:cubicBezTo>
                      <a:pt x="54" y="242"/>
                      <a:pt x="28" y="298"/>
                      <a:pt x="0" y="354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616"/>
              <p:cNvSpPr>
                <a:spLocks/>
              </p:cNvSpPr>
              <p:nvPr/>
            </p:nvSpPr>
            <p:spPr bwMode="auto">
              <a:xfrm flipH="1">
                <a:off x="5211" y="1911"/>
                <a:ext cx="63" cy="294"/>
              </a:xfrm>
              <a:custGeom>
                <a:avLst/>
                <a:gdLst>
                  <a:gd name="T0" fmla="*/ 4 w 87"/>
                  <a:gd name="T1" fmla="*/ 0 h 404"/>
                  <a:gd name="T2" fmla="*/ 7 w 87"/>
                  <a:gd name="T3" fmla="*/ 54 h 404"/>
                  <a:gd name="T4" fmla="*/ 14 w 87"/>
                  <a:gd name="T5" fmla="*/ 67 h 404"/>
                  <a:gd name="T6" fmla="*/ 17 w 87"/>
                  <a:gd name="T7" fmla="*/ 77 h 404"/>
                  <a:gd name="T8" fmla="*/ 24 w 87"/>
                  <a:gd name="T9" fmla="*/ 92 h 404"/>
                  <a:gd name="T10" fmla="*/ 24 w 87"/>
                  <a:gd name="T11" fmla="*/ 113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" h="404">
                    <a:moveTo>
                      <a:pt x="15" y="0"/>
                    </a:moveTo>
                    <a:cubicBezTo>
                      <a:pt x="17" y="64"/>
                      <a:pt x="0" y="134"/>
                      <a:pt x="27" y="192"/>
                    </a:cubicBezTo>
                    <a:cubicBezTo>
                      <a:pt x="34" y="208"/>
                      <a:pt x="43" y="224"/>
                      <a:pt x="51" y="240"/>
                    </a:cubicBezTo>
                    <a:cubicBezTo>
                      <a:pt x="57" y="251"/>
                      <a:pt x="58" y="264"/>
                      <a:pt x="63" y="276"/>
                    </a:cubicBezTo>
                    <a:cubicBezTo>
                      <a:pt x="71" y="294"/>
                      <a:pt x="87" y="330"/>
                      <a:pt x="87" y="330"/>
                    </a:cubicBezTo>
                    <a:cubicBezTo>
                      <a:pt x="81" y="404"/>
                      <a:pt x="57" y="402"/>
                      <a:pt x="87" y="40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617"/>
              <p:cNvSpPr>
                <a:spLocks/>
              </p:cNvSpPr>
              <p:nvPr/>
            </p:nvSpPr>
            <p:spPr bwMode="auto">
              <a:xfrm flipH="1">
                <a:off x="5805" y="1759"/>
                <a:ext cx="164" cy="213"/>
              </a:xfrm>
              <a:custGeom>
                <a:avLst/>
                <a:gdLst>
                  <a:gd name="T0" fmla="*/ 61 w 228"/>
                  <a:gd name="T1" fmla="*/ 0 h 294"/>
                  <a:gd name="T2" fmla="*/ 14 w 228"/>
                  <a:gd name="T3" fmla="*/ 45 h 294"/>
                  <a:gd name="T4" fmla="*/ 3 w 228"/>
                  <a:gd name="T5" fmla="*/ 70 h 294"/>
                  <a:gd name="T6" fmla="*/ 0 w 22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8" h="294">
                    <a:moveTo>
                      <a:pt x="228" y="0"/>
                    </a:moveTo>
                    <a:cubicBezTo>
                      <a:pt x="205" y="92"/>
                      <a:pt x="131" y="123"/>
                      <a:pt x="54" y="162"/>
                    </a:cubicBezTo>
                    <a:cubicBezTo>
                      <a:pt x="31" y="192"/>
                      <a:pt x="25" y="215"/>
                      <a:pt x="12" y="252"/>
                    </a:cubicBezTo>
                    <a:cubicBezTo>
                      <a:pt x="7" y="266"/>
                      <a:pt x="0" y="294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618"/>
              <p:cNvSpPr>
                <a:spLocks/>
              </p:cNvSpPr>
              <p:nvPr/>
            </p:nvSpPr>
            <p:spPr bwMode="auto">
              <a:xfrm flipH="1">
                <a:off x="5852" y="1505"/>
                <a:ext cx="57" cy="249"/>
              </a:xfrm>
              <a:custGeom>
                <a:avLst/>
                <a:gdLst>
                  <a:gd name="T0" fmla="*/ 14 w 78"/>
                  <a:gd name="T1" fmla="*/ 96 h 342"/>
                  <a:gd name="T2" fmla="*/ 0 w 78"/>
                  <a:gd name="T3" fmla="*/ 0 h 3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8" h="342">
                    <a:moveTo>
                      <a:pt x="48" y="342"/>
                    </a:moveTo>
                    <a:cubicBezTo>
                      <a:pt x="78" y="221"/>
                      <a:pt x="0" y="116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619"/>
              <p:cNvSpPr>
                <a:spLocks/>
              </p:cNvSpPr>
              <p:nvPr/>
            </p:nvSpPr>
            <p:spPr bwMode="auto">
              <a:xfrm flipH="1">
                <a:off x="5809" y="1527"/>
                <a:ext cx="30" cy="227"/>
              </a:xfrm>
              <a:custGeom>
                <a:avLst/>
                <a:gdLst>
                  <a:gd name="T0" fmla="*/ 11 w 42"/>
                  <a:gd name="T1" fmla="*/ 0 h 312"/>
                  <a:gd name="T2" fmla="*/ 0 w 42"/>
                  <a:gd name="T3" fmla="*/ 76 h 312"/>
                  <a:gd name="T4" fmla="*/ 0 w 42"/>
                  <a:gd name="T5" fmla="*/ 87 h 3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12">
                    <a:moveTo>
                      <a:pt x="42" y="0"/>
                    </a:moveTo>
                    <a:cubicBezTo>
                      <a:pt x="13" y="87"/>
                      <a:pt x="42" y="186"/>
                      <a:pt x="0" y="270"/>
                    </a:cubicBezTo>
                    <a:cubicBezTo>
                      <a:pt x="7" y="291"/>
                      <a:pt x="0" y="292"/>
                      <a:pt x="0" y="31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620"/>
              <p:cNvSpPr>
                <a:spLocks/>
              </p:cNvSpPr>
              <p:nvPr/>
            </p:nvSpPr>
            <p:spPr bwMode="auto">
              <a:xfrm flipH="1">
                <a:off x="4613" y="1628"/>
                <a:ext cx="56" cy="214"/>
              </a:xfrm>
              <a:custGeom>
                <a:avLst/>
                <a:gdLst>
                  <a:gd name="T0" fmla="*/ 1 w 77"/>
                  <a:gd name="T1" fmla="*/ 0 h 294"/>
                  <a:gd name="T2" fmla="*/ 12 w 77"/>
                  <a:gd name="T3" fmla="*/ 55 h 294"/>
                  <a:gd name="T4" fmla="*/ 18 w 77"/>
                  <a:gd name="T5" fmla="*/ 83 h 2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294">
                    <a:moveTo>
                      <a:pt x="4" y="0"/>
                    </a:moveTo>
                    <a:cubicBezTo>
                      <a:pt x="8" y="95"/>
                      <a:pt x="0" y="129"/>
                      <a:pt x="46" y="198"/>
                    </a:cubicBezTo>
                    <a:cubicBezTo>
                      <a:pt x="53" y="224"/>
                      <a:pt x="77" y="267"/>
                      <a:pt x="64" y="294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621"/>
              <p:cNvSpPr>
                <a:spLocks/>
              </p:cNvSpPr>
              <p:nvPr/>
            </p:nvSpPr>
            <p:spPr bwMode="auto">
              <a:xfrm flipH="1">
                <a:off x="4397" y="1558"/>
                <a:ext cx="275" cy="170"/>
              </a:xfrm>
              <a:custGeom>
                <a:avLst/>
                <a:gdLst>
                  <a:gd name="T0" fmla="*/ 103 w 381"/>
                  <a:gd name="T1" fmla="*/ 0 h 234"/>
                  <a:gd name="T2" fmla="*/ 71 w 381"/>
                  <a:gd name="T3" fmla="*/ 20 h 234"/>
                  <a:gd name="T4" fmla="*/ 58 w 381"/>
                  <a:gd name="T5" fmla="*/ 30 h 234"/>
                  <a:gd name="T6" fmla="*/ 38 w 381"/>
                  <a:gd name="T7" fmla="*/ 37 h 234"/>
                  <a:gd name="T8" fmla="*/ 12 w 381"/>
                  <a:gd name="T9" fmla="*/ 55 h 234"/>
                  <a:gd name="T10" fmla="*/ 6 w 381"/>
                  <a:gd name="T11" fmla="*/ 65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1" h="234">
                    <a:moveTo>
                      <a:pt x="381" y="0"/>
                    </a:moveTo>
                    <a:cubicBezTo>
                      <a:pt x="335" y="23"/>
                      <a:pt x="308" y="56"/>
                      <a:pt x="261" y="72"/>
                    </a:cubicBezTo>
                    <a:cubicBezTo>
                      <a:pt x="245" y="84"/>
                      <a:pt x="231" y="99"/>
                      <a:pt x="213" y="108"/>
                    </a:cubicBezTo>
                    <a:cubicBezTo>
                      <a:pt x="190" y="119"/>
                      <a:pt x="141" y="132"/>
                      <a:pt x="141" y="132"/>
                    </a:cubicBezTo>
                    <a:cubicBezTo>
                      <a:pt x="112" y="161"/>
                      <a:pt x="78" y="175"/>
                      <a:pt x="45" y="198"/>
                    </a:cubicBezTo>
                    <a:cubicBezTo>
                      <a:pt x="45" y="198"/>
                      <a:pt x="0" y="234"/>
                      <a:pt x="21" y="234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622"/>
              <p:cNvSpPr>
                <a:spLocks/>
              </p:cNvSpPr>
              <p:nvPr/>
            </p:nvSpPr>
            <p:spPr bwMode="auto">
              <a:xfrm flipH="1">
                <a:off x="4315" y="1593"/>
                <a:ext cx="52" cy="253"/>
              </a:xfrm>
              <a:custGeom>
                <a:avLst/>
                <a:gdLst>
                  <a:gd name="T0" fmla="*/ 20 w 72"/>
                  <a:gd name="T1" fmla="*/ 0 h 348"/>
                  <a:gd name="T2" fmla="*/ 9 w 72"/>
                  <a:gd name="T3" fmla="*/ 37 h 348"/>
                  <a:gd name="T4" fmla="*/ 4 w 72"/>
                  <a:gd name="T5" fmla="*/ 64 h 348"/>
                  <a:gd name="T6" fmla="*/ 0 w 72"/>
                  <a:gd name="T7" fmla="*/ 97 h 3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" h="348">
                    <a:moveTo>
                      <a:pt x="72" y="0"/>
                    </a:moveTo>
                    <a:cubicBezTo>
                      <a:pt x="50" y="43"/>
                      <a:pt x="51" y="90"/>
                      <a:pt x="30" y="132"/>
                    </a:cubicBezTo>
                    <a:cubicBezTo>
                      <a:pt x="17" y="212"/>
                      <a:pt x="24" y="180"/>
                      <a:pt x="12" y="228"/>
                    </a:cubicBezTo>
                    <a:cubicBezTo>
                      <a:pt x="8" y="268"/>
                      <a:pt x="0" y="308"/>
                      <a:pt x="0" y="348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623"/>
              <p:cNvSpPr>
                <a:spLocks/>
              </p:cNvSpPr>
              <p:nvPr/>
            </p:nvSpPr>
            <p:spPr bwMode="auto">
              <a:xfrm flipH="1">
                <a:off x="4103" y="1532"/>
                <a:ext cx="251" cy="213"/>
              </a:xfrm>
              <a:custGeom>
                <a:avLst/>
                <a:gdLst>
                  <a:gd name="T0" fmla="*/ 94 w 348"/>
                  <a:gd name="T1" fmla="*/ 0 h 294"/>
                  <a:gd name="T2" fmla="*/ 21 w 348"/>
                  <a:gd name="T3" fmla="*/ 59 h 294"/>
                  <a:gd name="T4" fmla="*/ 4 w 348"/>
                  <a:gd name="T5" fmla="*/ 72 h 294"/>
                  <a:gd name="T6" fmla="*/ 0 w 34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8" h="294">
                    <a:moveTo>
                      <a:pt x="348" y="0"/>
                    </a:moveTo>
                    <a:cubicBezTo>
                      <a:pt x="277" y="101"/>
                      <a:pt x="188" y="167"/>
                      <a:pt x="78" y="216"/>
                    </a:cubicBezTo>
                    <a:cubicBezTo>
                      <a:pt x="52" y="227"/>
                      <a:pt x="44" y="251"/>
                      <a:pt x="18" y="264"/>
                    </a:cubicBezTo>
                    <a:cubicBezTo>
                      <a:pt x="4" y="286"/>
                      <a:pt x="9" y="276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624"/>
              <p:cNvSpPr>
                <a:spLocks/>
              </p:cNvSpPr>
              <p:nvPr/>
            </p:nvSpPr>
            <p:spPr bwMode="auto">
              <a:xfrm flipH="1">
                <a:off x="3730" y="1793"/>
                <a:ext cx="52" cy="489"/>
              </a:xfrm>
              <a:custGeom>
                <a:avLst/>
                <a:gdLst>
                  <a:gd name="T0" fmla="*/ 8 w 71"/>
                  <a:gd name="T1" fmla="*/ 0 h 672"/>
                  <a:gd name="T2" fmla="*/ 13 w 71"/>
                  <a:gd name="T3" fmla="*/ 87 h 672"/>
                  <a:gd name="T4" fmla="*/ 19 w 71"/>
                  <a:gd name="T5" fmla="*/ 151 h 672"/>
                  <a:gd name="T6" fmla="*/ 21 w 71"/>
                  <a:gd name="T7" fmla="*/ 188 h 6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1" h="672">
                    <a:moveTo>
                      <a:pt x="29" y="0"/>
                    </a:moveTo>
                    <a:cubicBezTo>
                      <a:pt x="16" y="101"/>
                      <a:pt x="0" y="219"/>
                      <a:pt x="47" y="312"/>
                    </a:cubicBezTo>
                    <a:cubicBezTo>
                      <a:pt x="52" y="388"/>
                      <a:pt x="52" y="465"/>
                      <a:pt x="65" y="540"/>
                    </a:cubicBezTo>
                    <a:cubicBezTo>
                      <a:pt x="67" y="584"/>
                      <a:pt x="71" y="672"/>
                      <a:pt x="71" y="67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625"/>
              <p:cNvSpPr>
                <a:spLocks/>
              </p:cNvSpPr>
              <p:nvPr/>
            </p:nvSpPr>
            <p:spPr bwMode="auto">
              <a:xfrm flipH="1">
                <a:off x="3596" y="1924"/>
                <a:ext cx="178" cy="232"/>
              </a:xfrm>
              <a:custGeom>
                <a:avLst/>
                <a:gdLst>
                  <a:gd name="T0" fmla="*/ 3 w 247"/>
                  <a:gd name="T1" fmla="*/ 0 h 318"/>
                  <a:gd name="T2" fmla="*/ 22 w 247"/>
                  <a:gd name="T3" fmla="*/ 39 h 318"/>
                  <a:gd name="T4" fmla="*/ 63 w 247"/>
                  <a:gd name="T5" fmla="*/ 83 h 318"/>
                  <a:gd name="T6" fmla="*/ 66 w 247"/>
                  <a:gd name="T7" fmla="*/ 90 h 3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7" h="318">
                    <a:moveTo>
                      <a:pt x="13" y="0"/>
                    </a:moveTo>
                    <a:cubicBezTo>
                      <a:pt x="35" y="67"/>
                      <a:pt x="0" y="112"/>
                      <a:pt x="79" y="138"/>
                    </a:cubicBezTo>
                    <a:cubicBezTo>
                      <a:pt x="128" y="187"/>
                      <a:pt x="177" y="256"/>
                      <a:pt x="235" y="294"/>
                    </a:cubicBezTo>
                    <a:cubicBezTo>
                      <a:pt x="242" y="315"/>
                      <a:pt x="237" y="308"/>
                      <a:pt x="247" y="318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626"/>
              <p:cNvSpPr>
                <a:spLocks/>
              </p:cNvSpPr>
              <p:nvPr/>
            </p:nvSpPr>
            <p:spPr bwMode="auto">
              <a:xfrm flipH="1">
                <a:off x="4423" y="2614"/>
                <a:ext cx="104" cy="351"/>
              </a:xfrm>
              <a:custGeom>
                <a:avLst/>
                <a:gdLst>
                  <a:gd name="T0" fmla="*/ 39 w 144"/>
                  <a:gd name="T1" fmla="*/ 0 h 482"/>
                  <a:gd name="T2" fmla="*/ 27 w 144"/>
                  <a:gd name="T3" fmla="*/ 64 h 482"/>
                  <a:gd name="T4" fmla="*/ 26 w 144"/>
                  <a:gd name="T5" fmla="*/ 74 h 482"/>
                  <a:gd name="T6" fmla="*/ 16 w 144"/>
                  <a:gd name="T7" fmla="*/ 77 h 482"/>
                  <a:gd name="T8" fmla="*/ 0 w 144"/>
                  <a:gd name="T9" fmla="*/ 114 h 482"/>
                  <a:gd name="T10" fmla="*/ 0 w 144"/>
                  <a:gd name="T11" fmla="*/ 130 h 4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482">
                    <a:moveTo>
                      <a:pt x="144" y="0"/>
                    </a:moveTo>
                    <a:cubicBezTo>
                      <a:pt x="137" y="78"/>
                      <a:pt x="121" y="152"/>
                      <a:pt x="102" y="228"/>
                    </a:cubicBezTo>
                    <a:cubicBezTo>
                      <a:pt x="99" y="240"/>
                      <a:pt x="104" y="255"/>
                      <a:pt x="96" y="264"/>
                    </a:cubicBezTo>
                    <a:cubicBezTo>
                      <a:pt x="88" y="274"/>
                      <a:pt x="72" y="272"/>
                      <a:pt x="60" y="276"/>
                    </a:cubicBezTo>
                    <a:cubicBezTo>
                      <a:pt x="29" y="327"/>
                      <a:pt x="24" y="359"/>
                      <a:pt x="0" y="408"/>
                    </a:cubicBezTo>
                    <a:cubicBezTo>
                      <a:pt x="6" y="471"/>
                      <a:pt x="20" y="482"/>
                      <a:pt x="0" y="46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627"/>
              <p:cNvSpPr>
                <a:spLocks/>
              </p:cNvSpPr>
              <p:nvPr/>
            </p:nvSpPr>
            <p:spPr bwMode="auto">
              <a:xfrm flipH="1">
                <a:off x="4328" y="2732"/>
                <a:ext cx="112" cy="179"/>
              </a:xfrm>
              <a:custGeom>
                <a:avLst/>
                <a:gdLst>
                  <a:gd name="T0" fmla="*/ 0 w 156"/>
                  <a:gd name="T1" fmla="*/ 0 h 246"/>
                  <a:gd name="T2" fmla="*/ 3 w 156"/>
                  <a:gd name="T3" fmla="*/ 13 h 246"/>
                  <a:gd name="T4" fmla="*/ 14 w 156"/>
                  <a:gd name="T5" fmla="*/ 23 h 246"/>
                  <a:gd name="T6" fmla="*/ 30 w 156"/>
                  <a:gd name="T7" fmla="*/ 41 h 246"/>
                  <a:gd name="T8" fmla="*/ 38 w 156"/>
                  <a:gd name="T9" fmla="*/ 59 h 246"/>
                  <a:gd name="T10" fmla="*/ 41 w 156"/>
                  <a:gd name="T11" fmla="*/ 69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6" h="246">
                    <a:moveTo>
                      <a:pt x="0" y="0"/>
                    </a:moveTo>
                    <a:cubicBezTo>
                      <a:pt x="4" y="16"/>
                      <a:pt x="8" y="32"/>
                      <a:pt x="12" y="48"/>
                    </a:cubicBezTo>
                    <a:cubicBezTo>
                      <a:pt x="14" y="56"/>
                      <a:pt x="50" y="81"/>
                      <a:pt x="54" y="84"/>
                    </a:cubicBezTo>
                    <a:cubicBezTo>
                      <a:pt x="86" y="113"/>
                      <a:pt x="93" y="120"/>
                      <a:pt x="114" y="150"/>
                    </a:cubicBezTo>
                    <a:cubicBezTo>
                      <a:pt x="127" y="168"/>
                      <a:pt x="136" y="190"/>
                      <a:pt x="144" y="210"/>
                    </a:cubicBezTo>
                    <a:cubicBezTo>
                      <a:pt x="149" y="222"/>
                      <a:pt x="156" y="246"/>
                      <a:pt x="156" y="246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628"/>
              <p:cNvSpPr>
                <a:spLocks/>
              </p:cNvSpPr>
              <p:nvPr/>
            </p:nvSpPr>
            <p:spPr bwMode="auto">
              <a:xfrm flipH="1">
                <a:off x="4319" y="2409"/>
                <a:ext cx="18" cy="201"/>
              </a:xfrm>
              <a:custGeom>
                <a:avLst/>
                <a:gdLst>
                  <a:gd name="T0" fmla="*/ 8 w 24"/>
                  <a:gd name="T1" fmla="*/ 0 h 276"/>
                  <a:gd name="T2" fmla="*/ 2 w 24"/>
                  <a:gd name="T3" fmla="*/ 23 h 276"/>
                  <a:gd name="T4" fmla="*/ 4 w 24"/>
                  <a:gd name="T5" fmla="*/ 55 h 276"/>
                  <a:gd name="T6" fmla="*/ 0 w 24"/>
                  <a:gd name="T7" fmla="*/ 77 h 2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76">
                    <a:moveTo>
                      <a:pt x="24" y="0"/>
                    </a:moveTo>
                    <a:cubicBezTo>
                      <a:pt x="15" y="26"/>
                      <a:pt x="13" y="52"/>
                      <a:pt x="6" y="78"/>
                    </a:cubicBezTo>
                    <a:cubicBezTo>
                      <a:pt x="8" y="118"/>
                      <a:pt x="12" y="158"/>
                      <a:pt x="12" y="198"/>
                    </a:cubicBezTo>
                    <a:cubicBezTo>
                      <a:pt x="12" y="225"/>
                      <a:pt x="0" y="249"/>
                      <a:pt x="0" y="276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629"/>
              <p:cNvSpPr>
                <a:spLocks/>
              </p:cNvSpPr>
              <p:nvPr/>
            </p:nvSpPr>
            <p:spPr bwMode="auto">
              <a:xfrm flipH="1">
                <a:off x="4241" y="2427"/>
                <a:ext cx="87" cy="91"/>
              </a:xfrm>
              <a:custGeom>
                <a:avLst/>
                <a:gdLst>
                  <a:gd name="T0" fmla="*/ 33 w 120"/>
                  <a:gd name="T1" fmla="*/ 0 h 126"/>
                  <a:gd name="T2" fmla="*/ 9 w 120"/>
                  <a:gd name="T3" fmla="*/ 21 h 126"/>
                  <a:gd name="T4" fmla="*/ 0 w 120"/>
                  <a:gd name="T5" fmla="*/ 35 h 1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0" h="126">
                    <a:moveTo>
                      <a:pt x="120" y="0"/>
                    </a:moveTo>
                    <a:cubicBezTo>
                      <a:pt x="104" y="22"/>
                      <a:pt x="54" y="70"/>
                      <a:pt x="30" y="78"/>
                    </a:cubicBezTo>
                    <a:cubicBezTo>
                      <a:pt x="23" y="99"/>
                      <a:pt x="9" y="107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630"/>
              <p:cNvSpPr>
                <a:spLocks/>
              </p:cNvSpPr>
              <p:nvPr/>
            </p:nvSpPr>
            <p:spPr bwMode="auto">
              <a:xfrm flipH="1">
                <a:off x="4367" y="2387"/>
                <a:ext cx="26" cy="223"/>
              </a:xfrm>
              <a:custGeom>
                <a:avLst/>
                <a:gdLst>
                  <a:gd name="T0" fmla="*/ 0 w 36"/>
                  <a:gd name="T1" fmla="*/ 0 h 306"/>
                  <a:gd name="T2" fmla="*/ 9 w 36"/>
                  <a:gd name="T3" fmla="*/ 71 h 306"/>
                  <a:gd name="T4" fmla="*/ 10 w 36"/>
                  <a:gd name="T5" fmla="*/ 87 h 3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06">
                    <a:moveTo>
                      <a:pt x="0" y="0"/>
                    </a:moveTo>
                    <a:cubicBezTo>
                      <a:pt x="10" y="86"/>
                      <a:pt x="9" y="169"/>
                      <a:pt x="30" y="252"/>
                    </a:cubicBezTo>
                    <a:cubicBezTo>
                      <a:pt x="32" y="270"/>
                      <a:pt x="36" y="306"/>
                      <a:pt x="36" y="306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631"/>
              <p:cNvSpPr>
                <a:spLocks/>
              </p:cNvSpPr>
              <p:nvPr/>
            </p:nvSpPr>
            <p:spPr bwMode="auto">
              <a:xfrm flipH="1">
                <a:off x="4337" y="2357"/>
                <a:ext cx="47" cy="118"/>
              </a:xfrm>
              <a:custGeom>
                <a:avLst/>
                <a:gdLst>
                  <a:gd name="T0" fmla="*/ 17 w 66"/>
                  <a:gd name="T1" fmla="*/ 0 h 162"/>
                  <a:gd name="T2" fmla="*/ 11 w 66"/>
                  <a:gd name="T3" fmla="*/ 20 h 162"/>
                  <a:gd name="T4" fmla="*/ 8 w 66"/>
                  <a:gd name="T5" fmla="*/ 25 h 162"/>
                  <a:gd name="T6" fmla="*/ 4 w 66"/>
                  <a:gd name="T7" fmla="*/ 36 h 162"/>
                  <a:gd name="T8" fmla="*/ 1 w 66"/>
                  <a:gd name="T9" fmla="*/ 40 h 162"/>
                  <a:gd name="T10" fmla="*/ 0 w 66"/>
                  <a:gd name="T11" fmla="*/ 4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162">
                    <a:moveTo>
                      <a:pt x="66" y="0"/>
                    </a:moveTo>
                    <a:cubicBezTo>
                      <a:pt x="55" y="23"/>
                      <a:pt x="56" y="51"/>
                      <a:pt x="42" y="72"/>
                    </a:cubicBezTo>
                    <a:cubicBezTo>
                      <a:pt x="38" y="78"/>
                      <a:pt x="33" y="83"/>
                      <a:pt x="30" y="90"/>
                    </a:cubicBezTo>
                    <a:cubicBezTo>
                      <a:pt x="25" y="102"/>
                      <a:pt x="25" y="115"/>
                      <a:pt x="18" y="126"/>
                    </a:cubicBezTo>
                    <a:cubicBezTo>
                      <a:pt x="14" y="132"/>
                      <a:pt x="9" y="138"/>
                      <a:pt x="6" y="144"/>
                    </a:cubicBezTo>
                    <a:cubicBezTo>
                      <a:pt x="3" y="150"/>
                      <a:pt x="0" y="162"/>
                      <a:pt x="0" y="16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632"/>
              <p:cNvSpPr>
                <a:spLocks/>
              </p:cNvSpPr>
              <p:nvPr/>
            </p:nvSpPr>
            <p:spPr bwMode="auto">
              <a:xfrm flipH="1">
                <a:off x="3245" y="2103"/>
                <a:ext cx="31" cy="241"/>
              </a:xfrm>
              <a:custGeom>
                <a:avLst/>
                <a:gdLst>
                  <a:gd name="T0" fmla="*/ 0 w 42"/>
                  <a:gd name="T1" fmla="*/ 0 h 330"/>
                  <a:gd name="T2" fmla="*/ 1 w 42"/>
                  <a:gd name="T3" fmla="*/ 63 h 330"/>
                  <a:gd name="T4" fmla="*/ 13 w 42"/>
                  <a:gd name="T5" fmla="*/ 94 h 3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30">
                    <a:moveTo>
                      <a:pt x="0" y="0"/>
                    </a:moveTo>
                    <a:cubicBezTo>
                      <a:pt x="2" y="74"/>
                      <a:pt x="2" y="148"/>
                      <a:pt x="6" y="222"/>
                    </a:cubicBezTo>
                    <a:cubicBezTo>
                      <a:pt x="8" y="261"/>
                      <a:pt x="42" y="290"/>
                      <a:pt x="42" y="330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633"/>
              <p:cNvSpPr>
                <a:spLocks/>
              </p:cNvSpPr>
              <p:nvPr/>
            </p:nvSpPr>
            <p:spPr bwMode="auto">
              <a:xfrm flipH="1">
                <a:off x="3146" y="2138"/>
                <a:ext cx="117" cy="162"/>
              </a:xfrm>
              <a:custGeom>
                <a:avLst/>
                <a:gdLst>
                  <a:gd name="T0" fmla="*/ 44 w 162"/>
                  <a:gd name="T1" fmla="*/ 0 h 222"/>
                  <a:gd name="T2" fmla="*/ 25 w 162"/>
                  <a:gd name="T3" fmla="*/ 17 h 222"/>
                  <a:gd name="T4" fmla="*/ 12 w 162"/>
                  <a:gd name="T5" fmla="*/ 37 h 222"/>
                  <a:gd name="T6" fmla="*/ 0 w 162"/>
                  <a:gd name="T7" fmla="*/ 63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222">
                    <a:moveTo>
                      <a:pt x="162" y="0"/>
                    </a:moveTo>
                    <a:cubicBezTo>
                      <a:pt x="120" y="18"/>
                      <a:pt x="113" y="25"/>
                      <a:pt x="90" y="60"/>
                    </a:cubicBezTo>
                    <a:cubicBezTo>
                      <a:pt x="74" y="116"/>
                      <a:pt x="77" y="97"/>
                      <a:pt x="42" y="132"/>
                    </a:cubicBezTo>
                    <a:cubicBezTo>
                      <a:pt x="32" y="162"/>
                      <a:pt x="0" y="191"/>
                      <a:pt x="0" y="22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634"/>
              <p:cNvSpPr>
                <a:spLocks/>
              </p:cNvSpPr>
              <p:nvPr/>
            </p:nvSpPr>
            <p:spPr bwMode="auto">
              <a:xfrm flipH="1">
                <a:off x="5770" y="2518"/>
                <a:ext cx="87" cy="240"/>
              </a:xfrm>
              <a:custGeom>
                <a:avLst/>
                <a:gdLst>
                  <a:gd name="T0" fmla="*/ 32 w 121"/>
                  <a:gd name="T1" fmla="*/ 0 h 330"/>
                  <a:gd name="T2" fmla="*/ 17 w 121"/>
                  <a:gd name="T3" fmla="*/ 25 h 330"/>
                  <a:gd name="T4" fmla="*/ 6 w 121"/>
                  <a:gd name="T5" fmla="*/ 60 h 330"/>
                  <a:gd name="T6" fmla="*/ 2 w 121"/>
                  <a:gd name="T7" fmla="*/ 81 h 330"/>
                  <a:gd name="T8" fmla="*/ 1 w 121"/>
                  <a:gd name="T9" fmla="*/ 92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330">
                    <a:moveTo>
                      <a:pt x="121" y="0"/>
                    </a:moveTo>
                    <a:cubicBezTo>
                      <a:pt x="93" y="28"/>
                      <a:pt x="84" y="59"/>
                      <a:pt x="61" y="90"/>
                    </a:cubicBezTo>
                    <a:cubicBezTo>
                      <a:pt x="49" y="132"/>
                      <a:pt x="33" y="173"/>
                      <a:pt x="25" y="216"/>
                    </a:cubicBezTo>
                    <a:cubicBezTo>
                      <a:pt x="12" y="284"/>
                      <a:pt x="29" y="243"/>
                      <a:pt x="7" y="288"/>
                    </a:cubicBezTo>
                    <a:cubicBezTo>
                      <a:pt x="0" y="322"/>
                      <a:pt x="1" y="308"/>
                      <a:pt x="1" y="330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635"/>
              <p:cNvSpPr>
                <a:spLocks/>
              </p:cNvSpPr>
              <p:nvPr/>
            </p:nvSpPr>
            <p:spPr bwMode="auto">
              <a:xfrm flipH="1">
                <a:off x="5597" y="2335"/>
                <a:ext cx="47" cy="183"/>
              </a:xfrm>
              <a:custGeom>
                <a:avLst/>
                <a:gdLst>
                  <a:gd name="T0" fmla="*/ 18 w 65"/>
                  <a:gd name="T1" fmla="*/ 0 h 252"/>
                  <a:gd name="T2" fmla="*/ 3 w 65"/>
                  <a:gd name="T3" fmla="*/ 27 h 252"/>
                  <a:gd name="T4" fmla="*/ 1 w 65"/>
                  <a:gd name="T5" fmla="*/ 70 h 2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252">
                    <a:moveTo>
                      <a:pt x="65" y="0"/>
                    </a:moveTo>
                    <a:cubicBezTo>
                      <a:pt x="40" y="33"/>
                      <a:pt x="24" y="58"/>
                      <a:pt x="11" y="96"/>
                    </a:cubicBezTo>
                    <a:cubicBezTo>
                      <a:pt x="0" y="176"/>
                      <a:pt x="5" y="124"/>
                      <a:pt x="5" y="25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636"/>
              <p:cNvSpPr>
                <a:spLocks/>
              </p:cNvSpPr>
              <p:nvPr/>
            </p:nvSpPr>
            <p:spPr bwMode="auto">
              <a:xfrm flipH="1">
                <a:off x="5636" y="2335"/>
                <a:ext cx="61" cy="96"/>
              </a:xfrm>
              <a:custGeom>
                <a:avLst/>
                <a:gdLst>
                  <a:gd name="T0" fmla="*/ 1 w 85"/>
                  <a:gd name="T1" fmla="*/ 0 h 132"/>
                  <a:gd name="T2" fmla="*/ 8 w 85"/>
                  <a:gd name="T3" fmla="*/ 30 h 132"/>
                  <a:gd name="T4" fmla="*/ 23 w 85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5" h="132">
                    <a:moveTo>
                      <a:pt x="1" y="0"/>
                    </a:moveTo>
                    <a:cubicBezTo>
                      <a:pt x="4" y="21"/>
                      <a:pt x="0" y="87"/>
                      <a:pt x="31" y="108"/>
                    </a:cubicBezTo>
                    <a:cubicBezTo>
                      <a:pt x="38" y="113"/>
                      <a:pt x="85" y="116"/>
                      <a:pt x="85" y="13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637"/>
              <p:cNvSpPr>
                <a:spLocks/>
              </p:cNvSpPr>
              <p:nvPr/>
            </p:nvSpPr>
            <p:spPr bwMode="auto">
              <a:xfrm flipH="1">
                <a:off x="5545" y="2518"/>
                <a:ext cx="43" cy="284"/>
              </a:xfrm>
              <a:custGeom>
                <a:avLst/>
                <a:gdLst>
                  <a:gd name="T0" fmla="*/ 16 w 60"/>
                  <a:gd name="T1" fmla="*/ 0 h 390"/>
                  <a:gd name="T2" fmla="*/ 1 w 60"/>
                  <a:gd name="T3" fmla="*/ 60 h 390"/>
                  <a:gd name="T4" fmla="*/ 0 w 60"/>
                  <a:gd name="T5" fmla="*/ 110 h 3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390">
                    <a:moveTo>
                      <a:pt x="60" y="0"/>
                    </a:moveTo>
                    <a:cubicBezTo>
                      <a:pt x="39" y="72"/>
                      <a:pt x="15" y="141"/>
                      <a:pt x="6" y="216"/>
                    </a:cubicBezTo>
                    <a:cubicBezTo>
                      <a:pt x="0" y="386"/>
                      <a:pt x="0" y="328"/>
                      <a:pt x="0" y="390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638"/>
              <p:cNvSpPr>
                <a:spLocks/>
              </p:cNvSpPr>
              <p:nvPr/>
            </p:nvSpPr>
            <p:spPr bwMode="auto">
              <a:xfrm flipH="1">
                <a:off x="5400" y="2654"/>
                <a:ext cx="175" cy="231"/>
              </a:xfrm>
              <a:custGeom>
                <a:avLst/>
                <a:gdLst>
                  <a:gd name="T0" fmla="*/ 0 w 242"/>
                  <a:gd name="T1" fmla="*/ 0 h 318"/>
                  <a:gd name="T2" fmla="*/ 21 w 242"/>
                  <a:gd name="T3" fmla="*/ 30 h 318"/>
                  <a:gd name="T4" fmla="*/ 25 w 242"/>
                  <a:gd name="T5" fmla="*/ 40 h 318"/>
                  <a:gd name="T6" fmla="*/ 54 w 242"/>
                  <a:gd name="T7" fmla="*/ 65 h 318"/>
                  <a:gd name="T8" fmla="*/ 64 w 242"/>
                  <a:gd name="T9" fmla="*/ 78 h 318"/>
                  <a:gd name="T10" fmla="*/ 66 w 242"/>
                  <a:gd name="T11" fmla="*/ 89 h 3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2" h="318">
                    <a:moveTo>
                      <a:pt x="0" y="0"/>
                    </a:moveTo>
                    <a:cubicBezTo>
                      <a:pt x="26" y="36"/>
                      <a:pt x="64" y="66"/>
                      <a:pt x="78" y="108"/>
                    </a:cubicBezTo>
                    <a:cubicBezTo>
                      <a:pt x="82" y="120"/>
                      <a:pt x="83" y="133"/>
                      <a:pt x="90" y="144"/>
                    </a:cubicBezTo>
                    <a:cubicBezTo>
                      <a:pt x="145" y="227"/>
                      <a:pt x="116" y="125"/>
                      <a:pt x="198" y="234"/>
                    </a:cubicBezTo>
                    <a:cubicBezTo>
                      <a:pt x="210" y="250"/>
                      <a:pt x="222" y="266"/>
                      <a:pt x="234" y="282"/>
                    </a:cubicBezTo>
                    <a:cubicBezTo>
                      <a:pt x="242" y="306"/>
                      <a:pt x="240" y="294"/>
                      <a:pt x="240" y="318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639"/>
              <p:cNvSpPr>
                <a:spLocks/>
              </p:cNvSpPr>
              <p:nvPr/>
            </p:nvSpPr>
            <p:spPr bwMode="auto">
              <a:xfrm flipH="1">
                <a:off x="5540" y="894"/>
                <a:ext cx="39" cy="201"/>
              </a:xfrm>
              <a:custGeom>
                <a:avLst/>
                <a:gdLst>
                  <a:gd name="T0" fmla="*/ 14 w 54"/>
                  <a:gd name="T1" fmla="*/ 0 h 276"/>
                  <a:gd name="T2" fmla="*/ 0 w 54"/>
                  <a:gd name="T3" fmla="*/ 31 h 276"/>
                  <a:gd name="T4" fmla="*/ 4 w 54"/>
                  <a:gd name="T5" fmla="*/ 77 h 2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276">
                    <a:moveTo>
                      <a:pt x="54" y="0"/>
                    </a:moveTo>
                    <a:cubicBezTo>
                      <a:pt x="24" y="30"/>
                      <a:pt x="10" y="67"/>
                      <a:pt x="0" y="108"/>
                    </a:cubicBezTo>
                    <a:cubicBezTo>
                      <a:pt x="12" y="264"/>
                      <a:pt x="12" y="208"/>
                      <a:pt x="12" y="276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640"/>
              <p:cNvSpPr>
                <a:spLocks/>
              </p:cNvSpPr>
              <p:nvPr/>
            </p:nvSpPr>
            <p:spPr bwMode="auto">
              <a:xfrm flipH="1">
                <a:off x="5679" y="1099"/>
                <a:ext cx="87" cy="171"/>
              </a:xfrm>
              <a:custGeom>
                <a:avLst/>
                <a:gdLst>
                  <a:gd name="T0" fmla="*/ 33 w 120"/>
                  <a:gd name="T1" fmla="*/ 0 h 234"/>
                  <a:gd name="T2" fmla="*/ 13 w 120"/>
                  <a:gd name="T3" fmla="*/ 23 h 234"/>
                  <a:gd name="T4" fmla="*/ 12 w 120"/>
                  <a:gd name="T5" fmla="*/ 33 h 234"/>
                  <a:gd name="T6" fmla="*/ 5 w 120"/>
                  <a:gd name="T7" fmla="*/ 39 h 234"/>
                  <a:gd name="T8" fmla="*/ 4 w 120"/>
                  <a:gd name="T9" fmla="*/ 53 h 234"/>
                  <a:gd name="T10" fmla="*/ 0 w 120"/>
                  <a:gd name="T11" fmla="*/ 67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34">
                    <a:moveTo>
                      <a:pt x="120" y="0"/>
                    </a:moveTo>
                    <a:cubicBezTo>
                      <a:pt x="105" y="46"/>
                      <a:pt x="94" y="58"/>
                      <a:pt x="48" y="78"/>
                    </a:cubicBezTo>
                    <a:cubicBezTo>
                      <a:pt x="46" y="90"/>
                      <a:pt x="47" y="103"/>
                      <a:pt x="42" y="114"/>
                    </a:cubicBezTo>
                    <a:cubicBezTo>
                      <a:pt x="37" y="124"/>
                      <a:pt x="22" y="128"/>
                      <a:pt x="18" y="138"/>
                    </a:cubicBezTo>
                    <a:cubicBezTo>
                      <a:pt x="12" y="153"/>
                      <a:pt x="15" y="170"/>
                      <a:pt x="12" y="186"/>
                    </a:cubicBezTo>
                    <a:cubicBezTo>
                      <a:pt x="9" y="202"/>
                      <a:pt x="0" y="218"/>
                      <a:pt x="0" y="234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641"/>
              <p:cNvSpPr>
                <a:spLocks/>
              </p:cNvSpPr>
              <p:nvPr/>
            </p:nvSpPr>
            <p:spPr bwMode="auto">
              <a:xfrm flipH="1">
                <a:off x="5564" y="1104"/>
                <a:ext cx="46" cy="283"/>
              </a:xfrm>
              <a:custGeom>
                <a:avLst/>
                <a:gdLst>
                  <a:gd name="T0" fmla="*/ 3 w 64"/>
                  <a:gd name="T1" fmla="*/ 0 h 390"/>
                  <a:gd name="T2" fmla="*/ 1 w 64"/>
                  <a:gd name="T3" fmla="*/ 32 h 390"/>
                  <a:gd name="T4" fmla="*/ 4 w 64"/>
                  <a:gd name="T5" fmla="*/ 52 h 390"/>
                  <a:gd name="T6" fmla="*/ 13 w 64"/>
                  <a:gd name="T7" fmla="*/ 62 h 390"/>
                  <a:gd name="T8" fmla="*/ 13 w 64"/>
                  <a:gd name="T9" fmla="*/ 108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90">
                    <a:moveTo>
                      <a:pt x="12" y="0"/>
                    </a:moveTo>
                    <a:cubicBezTo>
                      <a:pt x="2" y="41"/>
                      <a:pt x="0" y="72"/>
                      <a:pt x="6" y="114"/>
                    </a:cubicBezTo>
                    <a:cubicBezTo>
                      <a:pt x="10" y="138"/>
                      <a:pt x="1" y="169"/>
                      <a:pt x="18" y="186"/>
                    </a:cubicBezTo>
                    <a:cubicBezTo>
                      <a:pt x="41" y="209"/>
                      <a:pt x="31" y="197"/>
                      <a:pt x="48" y="222"/>
                    </a:cubicBezTo>
                    <a:cubicBezTo>
                      <a:pt x="64" y="287"/>
                      <a:pt x="48" y="328"/>
                      <a:pt x="48" y="390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642"/>
              <p:cNvSpPr>
                <a:spLocks/>
              </p:cNvSpPr>
              <p:nvPr/>
            </p:nvSpPr>
            <p:spPr bwMode="auto">
              <a:xfrm flipH="1">
                <a:off x="4445" y="2121"/>
                <a:ext cx="36" cy="161"/>
              </a:xfrm>
              <a:custGeom>
                <a:avLst/>
                <a:gdLst>
                  <a:gd name="T0" fmla="*/ 1 w 50"/>
                  <a:gd name="T1" fmla="*/ 0 h 222"/>
                  <a:gd name="T2" fmla="*/ 2 w 50"/>
                  <a:gd name="T3" fmla="*/ 30 h 222"/>
                  <a:gd name="T4" fmla="*/ 9 w 50"/>
                  <a:gd name="T5" fmla="*/ 35 h 222"/>
                  <a:gd name="T6" fmla="*/ 14 w 50"/>
                  <a:gd name="T7" fmla="*/ 53 h 222"/>
                  <a:gd name="T8" fmla="*/ 12 w 50"/>
                  <a:gd name="T9" fmla="*/ 6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222">
                    <a:moveTo>
                      <a:pt x="2" y="0"/>
                    </a:moveTo>
                    <a:cubicBezTo>
                      <a:pt x="4" y="36"/>
                      <a:pt x="0" y="73"/>
                      <a:pt x="8" y="108"/>
                    </a:cubicBezTo>
                    <a:cubicBezTo>
                      <a:pt x="10" y="118"/>
                      <a:pt x="27" y="117"/>
                      <a:pt x="32" y="126"/>
                    </a:cubicBezTo>
                    <a:cubicBezTo>
                      <a:pt x="43" y="146"/>
                      <a:pt x="43" y="170"/>
                      <a:pt x="50" y="192"/>
                    </a:cubicBezTo>
                    <a:cubicBezTo>
                      <a:pt x="43" y="214"/>
                      <a:pt x="44" y="204"/>
                      <a:pt x="44" y="22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643"/>
              <p:cNvSpPr>
                <a:spLocks/>
              </p:cNvSpPr>
              <p:nvPr/>
            </p:nvSpPr>
            <p:spPr bwMode="auto">
              <a:xfrm flipH="1">
                <a:off x="4276" y="2047"/>
                <a:ext cx="177" cy="183"/>
              </a:xfrm>
              <a:custGeom>
                <a:avLst/>
                <a:gdLst>
                  <a:gd name="T0" fmla="*/ 65 w 246"/>
                  <a:gd name="T1" fmla="*/ 0 h 252"/>
                  <a:gd name="T2" fmla="*/ 51 w 246"/>
                  <a:gd name="T3" fmla="*/ 7 h 252"/>
                  <a:gd name="T4" fmla="*/ 32 w 246"/>
                  <a:gd name="T5" fmla="*/ 27 h 252"/>
                  <a:gd name="T6" fmla="*/ 19 w 246"/>
                  <a:gd name="T7" fmla="*/ 37 h 252"/>
                  <a:gd name="T8" fmla="*/ 4 w 246"/>
                  <a:gd name="T9" fmla="*/ 57 h 252"/>
                  <a:gd name="T10" fmla="*/ 0 w 246"/>
                  <a:gd name="T11" fmla="*/ 7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6" h="252">
                    <a:moveTo>
                      <a:pt x="246" y="0"/>
                    </a:moveTo>
                    <a:cubicBezTo>
                      <a:pt x="230" y="11"/>
                      <a:pt x="208" y="12"/>
                      <a:pt x="192" y="24"/>
                    </a:cubicBezTo>
                    <a:cubicBezTo>
                      <a:pt x="165" y="45"/>
                      <a:pt x="144" y="72"/>
                      <a:pt x="120" y="96"/>
                    </a:cubicBezTo>
                    <a:cubicBezTo>
                      <a:pt x="106" y="110"/>
                      <a:pt x="86" y="118"/>
                      <a:pt x="72" y="132"/>
                    </a:cubicBezTo>
                    <a:cubicBezTo>
                      <a:pt x="51" y="153"/>
                      <a:pt x="40" y="182"/>
                      <a:pt x="18" y="204"/>
                    </a:cubicBezTo>
                    <a:cubicBezTo>
                      <a:pt x="15" y="217"/>
                      <a:pt x="0" y="242"/>
                      <a:pt x="0" y="25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644"/>
              <p:cNvSpPr>
                <a:spLocks/>
              </p:cNvSpPr>
              <p:nvPr/>
            </p:nvSpPr>
            <p:spPr bwMode="auto">
              <a:xfrm flipH="1">
                <a:off x="3743" y="2086"/>
                <a:ext cx="156" cy="92"/>
              </a:xfrm>
              <a:custGeom>
                <a:avLst/>
                <a:gdLst>
                  <a:gd name="T0" fmla="*/ 59 w 216"/>
                  <a:gd name="T1" fmla="*/ 0 h 126"/>
                  <a:gd name="T2" fmla="*/ 53 w 216"/>
                  <a:gd name="T3" fmla="*/ 4 h 126"/>
                  <a:gd name="T4" fmla="*/ 51 w 216"/>
                  <a:gd name="T5" fmla="*/ 14 h 126"/>
                  <a:gd name="T6" fmla="*/ 14 w 216"/>
                  <a:gd name="T7" fmla="*/ 28 h 126"/>
                  <a:gd name="T8" fmla="*/ 0 w 216"/>
                  <a:gd name="T9" fmla="*/ 3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" h="126">
                    <a:moveTo>
                      <a:pt x="216" y="0"/>
                    </a:moveTo>
                    <a:cubicBezTo>
                      <a:pt x="210" y="4"/>
                      <a:pt x="202" y="6"/>
                      <a:pt x="198" y="12"/>
                    </a:cubicBezTo>
                    <a:cubicBezTo>
                      <a:pt x="191" y="23"/>
                      <a:pt x="195" y="39"/>
                      <a:pt x="186" y="48"/>
                    </a:cubicBezTo>
                    <a:cubicBezTo>
                      <a:pt x="158" y="76"/>
                      <a:pt x="92" y="91"/>
                      <a:pt x="54" y="102"/>
                    </a:cubicBezTo>
                    <a:cubicBezTo>
                      <a:pt x="1" y="117"/>
                      <a:pt x="14" y="99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645"/>
              <p:cNvSpPr>
                <a:spLocks/>
              </p:cNvSpPr>
              <p:nvPr/>
            </p:nvSpPr>
            <p:spPr bwMode="auto">
              <a:xfrm rot="334945" flipH="1" flipV="1">
                <a:off x="2402" y="2480"/>
                <a:ext cx="3313" cy="230"/>
              </a:xfrm>
              <a:custGeom>
                <a:avLst/>
                <a:gdLst>
                  <a:gd name="T0" fmla="*/ 0 w 4590"/>
                  <a:gd name="T1" fmla="*/ 50 h 316"/>
                  <a:gd name="T2" fmla="*/ 40 w 4590"/>
                  <a:gd name="T3" fmla="*/ 49 h 316"/>
                  <a:gd name="T4" fmla="*/ 171 w 4590"/>
                  <a:gd name="T5" fmla="*/ 49 h 316"/>
                  <a:gd name="T6" fmla="*/ 243 w 4590"/>
                  <a:gd name="T7" fmla="*/ 69 h 316"/>
                  <a:gd name="T8" fmla="*/ 370 w 4590"/>
                  <a:gd name="T9" fmla="*/ 27 h 316"/>
                  <a:gd name="T10" fmla="*/ 467 w 4590"/>
                  <a:gd name="T11" fmla="*/ 20 h 316"/>
                  <a:gd name="T12" fmla="*/ 568 w 4590"/>
                  <a:gd name="T13" fmla="*/ 58 h 316"/>
                  <a:gd name="T14" fmla="*/ 751 w 4590"/>
                  <a:gd name="T15" fmla="*/ 66 h 316"/>
                  <a:gd name="T16" fmla="*/ 817 w 4590"/>
                  <a:gd name="T17" fmla="*/ 76 h 316"/>
                  <a:gd name="T18" fmla="*/ 1020 w 4590"/>
                  <a:gd name="T19" fmla="*/ 79 h 316"/>
                  <a:gd name="T20" fmla="*/ 1089 w 4590"/>
                  <a:gd name="T21" fmla="*/ 18 h 316"/>
                  <a:gd name="T22" fmla="*/ 1246 w 4590"/>
                  <a:gd name="T23" fmla="*/ 0 h 3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90" h="316">
                    <a:moveTo>
                      <a:pt x="0" y="180"/>
                    </a:moveTo>
                    <a:cubicBezTo>
                      <a:pt x="22" y="177"/>
                      <a:pt x="45" y="175"/>
                      <a:pt x="150" y="174"/>
                    </a:cubicBezTo>
                    <a:cubicBezTo>
                      <a:pt x="255" y="173"/>
                      <a:pt x="506" y="162"/>
                      <a:pt x="630" y="174"/>
                    </a:cubicBezTo>
                    <a:cubicBezTo>
                      <a:pt x="754" y="186"/>
                      <a:pt x="772" y="259"/>
                      <a:pt x="894" y="246"/>
                    </a:cubicBezTo>
                    <a:cubicBezTo>
                      <a:pt x="1016" y="233"/>
                      <a:pt x="1224" y="125"/>
                      <a:pt x="1362" y="96"/>
                    </a:cubicBezTo>
                    <a:cubicBezTo>
                      <a:pt x="1500" y="67"/>
                      <a:pt x="1600" y="54"/>
                      <a:pt x="1722" y="72"/>
                    </a:cubicBezTo>
                    <a:cubicBezTo>
                      <a:pt x="1844" y="90"/>
                      <a:pt x="1920" y="177"/>
                      <a:pt x="2094" y="204"/>
                    </a:cubicBezTo>
                    <a:cubicBezTo>
                      <a:pt x="2268" y="231"/>
                      <a:pt x="2613" y="223"/>
                      <a:pt x="2766" y="234"/>
                    </a:cubicBezTo>
                    <a:cubicBezTo>
                      <a:pt x="2919" y="245"/>
                      <a:pt x="2847" y="262"/>
                      <a:pt x="3012" y="270"/>
                    </a:cubicBezTo>
                    <a:cubicBezTo>
                      <a:pt x="3177" y="278"/>
                      <a:pt x="3589" y="316"/>
                      <a:pt x="3756" y="282"/>
                    </a:cubicBezTo>
                    <a:cubicBezTo>
                      <a:pt x="3923" y="248"/>
                      <a:pt x="3875" y="113"/>
                      <a:pt x="4014" y="66"/>
                    </a:cubicBezTo>
                    <a:cubicBezTo>
                      <a:pt x="4153" y="19"/>
                      <a:pt x="4494" y="12"/>
                      <a:pt x="4590" y="0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646"/>
              <p:cNvSpPr>
                <a:spLocks/>
              </p:cNvSpPr>
              <p:nvPr/>
            </p:nvSpPr>
            <p:spPr bwMode="auto">
              <a:xfrm rot="334945" flipH="1" flipV="1">
                <a:off x="2599" y="2877"/>
                <a:ext cx="3356" cy="139"/>
              </a:xfrm>
              <a:custGeom>
                <a:avLst/>
                <a:gdLst>
                  <a:gd name="T0" fmla="*/ 0 w 4650"/>
                  <a:gd name="T1" fmla="*/ 37 h 190"/>
                  <a:gd name="T2" fmla="*/ 79 w 4650"/>
                  <a:gd name="T3" fmla="*/ 36 h 190"/>
                  <a:gd name="T4" fmla="*/ 119 w 4650"/>
                  <a:gd name="T5" fmla="*/ 51 h 190"/>
                  <a:gd name="T6" fmla="*/ 267 w 4650"/>
                  <a:gd name="T7" fmla="*/ 51 h 190"/>
                  <a:gd name="T8" fmla="*/ 346 w 4650"/>
                  <a:gd name="T9" fmla="*/ 33 h 190"/>
                  <a:gd name="T10" fmla="*/ 504 w 4650"/>
                  <a:gd name="T11" fmla="*/ 31 h 190"/>
                  <a:gd name="T12" fmla="*/ 581 w 4650"/>
                  <a:gd name="T13" fmla="*/ 8 h 190"/>
                  <a:gd name="T14" fmla="*/ 738 w 4650"/>
                  <a:gd name="T15" fmla="*/ 3 h 190"/>
                  <a:gd name="T16" fmla="*/ 823 w 4650"/>
                  <a:gd name="T17" fmla="*/ 27 h 190"/>
                  <a:gd name="T18" fmla="*/ 1014 w 4650"/>
                  <a:gd name="T19" fmla="*/ 31 h 190"/>
                  <a:gd name="T20" fmla="*/ 1070 w 4650"/>
                  <a:gd name="T21" fmla="*/ 10 h 190"/>
                  <a:gd name="T22" fmla="*/ 1142 w 4650"/>
                  <a:gd name="T23" fmla="*/ 10 h 190"/>
                  <a:gd name="T24" fmla="*/ 1197 w 4650"/>
                  <a:gd name="T25" fmla="*/ 29 h 190"/>
                  <a:gd name="T26" fmla="*/ 1262 w 4650"/>
                  <a:gd name="T27" fmla="*/ 33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647"/>
              <p:cNvSpPr>
                <a:spLocks/>
              </p:cNvSpPr>
              <p:nvPr/>
            </p:nvSpPr>
            <p:spPr bwMode="auto">
              <a:xfrm rot="21590132" flipH="1">
                <a:off x="2478" y="2563"/>
                <a:ext cx="2975" cy="365"/>
              </a:xfrm>
              <a:custGeom>
                <a:avLst/>
                <a:gdLst>
                  <a:gd name="T0" fmla="*/ 0 w 4650"/>
                  <a:gd name="T1" fmla="*/ 1787 h 190"/>
                  <a:gd name="T2" fmla="*/ 49 w 4650"/>
                  <a:gd name="T3" fmla="*/ 1702 h 190"/>
                  <a:gd name="T4" fmla="*/ 74 w 4650"/>
                  <a:gd name="T5" fmla="*/ 2440 h 190"/>
                  <a:gd name="T6" fmla="*/ 165 w 4650"/>
                  <a:gd name="T7" fmla="*/ 2440 h 190"/>
                  <a:gd name="T8" fmla="*/ 214 w 4650"/>
                  <a:gd name="T9" fmla="*/ 1539 h 190"/>
                  <a:gd name="T10" fmla="*/ 312 w 4650"/>
                  <a:gd name="T11" fmla="*/ 1462 h 190"/>
                  <a:gd name="T12" fmla="*/ 359 w 4650"/>
                  <a:gd name="T13" fmla="*/ 398 h 190"/>
                  <a:gd name="T14" fmla="*/ 456 w 4650"/>
                  <a:gd name="T15" fmla="*/ 148 h 190"/>
                  <a:gd name="T16" fmla="*/ 509 w 4650"/>
                  <a:gd name="T17" fmla="*/ 1299 h 190"/>
                  <a:gd name="T18" fmla="*/ 626 w 4650"/>
                  <a:gd name="T19" fmla="*/ 1462 h 190"/>
                  <a:gd name="T20" fmla="*/ 661 w 4650"/>
                  <a:gd name="T21" fmla="*/ 476 h 190"/>
                  <a:gd name="T22" fmla="*/ 706 w 4650"/>
                  <a:gd name="T23" fmla="*/ 476 h 190"/>
                  <a:gd name="T24" fmla="*/ 739 w 4650"/>
                  <a:gd name="T25" fmla="*/ 1377 h 190"/>
                  <a:gd name="T26" fmla="*/ 779 w 4650"/>
                  <a:gd name="T27" fmla="*/ 1539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648"/>
              <p:cNvSpPr>
                <a:spLocks/>
              </p:cNvSpPr>
              <p:nvPr/>
            </p:nvSpPr>
            <p:spPr bwMode="auto">
              <a:xfrm rot="334945" flipH="1" flipV="1">
                <a:off x="5361" y="2990"/>
                <a:ext cx="69" cy="122"/>
              </a:xfrm>
              <a:custGeom>
                <a:avLst/>
                <a:gdLst>
                  <a:gd name="T0" fmla="*/ 0 w 96"/>
                  <a:gd name="T1" fmla="*/ 0 h 168"/>
                  <a:gd name="T2" fmla="*/ 17 w 96"/>
                  <a:gd name="T3" fmla="*/ 33 h 168"/>
                  <a:gd name="T4" fmla="*/ 26 w 96"/>
                  <a:gd name="T5" fmla="*/ 47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68">
                    <a:moveTo>
                      <a:pt x="0" y="0"/>
                    </a:moveTo>
                    <a:cubicBezTo>
                      <a:pt x="9" y="53"/>
                      <a:pt x="21" y="90"/>
                      <a:pt x="66" y="120"/>
                    </a:cubicBezTo>
                    <a:cubicBezTo>
                      <a:pt x="92" y="160"/>
                      <a:pt x="84" y="143"/>
                      <a:pt x="96" y="168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649"/>
              <p:cNvSpPr>
                <a:spLocks/>
              </p:cNvSpPr>
              <p:nvPr/>
            </p:nvSpPr>
            <p:spPr bwMode="auto">
              <a:xfrm rot="334945" flipH="1" flipV="1">
                <a:off x="4885" y="2998"/>
                <a:ext cx="102" cy="146"/>
              </a:xfrm>
              <a:custGeom>
                <a:avLst/>
                <a:gdLst>
                  <a:gd name="T0" fmla="*/ 3 w 141"/>
                  <a:gd name="T1" fmla="*/ 1 h 200"/>
                  <a:gd name="T2" fmla="*/ 17 w 141"/>
                  <a:gd name="T3" fmla="*/ 7 h 200"/>
                  <a:gd name="T4" fmla="*/ 32 w 141"/>
                  <a:gd name="T5" fmla="*/ 20 h 200"/>
                  <a:gd name="T6" fmla="*/ 39 w 141"/>
                  <a:gd name="T7" fmla="*/ 57 h 2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1" h="200">
                    <a:moveTo>
                      <a:pt x="9" y="2"/>
                    </a:moveTo>
                    <a:cubicBezTo>
                      <a:pt x="49" y="42"/>
                      <a:pt x="0" y="0"/>
                      <a:pt x="63" y="26"/>
                    </a:cubicBezTo>
                    <a:cubicBezTo>
                      <a:pt x="88" y="36"/>
                      <a:pt x="100" y="51"/>
                      <a:pt x="117" y="68"/>
                    </a:cubicBezTo>
                    <a:cubicBezTo>
                      <a:pt x="123" y="117"/>
                      <a:pt x="141" y="150"/>
                      <a:pt x="141" y="200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650"/>
              <p:cNvSpPr>
                <a:spLocks/>
              </p:cNvSpPr>
              <p:nvPr/>
            </p:nvSpPr>
            <p:spPr bwMode="auto">
              <a:xfrm rot="334945" flipH="1" flipV="1">
                <a:off x="4609" y="2975"/>
                <a:ext cx="89" cy="135"/>
              </a:xfrm>
              <a:custGeom>
                <a:avLst/>
                <a:gdLst>
                  <a:gd name="T0" fmla="*/ 33 w 124"/>
                  <a:gd name="T1" fmla="*/ 0 h 186"/>
                  <a:gd name="T2" fmla="*/ 23 w 124"/>
                  <a:gd name="T3" fmla="*/ 13 h 186"/>
                  <a:gd name="T4" fmla="*/ 20 w 124"/>
                  <a:gd name="T5" fmla="*/ 18 h 186"/>
                  <a:gd name="T6" fmla="*/ 16 w 124"/>
                  <a:gd name="T7" fmla="*/ 22 h 186"/>
                  <a:gd name="T8" fmla="*/ 7 w 124"/>
                  <a:gd name="T9" fmla="*/ 40 h 186"/>
                  <a:gd name="T10" fmla="*/ 3 w 124"/>
                  <a:gd name="T11" fmla="*/ 52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186">
                    <a:moveTo>
                      <a:pt x="124" y="0"/>
                    </a:moveTo>
                    <a:cubicBezTo>
                      <a:pt x="116" y="24"/>
                      <a:pt x="109" y="34"/>
                      <a:pt x="88" y="48"/>
                    </a:cubicBezTo>
                    <a:cubicBezTo>
                      <a:pt x="84" y="54"/>
                      <a:pt x="81" y="61"/>
                      <a:pt x="76" y="66"/>
                    </a:cubicBezTo>
                    <a:cubicBezTo>
                      <a:pt x="71" y="71"/>
                      <a:pt x="62" y="72"/>
                      <a:pt x="58" y="78"/>
                    </a:cubicBezTo>
                    <a:cubicBezTo>
                      <a:pt x="0" y="160"/>
                      <a:pt x="51" y="99"/>
                      <a:pt x="28" y="144"/>
                    </a:cubicBezTo>
                    <a:cubicBezTo>
                      <a:pt x="20" y="159"/>
                      <a:pt x="10" y="168"/>
                      <a:pt x="10" y="186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651"/>
              <p:cNvSpPr>
                <a:spLocks/>
              </p:cNvSpPr>
              <p:nvPr/>
            </p:nvSpPr>
            <p:spPr bwMode="auto">
              <a:xfrm rot="334945" flipH="1" flipV="1">
                <a:off x="4301" y="2879"/>
                <a:ext cx="91" cy="127"/>
              </a:xfrm>
              <a:custGeom>
                <a:avLst/>
                <a:gdLst>
                  <a:gd name="T0" fmla="*/ 0 w 126"/>
                  <a:gd name="T1" fmla="*/ 50 h 174"/>
                  <a:gd name="T2" fmla="*/ 25 w 126"/>
                  <a:gd name="T3" fmla="*/ 24 h 174"/>
                  <a:gd name="T4" fmla="*/ 35 w 126"/>
                  <a:gd name="T5" fmla="*/ 0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6" h="174">
                    <a:moveTo>
                      <a:pt x="0" y="174"/>
                    </a:moveTo>
                    <a:cubicBezTo>
                      <a:pt x="50" y="157"/>
                      <a:pt x="57" y="117"/>
                      <a:pt x="90" y="84"/>
                    </a:cubicBezTo>
                    <a:cubicBezTo>
                      <a:pt x="95" y="64"/>
                      <a:pt x="113" y="13"/>
                      <a:pt x="126" y="0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652"/>
              <p:cNvSpPr>
                <a:spLocks/>
              </p:cNvSpPr>
              <p:nvPr/>
            </p:nvSpPr>
            <p:spPr bwMode="auto">
              <a:xfrm rot="334945" flipH="1" flipV="1">
                <a:off x="4071" y="2759"/>
                <a:ext cx="76" cy="232"/>
              </a:xfrm>
              <a:custGeom>
                <a:avLst/>
                <a:gdLst>
                  <a:gd name="T0" fmla="*/ 25 w 105"/>
                  <a:gd name="T1" fmla="*/ 90 h 318"/>
                  <a:gd name="T2" fmla="*/ 16 w 105"/>
                  <a:gd name="T3" fmla="*/ 23 h 318"/>
                  <a:gd name="T4" fmla="*/ 0 w 105"/>
                  <a:gd name="T5" fmla="*/ 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" h="318">
                    <a:moveTo>
                      <a:pt x="90" y="318"/>
                    </a:moveTo>
                    <a:cubicBezTo>
                      <a:pt x="105" y="242"/>
                      <a:pt x="105" y="146"/>
                      <a:pt x="60" y="78"/>
                    </a:cubicBezTo>
                    <a:cubicBezTo>
                      <a:pt x="50" y="63"/>
                      <a:pt x="0" y="15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653"/>
              <p:cNvSpPr>
                <a:spLocks/>
              </p:cNvSpPr>
              <p:nvPr/>
            </p:nvSpPr>
            <p:spPr bwMode="auto">
              <a:xfrm rot="334945" flipH="1" flipV="1">
                <a:off x="3919" y="2728"/>
                <a:ext cx="82" cy="231"/>
              </a:xfrm>
              <a:custGeom>
                <a:avLst/>
                <a:gdLst>
                  <a:gd name="T0" fmla="*/ 30 w 114"/>
                  <a:gd name="T1" fmla="*/ 0 h 318"/>
                  <a:gd name="T2" fmla="*/ 16 w 114"/>
                  <a:gd name="T3" fmla="*/ 15 h 318"/>
                  <a:gd name="T4" fmla="*/ 12 w 114"/>
                  <a:gd name="T5" fmla="*/ 30 h 318"/>
                  <a:gd name="T6" fmla="*/ 1 w 114"/>
                  <a:gd name="T7" fmla="*/ 68 h 318"/>
                  <a:gd name="T8" fmla="*/ 0 w 114"/>
                  <a:gd name="T9" fmla="*/ 89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318">
                    <a:moveTo>
                      <a:pt x="114" y="0"/>
                    </a:moveTo>
                    <a:cubicBezTo>
                      <a:pt x="95" y="19"/>
                      <a:pt x="82" y="39"/>
                      <a:pt x="60" y="54"/>
                    </a:cubicBezTo>
                    <a:cubicBezTo>
                      <a:pt x="36" y="90"/>
                      <a:pt x="58" y="51"/>
                      <a:pt x="42" y="108"/>
                    </a:cubicBezTo>
                    <a:cubicBezTo>
                      <a:pt x="28" y="157"/>
                      <a:pt x="11" y="194"/>
                      <a:pt x="6" y="246"/>
                    </a:cubicBezTo>
                    <a:cubicBezTo>
                      <a:pt x="3" y="270"/>
                      <a:pt x="0" y="318"/>
                      <a:pt x="0" y="318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654"/>
              <p:cNvSpPr>
                <a:spLocks/>
              </p:cNvSpPr>
              <p:nvPr/>
            </p:nvSpPr>
            <p:spPr bwMode="auto">
              <a:xfrm rot="334945" flipH="1" flipV="1">
                <a:off x="3441" y="2853"/>
                <a:ext cx="104" cy="140"/>
              </a:xfrm>
              <a:custGeom>
                <a:avLst/>
                <a:gdLst>
                  <a:gd name="T0" fmla="*/ 39 w 144"/>
                  <a:gd name="T1" fmla="*/ 0 h 192"/>
                  <a:gd name="T2" fmla="*/ 27 w 144"/>
                  <a:gd name="T3" fmla="*/ 7 h 192"/>
                  <a:gd name="T4" fmla="*/ 25 w 144"/>
                  <a:gd name="T5" fmla="*/ 12 h 192"/>
                  <a:gd name="T6" fmla="*/ 14 w 144"/>
                  <a:gd name="T7" fmla="*/ 14 h 192"/>
                  <a:gd name="T8" fmla="*/ 0 w 144"/>
                  <a:gd name="T9" fmla="*/ 50 h 192"/>
                  <a:gd name="T10" fmla="*/ 1 w 144"/>
                  <a:gd name="T11" fmla="*/ 54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192">
                    <a:moveTo>
                      <a:pt x="144" y="0"/>
                    </a:moveTo>
                    <a:cubicBezTo>
                      <a:pt x="123" y="7"/>
                      <a:pt x="120" y="6"/>
                      <a:pt x="102" y="24"/>
                    </a:cubicBezTo>
                    <a:cubicBezTo>
                      <a:pt x="97" y="29"/>
                      <a:pt x="96" y="39"/>
                      <a:pt x="90" y="42"/>
                    </a:cubicBezTo>
                    <a:cubicBezTo>
                      <a:pt x="79" y="47"/>
                      <a:pt x="66" y="46"/>
                      <a:pt x="54" y="48"/>
                    </a:cubicBezTo>
                    <a:cubicBezTo>
                      <a:pt x="33" y="91"/>
                      <a:pt x="12" y="128"/>
                      <a:pt x="0" y="174"/>
                    </a:cubicBezTo>
                    <a:cubicBezTo>
                      <a:pt x="2" y="180"/>
                      <a:pt x="6" y="192"/>
                      <a:pt x="6" y="19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655"/>
              <p:cNvSpPr>
                <a:spLocks/>
              </p:cNvSpPr>
              <p:nvPr/>
            </p:nvSpPr>
            <p:spPr bwMode="auto">
              <a:xfrm rot="334945" flipH="1" flipV="1">
                <a:off x="3831" y="2731"/>
                <a:ext cx="153" cy="160"/>
              </a:xfrm>
              <a:custGeom>
                <a:avLst/>
                <a:gdLst>
                  <a:gd name="T0" fmla="*/ 57 w 212"/>
                  <a:gd name="T1" fmla="*/ 61 h 220"/>
                  <a:gd name="T2" fmla="*/ 23 w 212"/>
                  <a:gd name="T3" fmla="*/ 23 h 220"/>
                  <a:gd name="T4" fmla="*/ 7 w 212"/>
                  <a:gd name="T5" fmla="*/ 7 h 220"/>
                  <a:gd name="T6" fmla="*/ 5 w 212"/>
                  <a:gd name="T7" fmla="*/ 3 h 2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" h="220">
                    <a:moveTo>
                      <a:pt x="212" y="220"/>
                    </a:moveTo>
                    <a:cubicBezTo>
                      <a:pt x="167" y="175"/>
                      <a:pt x="131" y="127"/>
                      <a:pt x="86" y="82"/>
                    </a:cubicBezTo>
                    <a:cubicBezTo>
                      <a:pt x="71" y="36"/>
                      <a:pt x="75" y="30"/>
                      <a:pt x="26" y="22"/>
                    </a:cubicBezTo>
                    <a:cubicBezTo>
                      <a:pt x="5" y="1"/>
                      <a:pt x="0" y="0"/>
                      <a:pt x="20" y="10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656"/>
              <p:cNvSpPr>
                <a:spLocks/>
              </p:cNvSpPr>
              <p:nvPr/>
            </p:nvSpPr>
            <p:spPr bwMode="auto">
              <a:xfrm rot="334945" flipH="1" flipV="1">
                <a:off x="3515" y="2928"/>
                <a:ext cx="72" cy="88"/>
              </a:xfrm>
              <a:custGeom>
                <a:avLst/>
                <a:gdLst>
                  <a:gd name="T0" fmla="*/ 3 w 100"/>
                  <a:gd name="T1" fmla="*/ 2 h 121"/>
                  <a:gd name="T2" fmla="*/ 11 w 100"/>
                  <a:gd name="T3" fmla="*/ 9 h 121"/>
                  <a:gd name="T4" fmla="*/ 21 w 100"/>
                  <a:gd name="T5" fmla="*/ 19 h 121"/>
                  <a:gd name="T6" fmla="*/ 23 w 100"/>
                  <a:gd name="T7" fmla="*/ 29 h 121"/>
                  <a:gd name="T8" fmla="*/ 27 w 100"/>
                  <a:gd name="T9" fmla="*/ 34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121">
                    <a:moveTo>
                      <a:pt x="10" y="7"/>
                    </a:moveTo>
                    <a:cubicBezTo>
                      <a:pt x="43" y="56"/>
                      <a:pt x="0" y="0"/>
                      <a:pt x="40" y="31"/>
                    </a:cubicBezTo>
                    <a:cubicBezTo>
                      <a:pt x="53" y="41"/>
                      <a:pt x="76" y="67"/>
                      <a:pt x="76" y="67"/>
                    </a:cubicBezTo>
                    <a:cubicBezTo>
                      <a:pt x="80" y="79"/>
                      <a:pt x="84" y="91"/>
                      <a:pt x="88" y="103"/>
                    </a:cubicBezTo>
                    <a:cubicBezTo>
                      <a:pt x="90" y="110"/>
                      <a:pt x="100" y="121"/>
                      <a:pt x="100" y="121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657"/>
              <p:cNvSpPr>
                <a:spLocks/>
              </p:cNvSpPr>
              <p:nvPr/>
            </p:nvSpPr>
            <p:spPr bwMode="auto">
              <a:xfrm rot="334945" flipH="1" flipV="1">
                <a:off x="3381" y="2848"/>
                <a:ext cx="39" cy="136"/>
              </a:xfrm>
              <a:custGeom>
                <a:avLst/>
                <a:gdLst>
                  <a:gd name="T0" fmla="*/ 14 w 54"/>
                  <a:gd name="T1" fmla="*/ 0 h 186"/>
                  <a:gd name="T2" fmla="*/ 12 w 54"/>
                  <a:gd name="T3" fmla="*/ 14 h 186"/>
                  <a:gd name="T4" fmla="*/ 7 w 54"/>
                  <a:gd name="T5" fmla="*/ 19 h 186"/>
                  <a:gd name="T6" fmla="*/ 0 w 54"/>
                  <a:gd name="T7" fmla="*/ 53 h 1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186">
                    <a:moveTo>
                      <a:pt x="54" y="0"/>
                    </a:moveTo>
                    <a:cubicBezTo>
                      <a:pt x="50" y="16"/>
                      <a:pt x="49" y="33"/>
                      <a:pt x="42" y="48"/>
                    </a:cubicBezTo>
                    <a:cubicBezTo>
                      <a:pt x="38" y="56"/>
                      <a:pt x="28" y="59"/>
                      <a:pt x="24" y="66"/>
                    </a:cubicBezTo>
                    <a:cubicBezTo>
                      <a:pt x="4" y="101"/>
                      <a:pt x="0" y="147"/>
                      <a:pt x="0" y="186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658"/>
              <p:cNvSpPr>
                <a:spLocks/>
              </p:cNvSpPr>
              <p:nvPr/>
            </p:nvSpPr>
            <p:spPr bwMode="auto">
              <a:xfrm rot="334945" flipH="1" flipV="1">
                <a:off x="5435" y="2572"/>
                <a:ext cx="60" cy="161"/>
              </a:xfrm>
              <a:custGeom>
                <a:avLst/>
                <a:gdLst>
                  <a:gd name="T0" fmla="*/ 0 w 84"/>
                  <a:gd name="T1" fmla="*/ 62 h 222"/>
                  <a:gd name="T2" fmla="*/ 21 w 84"/>
                  <a:gd name="T3" fmla="*/ 25 h 222"/>
                  <a:gd name="T4" fmla="*/ 22 w 84"/>
                  <a:gd name="T5" fmla="*/ 13 h 222"/>
                  <a:gd name="T6" fmla="*/ 21 w 84"/>
                  <a:gd name="T7" fmla="*/ 4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222">
                    <a:moveTo>
                      <a:pt x="0" y="222"/>
                    </a:moveTo>
                    <a:cubicBezTo>
                      <a:pt x="54" y="195"/>
                      <a:pt x="45" y="134"/>
                      <a:pt x="78" y="90"/>
                    </a:cubicBezTo>
                    <a:cubicBezTo>
                      <a:pt x="80" y="76"/>
                      <a:pt x="84" y="62"/>
                      <a:pt x="84" y="48"/>
                    </a:cubicBezTo>
                    <a:cubicBezTo>
                      <a:pt x="84" y="36"/>
                      <a:pt x="78" y="0"/>
                      <a:pt x="78" y="1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659"/>
              <p:cNvSpPr>
                <a:spLocks/>
              </p:cNvSpPr>
              <p:nvPr/>
            </p:nvSpPr>
            <p:spPr bwMode="auto">
              <a:xfrm rot="334945" flipH="1" flipV="1">
                <a:off x="5289" y="2439"/>
                <a:ext cx="53" cy="270"/>
              </a:xfrm>
              <a:custGeom>
                <a:avLst/>
                <a:gdLst>
                  <a:gd name="T0" fmla="*/ 7 w 73"/>
                  <a:gd name="T1" fmla="*/ 0 h 372"/>
                  <a:gd name="T2" fmla="*/ 17 w 73"/>
                  <a:gd name="T3" fmla="*/ 58 h 372"/>
                  <a:gd name="T4" fmla="*/ 18 w 73"/>
                  <a:gd name="T5" fmla="*/ 103 h 3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372">
                    <a:moveTo>
                      <a:pt x="24" y="0"/>
                    </a:moveTo>
                    <a:cubicBezTo>
                      <a:pt x="0" y="96"/>
                      <a:pt x="42" y="130"/>
                      <a:pt x="60" y="210"/>
                    </a:cubicBezTo>
                    <a:cubicBezTo>
                      <a:pt x="73" y="268"/>
                      <a:pt x="66" y="301"/>
                      <a:pt x="66" y="37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660"/>
              <p:cNvSpPr>
                <a:spLocks/>
              </p:cNvSpPr>
              <p:nvPr/>
            </p:nvSpPr>
            <p:spPr bwMode="auto">
              <a:xfrm rot="334945" flipH="1" flipV="1">
                <a:off x="5249" y="2477"/>
                <a:ext cx="21" cy="219"/>
              </a:xfrm>
              <a:custGeom>
                <a:avLst/>
                <a:gdLst>
                  <a:gd name="T0" fmla="*/ 8 w 29"/>
                  <a:gd name="T1" fmla="*/ 0 h 300"/>
                  <a:gd name="T2" fmla="*/ 7 w 29"/>
                  <a:gd name="T3" fmla="*/ 77 h 300"/>
                  <a:gd name="T4" fmla="*/ 5 w 29"/>
                  <a:gd name="T5" fmla="*/ 85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00">
                    <a:moveTo>
                      <a:pt x="29" y="0"/>
                    </a:moveTo>
                    <a:cubicBezTo>
                      <a:pt x="7" y="89"/>
                      <a:pt x="0" y="179"/>
                      <a:pt x="23" y="270"/>
                    </a:cubicBezTo>
                    <a:cubicBezTo>
                      <a:pt x="16" y="292"/>
                      <a:pt x="17" y="282"/>
                      <a:pt x="17" y="300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661"/>
              <p:cNvSpPr>
                <a:spLocks/>
              </p:cNvSpPr>
              <p:nvPr/>
            </p:nvSpPr>
            <p:spPr bwMode="auto">
              <a:xfrm rot="334945" flipH="1" flipV="1">
                <a:off x="5308" y="2472"/>
                <a:ext cx="69" cy="96"/>
              </a:xfrm>
              <a:custGeom>
                <a:avLst/>
                <a:gdLst>
                  <a:gd name="T0" fmla="*/ 26 w 96"/>
                  <a:gd name="T1" fmla="*/ 0 h 132"/>
                  <a:gd name="T2" fmla="*/ 16 w 96"/>
                  <a:gd name="T3" fmla="*/ 7 h 132"/>
                  <a:gd name="T4" fmla="*/ 14 w 96"/>
                  <a:gd name="T5" fmla="*/ 13 h 132"/>
                  <a:gd name="T6" fmla="*/ 10 w 96"/>
                  <a:gd name="T7" fmla="*/ 18 h 132"/>
                  <a:gd name="T8" fmla="*/ 0 w 96"/>
                  <a:gd name="T9" fmla="*/ 37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32">
                    <a:moveTo>
                      <a:pt x="96" y="0"/>
                    </a:moveTo>
                    <a:cubicBezTo>
                      <a:pt x="84" y="8"/>
                      <a:pt x="72" y="16"/>
                      <a:pt x="60" y="24"/>
                    </a:cubicBezTo>
                    <a:cubicBezTo>
                      <a:pt x="53" y="29"/>
                      <a:pt x="58" y="41"/>
                      <a:pt x="54" y="48"/>
                    </a:cubicBezTo>
                    <a:cubicBezTo>
                      <a:pt x="50" y="55"/>
                      <a:pt x="42" y="60"/>
                      <a:pt x="36" y="66"/>
                    </a:cubicBezTo>
                    <a:cubicBezTo>
                      <a:pt x="29" y="88"/>
                      <a:pt x="0" y="110"/>
                      <a:pt x="0" y="13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662"/>
              <p:cNvSpPr>
                <a:spLocks/>
              </p:cNvSpPr>
              <p:nvPr/>
            </p:nvSpPr>
            <p:spPr bwMode="auto">
              <a:xfrm rot="334945" flipH="1" flipV="1">
                <a:off x="4903" y="2474"/>
                <a:ext cx="21" cy="192"/>
              </a:xfrm>
              <a:custGeom>
                <a:avLst/>
                <a:gdLst>
                  <a:gd name="T0" fmla="*/ 8 w 30"/>
                  <a:gd name="T1" fmla="*/ 0 h 264"/>
                  <a:gd name="T2" fmla="*/ 3 w 30"/>
                  <a:gd name="T3" fmla="*/ 60 h 264"/>
                  <a:gd name="T4" fmla="*/ 0 w 30"/>
                  <a:gd name="T5" fmla="*/ 71 h 264"/>
                  <a:gd name="T6" fmla="*/ 0 w 30"/>
                  <a:gd name="T7" fmla="*/ 74 h 2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4">
                    <a:moveTo>
                      <a:pt x="30" y="0"/>
                    </a:moveTo>
                    <a:cubicBezTo>
                      <a:pt x="9" y="84"/>
                      <a:pt x="24" y="78"/>
                      <a:pt x="12" y="216"/>
                    </a:cubicBezTo>
                    <a:cubicBezTo>
                      <a:pt x="11" y="229"/>
                      <a:pt x="0" y="239"/>
                      <a:pt x="0" y="252"/>
                    </a:cubicBezTo>
                    <a:cubicBezTo>
                      <a:pt x="0" y="256"/>
                      <a:pt x="0" y="260"/>
                      <a:pt x="0" y="264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663"/>
              <p:cNvSpPr>
                <a:spLocks/>
              </p:cNvSpPr>
              <p:nvPr/>
            </p:nvSpPr>
            <p:spPr bwMode="auto">
              <a:xfrm rot="334945" flipH="1" flipV="1">
                <a:off x="4837" y="2479"/>
                <a:ext cx="74" cy="96"/>
              </a:xfrm>
              <a:custGeom>
                <a:avLst/>
                <a:gdLst>
                  <a:gd name="T0" fmla="*/ 0 w 102"/>
                  <a:gd name="T1" fmla="*/ 0 h 132"/>
                  <a:gd name="T2" fmla="*/ 23 w 102"/>
                  <a:gd name="T3" fmla="*/ 23 h 132"/>
                  <a:gd name="T4" fmla="*/ 28 w 102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132">
                    <a:moveTo>
                      <a:pt x="0" y="0"/>
                    </a:moveTo>
                    <a:cubicBezTo>
                      <a:pt x="28" y="28"/>
                      <a:pt x="56" y="56"/>
                      <a:pt x="84" y="84"/>
                    </a:cubicBezTo>
                    <a:cubicBezTo>
                      <a:pt x="97" y="124"/>
                      <a:pt x="90" y="109"/>
                      <a:pt x="102" y="13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664"/>
              <p:cNvSpPr>
                <a:spLocks/>
              </p:cNvSpPr>
              <p:nvPr/>
            </p:nvSpPr>
            <p:spPr bwMode="auto">
              <a:xfrm rot="334945" flipH="1" flipV="1">
                <a:off x="2486" y="1909"/>
                <a:ext cx="3334" cy="292"/>
              </a:xfrm>
              <a:custGeom>
                <a:avLst/>
                <a:gdLst>
                  <a:gd name="T0" fmla="*/ 0 w 4620"/>
                  <a:gd name="T1" fmla="*/ 95 h 401"/>
                  <a:gd name="T2" fmla="*/ 307 w 4620"/>
                  <a:gd name="T3" fmla="*/ 91 h 401"/>
                  <a:gd name="T4" fmla="*/ 613 w 4620"/>
                  <a:gd name="T5" fmla="*/ 87 h 401"/>
                  <a:gd name="T6" fmla="*/ 725 w 4620"/>
                  <a:gd name="T7" fmla="*/ 12 h 401"/>
                  <a:gd name="T8" fmla="*/ 890 w 4620"/>
                  <a:gd name="T9" fmla="*/ 18 h 401"/>
                  <a:gd name="T10" fmla="*/ 1033 w 4620"/>
                  <a:gd name="T11" fmla="*/ 47 h 401"/>
                  <a:gd name="T12" fmla="*/ 1110 w 4620"/>
                  <a:gd name="T13" fmla="*/ 99 h 401"/>
                  <a:gd name="T14" fmla="*/ 1253 w 4620"/>
                  <a:gd name="T15" fmla="*/ 113 h 4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20" h="401">
                    <a:moveTo>
                      <a:pt x="0" y="335"/>
                    </a:moveTo>
                    <a:cubicBezTo>
                      <a:pt x="378" y="331"/>
                      <a:pt x="757" y="327"/>
                      <a:pt x="1134" y="323"/>
                    </a:cubicBezTo>
                    <a:cubicBezTo>
                      <a:pt x="1511" y="319"/>
                      <a:pt x="2006" y="358"/>
                      <a:pt x="2262" y="311"/>
                    </a:cubicBezTo>
                    <a:cubicBezTo>
                      <a:pt x="2518" y="264"/>
                      <a:pt x="2500" y="82"/>
                      <a:pt x="2670" y="41"/>
                    </a:cubicBezTo>
                    <a:cubicBezTo>
                      <a:pt x="2840" y="0"/>
                      <a:pt x="3092" y="44"/>
                      <a:pt x="3282" y="65"/>
                    </a:cubicBezTo>
                    <a:cubicBezTo>
                      <a:pt x="3472" y="86"/>
                      <a:pt x="3675" y="119"/>
                      <a:pt x="3810" y="167"/>
                    </a:cubicBezTo>
                    <a:cubicBezTo>
                      <a:pt x="3945" y="215"/>
                      <a:pt x="3957" y="314"/>
                      <a:pt x="4092" y="353"/>
                    </a:cubicBezTo>
                    <a:cubicBezTo>
                      <a:pt x="4227" y="392"/>
                      <a:pt x="4423" y="396"/>
                      <a:pt x="4620" y="401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665"/>
              <p:cNvSpPr>
                <a:spLocks/>
              </p:cNvSpPr>
              <p:nvPr/>
            </p:nvSpPr>
            <p:spPr bwMode="auto">
              <a:xfrm rot="334945" flipH="1" flipV="1">
                <a:off x="2525" y="1338"/>
                <a:ext cx="3399" cy="181"/>
              </a:xfrm>
              <a:custGeom>
                <a:avLst/>
                <a:gdLst>
                  <a:gd name="T0" fmla="*/ 0 w 4710"/>
                  <a:gd name="T1" fmla="*/ 25 h 249"/>
                  <a:gd name="T2" fmla="*/ 206 w 4710"/>
                  <a:gd name="T3" fmla="*/ 25 h 249"/>
                  <a:gd name="T4" fmla="*/ 306 w 4710"/>
                  <a:gd name="T5" fmla="*/ 5 h 249"/>
                  <a:gd name="T6" fmla="*/ 482 w 4710"/>
                  <a:gd name="T7" fmla="*/ 7 h 249"/>
                  <a:gd name="T8" fmla="*/ 537 w 4710"/>
                  <a:gd name="T9" fmla="*/ 44 h 249"/>
                  <a:gd name="T10" fmla="*/ 577 w 4710"/>
                  <a:gd name="T11" fmla="*/ 60 h 249"/>
                  <a:gd name="T12" fmla="*/ 729 w 4710"/>
                  <a:gd name="T13" fmla="*/ 63 h 249"/>
                  <a:gd name="T14" fmla="*/ 786 w 4710"/>
                  <a:gd name="T15" fmla="*/ 23 h 249"/>
                  <a:gd name="T16" fmla="*/ 859 w 4710"/>
                  <a:gd name="T17" fmla="*/ 9 h 249"/>
                  <a:gd name="T18" fmla="*/ 1007 w 4710"/>
                  <a:gd name="T19" fmla="*/ 22 h 249"/>
                  <a:gd name="T20" fmla="*/ 1045 w 4710"/>
                  <a:gd name="T21" fmla="*/ 58 h 249"/>
                  <a:gd name="T22" fmla="*/ 1133 w 4710"/>
                  <a:gd name="T23" fmla="*/ 55 h 249"/>
                  <a:gd name="T24" fmla="*/ 1189 w 4710"/>
                  <a:gd name="T25" fmla="*/ 28 h 249"/>
                  <a:gd name="T26" fmla="*/ 1277 w 4710"/>
                  <a:gd name="T27" fmla="*/ 30 h 2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710" h="249">
                    <a:moveTo>
                      <a:pt x="0" y="89"/>
                    </a:moveTo>
                    <a:cubicBezTo>
                      <a:pt x="287" y="95"/>
                      <a:pt x="574" y="101"/>
                      <a:pt x="762" y="89"/>
                    </a:cubicBezTo>
                    <a:cubicBezTo>
                      <a:pt x="950" y="77"/>
                      <a:pt x="959" y="28"/>
                      <a:pt x="1128" y="17"/>
                    </a:cubicBezTo>
                    <a:cubicBezTo>
                      <a:pt x="1297" y="6"/>
                      <a:pt x="1634" y="0"/>
                      <a:pt x="1776" y="23"/>
                    </a:cubicBezTo>
                    <a:cubicBezTo>
                      <a:pt x="1918" y="46"/>
                      <a:pt x="1921" y="123"/>
                      <a:pt x="1980" y="155"/>
                    </a:cubicBezTo>
                    <a:cubicBezTo>
                      <a:pt x="2039" y="187"/>
                      <a:pt x="2012" y="203"/>
                      <a:pt x="2130" y="215"/>
                    </a:cubicBezTo>
                    <a:cubicBezTo>
                      <a:pt x="2248" y="227"/>
                      <a:pt x="2560" y="249"/>
                      <a:pt x="2688" y="227"/>
                    </a:cubicBezTo>
                    <a:cubicBezTo>
                      <a:pt x="2816" y="205"/>
                      <a:pt x="2818" y="115"/>
                      <a:pt x="2898" y="83"/>
                    </a:cubicBezTo>
                    <a:cubicBezTo>
                      <a:pt x="2978" y="51"/>
                      <a:pt x="3032" y="36"/>
                      <a:pt x="3168" y="35"/>
                    </a:cubicBezTo>
                    <a:cubicBezTo>
                      <a:pt x="3304" y="34"/>
                      <a:pt x="3600" y="48"/>
                      <a:pt x="3714" y="77"/>
                    </a:cubicBezTo>
                    <a:cubicBezTo>
                      <a:pt x="3828" y="106"/>
                      <a:pt x="3775" y="189"/>
                      <a:pt x="3852" y="209"/>
                    </a:cubicBezTo>
                    <a:cubicBezTo>
                      <a:pt x="3929" y="229"/>
                      <a:pt x="4087" y="215"/>
                      <a:pt x="4176" y="197"/>
                    </a:cubicBezTo>
                    <a:cubicBezTo>
                      <a:pt x="4265" y="179"/>
                      <a:pt x="4297" y="116"/>
                      <a:pt x="4386" y="101"/>
                    </a:cubicBezTo>
                    <a:cubicBezTo>
                      <a:pt x="4475" y="86"/>
                      <a:pt x="4592" y="96"/>
                      <a:pt x="4710" y="107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666"/>
              <p:cNvSpPr>
                <a:spLocks/>
              </p:cNvSpPr>
              <p:nvPr/>
            </p:nvSpPr>
            <p:spPr bwMode="auto">
              <a:xfrm rot="334945" flipH="1" flipV="1">
                <a:off x="2411" y="2026"/>
                <a:ext cx="3443" cy="334"/>
              </a:xfrm>
              <a:custGeom>
                <a:avLst/>
                <a:gdLst>
                  <a:gd name="T0" fmla="*/ 0 w 4770"/>
                  <a:gd name="T1" fmla="*/ 64 h 458"/>
                  <a:gd name="T2" fmla="*/ 197 w 4770"/>
                  <a:gd name="T3" fmla="*/ 66 h 458"/>
                  <a:gd name="T4" fmla="*/ 276 w 4770"/>
                  <a:gd name="T5" fmla="*/ 120 h 458"/>
                  <a:gd name="T6" fmla="*/ 450 w 4770"/>
                  <a:gd name="T7" fmla="*/ 123 h 458"/>
                  <a:gd name="T8" fmla="*/ 535 w 4770"/>
                  <a:gd name="T9" fmla="*/ 96 h 458"/>
                  <a:gd name="T10" fmla="*/ 661 w 4770"/>
                  <a:gd name="T11" fmla="*/ 96 h 458"/>
                  <a:gd name="T12" fmla="*/ 722 w 4770"/>
                  <a:gd name="T13" fmla="*/ 42 h 458"/>
                  <a:gd name="T14" fmla="*/ 927 w 4770"/>
                  <a:gd name="T15" fmla="*/ 8 h 458"/>
                  <a:gd name="T16" fmla="*/ 1130 w 4770"/>
                  <a:gd name="T17" fmla="*/ 8 h 458"/>
                  <a:gd name="T18" fmla="*/ 1247 w 4770"/>
                  <a:gd name="T19" fmla="*/ 55 h 458"/>
                  <a:gd name="T20" fmla="*/ 1295 w 4770"/>
                  <a:gd name="T21" fmla="*/ 59 h 4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70" h="458">
                    <a:moveTo>
                      <a:pt x="0" y="226"/>
                    </a:moveTo>
                    <a:cubicBezTo>
                      <a:pt x="278" y="212"/>
                      <a:pt x="556" y="199"/>
                      <a:pt x="726" y="232"/>
                    </a:cubicBezTo>
                    <a:cubicBezTo>
                      <a:pt x="896" y="265"/>
                      <a:pt x="865" y="390"/>
                      <a:pt x="1020" y="424"/>
                    </a:cubicBezTo>
                    <a:cubicBezTo>
                      <a:pt x="1175" y="458"/>
                      <a:pt x="1498" y="450"/>
                      <a:pt x="1656" y="436"/>
                    </a:cubicBezTo>
                    <a:cubicBezTo>
                      <a:pt x="1814" y="422"/>
                      <a:pt x="1838" y="356"/>
                      <a:pt x="1968" y="340"/>
                    </a:cubicBezTo>
                    <a:cubicBezTo>
                      <a:pt x="2098" y="324"/>
                      <a:pt x="2321" y="372"/>
                      <a:pt x="2436" y="340"/>
                    </a:cubicBezTo>
                    <a:cubicBezTo>
                      <a:pt x="2551" y="308"/>
                      <a:pt x="2495" y="200"/>
                      <a:pt x="2658" y="148"/>
                    </a:cubicBezTo>
                    <a:cubicBezTo>
                      <a:pt x="2821" y="96"/>
                      <a:pt x="3163" y="48"/>
                      <a:pt x="3414" y="28"/>
                    </a:cubicBezTo>
                    <a:cubicBezTo>
                      <a:pt x="3665" y="8"/>
                      <a:pt x="3967" y="0"/>
                      <a:pt x="4164" y="28"/>
                    </a:cubicBezTo>
                    <a:cubicBezTo>
                      <a:pt x="4361" y="56"/>
                      <a:pt x="4495" y="166"/>
                      <a:pt x="4596" y="196"/>
                    </a:cubicBezTo>
                    <a:cubicBezTo>
                      <a:pt x="4697" y="226"/>
                      <a:pt x="4741" y="207"/>
                      <a:pt x="4770" y="208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667"/>
              <p:cNvSpPr>
                <a:spLocks/>
              </p:cNvSpPr>
              <p:nvPr/>
            </p:nvSpPr>
            <p:spPr bwMode="auto">
              <a:xfrm rot="334945" flipH="1" flipV="1">
                <a:off x="2686" y="1526"/>
                <a:ext cx="3235" cy="335"/>
              </a:xfrm>
              <a:custGeom>
                <a:avLst/>
                <a:gdLst>
                  <a:gd name="T0" fmla="*/ 0 w 4482"/>
                  <a:gd name="T1" fmla="*/ 40 h 460"/>
                  <a:gd name="T2" fmla="*/ 215 w 4482"/>
                  <a:gd name="T3" fmla="*/ 42 h 460"/>
                  <a:gd name="T4" fmla="*/ 275 w 4482"/>
                  <a:gd name="T5" fmla="*/ 90 h 460"/>
                  <a:gd name="T6" fmla="*/ 482 w 4482"/>
                  <a:gd name="T7" fmla="*/ 98 h 460"/>
                  <a:gd name="T8" fmla="*/ 552 w 4482"/>
                  <a:gd name="T9" fmla="*/ 69 h 460"/>
                  <a:gd name="T10" fmla="*/ 749 w 4482"/>
                  <a:gd name="T11" fmla="*/ 73 h 460"/>
                  <a:gd name="T12" fmla="*/ 801 w 4482"/>
                  <a:gd name="T13" fmla="*/ 109 h 460"/>
                  <a:gd name="T14" fmla="*/ 1006 w 4482"/>
                  <a:gd name="T15" fmla="*/ 111 h 460"/>
                  <a:gd name="T16" fmla="*/ 1216 w 4482"/>
                  <a:gd name="T17" fmla="*/ 0 h 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82" h="460">
                    <a:moveTo>
                      <a:pt x="0" y="144"/>
                    </a:moveTo>
                    <a:cubicBezTo>
                      <a:pt x="311" y="132"/>
                      <a:pt x="623" y="121"/>
                      <a:pt x="792" y="150"/>
                    </a:cubicBezTo>
                    <a:cubicBezTo>
                      <a:pt x="961" y="179"/>
                      <a:pt x="850" y="285"/>
                      <a:pt x="1014" y="318"/>
                    </a:cubicBezTo>
                    <a:cubicBezTo>
                      <a:pt x="1178" y="351"/>
                      <a:pt x="1606" y="360"/>
                      <a:pt x="1776" y="348"/>
                    </a:cubicBezTo>
                    <a:cubicBezTo>
                      <a:pt x="1946" y="336"/>
                      <a:pt x="1870" y="261"/>
                      <a:pt x="2034" y="246"/>
                    </a:cubicBezTo>
                    <a:cubicBezTo>
                      <a:pt x="2198" y="231"/>
                      <a:pt x="2607" y="235"/>
                      <a:pt x="2760" y="258"/>
                    </a:cubicBezTo>
                    <a:cubicBezTo>
                      <a:pt x="2913" y="281"/>
                      <a:pt x="2794" y="361"/>
                      <a:pt x="2952" y="384"/>
                    </a:cubicBezTo>
                    <a:cubicBezTo>
                      <a:pt x="3110" y="407"/>
                      <a:pt x="3453" y="460"/>
                      <a:pt x="3708" y="396"/>
                    </a:cubicBezTo>
                    <a:cubicBezTo>
                      <a:pt x="3963" y="332"/>
                      <a:pt x="4353" y="66"/>
                      <a:pt x="4482" y="0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668"/>
              <p:cNvSpPr>
                <a:spLocks/>
              </p:cNvSpPr>
              <p:nvPr/>
            </p:nvSpPr>
            <p:spPr bwMode="auto">
              <a:xfrm rot="334945" flipH="1" flipV="1">
                <a:off x="5104" y="2185"/>
                <a:ext cx="74" cy="223"/>
              </a:xfrm>
              <a:custGeom>
                <a:avLst/>
                <a:gdLst>
                  <a:gd name="T0" fmla="*/ 0 w 102"/>
                  <a:gd name="T1" fmla="*/ 87 h 306"/>
                  <a:gd name="T2" fmla="*/ 9 w 102"/>
                  <a:gd name="T3" fmla="*/ 77 h 306"/>
                  <a:gd name="T4" fmla="*/ 15 w 102"/>
                  <a:gd name="T5" fmla="*/ 66 h 306"/>
                  <a:gd name="T6" fmla="*/ 22 w 102"/>
                  <a:gd name="T7" fmla="*/ 32 h 306"/>
                  <a:gd name="T8" fmla="*/ 28 w 102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306">
                    <a:moveTo>
                      <a:pt x="0" y="306"/>
                    </a:moveTo>
                    <a:cubicBezTo>
                      <a:pt x="46" y="272"/>
                      <a:pt x="10" y="305"/>
                      <a:pt x="30" y="270"/>
                    </a:cubicBezTo>
                    <a:cubicBezTo>
                      <a:pt x="37" y="257"/>
                      <a:pt x="54" y="234"/>
                      <a:pt x="54" y="234"/>
                    </a:cubicBezTo>
                    <a:cubicBezTo>
                      <a:pt x="64" y="193"/>
                      <a:pt x="70" y="155"/>
                      <a:pt x="78" y="114"/>
                    </a:cubicBezTo>
                    <a:cubicBezTo>
                      <a:pt x="86" y="74"/>
                      <a:pt x="102" y="41"/>
                      <a:pt x="102" y="0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669"/>
              <p:cNvSpPr>
                <a:spLocks/>
              </p:cNvSpPr>
              <p:nvPr/>
            </p:nvSpPr>
            <p:spPr bwMode="auto">
              <a:xfrm rot="334945" flipH="1" flipV="1">
                <a:off x="4989" y="2269"/>
                <a:ext cx="139" cy="83"/>
              </a:xfrm>
              <a:custGeom>
                <a:avLst/>
                <a:gdLst>
                  <a:gd name="T0" fmla="*/ 0 w 192"/>
                  <a:gd name="T1" fmla="*/ 32 h 114"/>
                  <a:gd name="T2" fmla="*/ 43 w 192"/>
                  <a:gd name="T3" fmla="*/ 23 h 114"/>
                  <a:gd name="T4" fmla="*/ 53 w 192"/>
                  <a:gd name="T5" fmla="*/ 0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14">
                    <a:moveTo>
                      <a:pt x="0" y="114"/>
                    </a:moveTo>
                    <a:cubicBezTo>
                      <a:pt x="55" y="107"/>
                      <a:pt x="104" y="104"/>
                      <a:pt x="156" y="84"/>
                    </a:cubicBezTo>
                    <a:cubicBezTo>
                      <a:pt x="165" y="57"/>
                      <a:pt x="179" y="26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670"/>
              <p:cNvSpPr>
                <a:spLocks/>
              </p:cNvSpPr>
              <p:nvPr/>
            </p:nvSpPr>
            <p:spPr bwMode="auto">
              <a:xfrm rot="334945" flipH="1" flipV="1">
                <a:off x="5147" y="1902"/>
                <a:ext cx="122" cy="257"/>
              </a:xfrm>
              <a:custGeom>
                <a:avLst/>
                <a:gdLst>
                  <a:gd name="T0" fmla="*/ 47 w 168"/>
                  <a:gd name="T1" fmla="*/ 0 h 354"/>
                  <a:gd name="T2" fmla="*/ 44 w 168"/>
                  <a:gd name="T3" fmla="*/ 22 h 354"/>
                  <a:gd name="T4" fmla="*/ 23 w 168"/>
                  <a:gd name="T5" fmla="*/ 52 h 354"/>
                  <a:gd name="T6" fmla="*/ 0 w 168"/>
                  <a:gd name="T7" fmla="*/ 99 h 3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" h="354">
                    <a:moveTo>
                      <a:pt x="168" y="0"/>
                    </a:moveTo>
                    <a:cubicBezTo>
                      <a:pt x="162" y="26"/>
                      <a:pt x="164" y="53"/>
                      <a:pt x="156" y="78"/>
                    </a:cubicBezTo>
                    <a:cubicBezTo>
                      <a:pt x="146" y="112"/>
                      <a:pt x="101" y="154"/>
                      <a:pt x="84" y="186"/>
                    </a:cubicBezTo>
                    <a:cubicBezTo>
                      <a:pt x="54" y="242"/>
                      <a:pt x="28" y="298"/>
                      <a:pt x="0" y="354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671"/>
              <p:cNvSpPr>
                <a:spLocks/>
              </p:cNvSpPr>
              <p:nvPr/>
            </p:nvSpPr>
            <p:spPr bwMode="auto">
              <a:xfrm rot="334945" flipH="1" flipV="1">
                <a:off x="5046" y="1844"/>
                <a:ext cx="63" cy="294"/>
              </a:xfrm>
              <a:custGeom>
                <a:avLst/>
                <a:gdLst>
                  <a:gd name="T0" fmla="*/ 4 w 87"/>
                  <a:gd name="T1" fmla="*/ 0 h 404"/>
                  <a:gd name="T2" fmla="*/ 7 w 87"/>
                  <a:gd name="T3" fmla="*/ 54 h 404"/>
                  <a:gd name="T4" fmla="*/ 14 w 87"/>
                  <a:gd name="T5" fmla="*/ 67 h 404"/>
                  <a:gd name="T6" fmla="*/ 17 w 87"/>
                  <a:gd name="T7" fmla="*/ 77 h 404"/>
                  <a:gd name="T8" fmla="*/ 24 w 87"/>
                  <a:gd name="T9" fmla="*/ 92 h 404"/>
                  <a:gd name="T10" fmla="*/ 24 w 87"/>
                  <a:gd name="T11" fmla="*/ 113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" h="404">
                    <a:moveTo>
                      <a:pt x="15" y="0"/>
                    </a:moveTo>
                    <a:cubicBezTo>
                      <a:pt x="17" y="64"/>
                      <a:pt x="0" y="134"/>
                      <a:pt x="27" y="192"/>
                    </a:cubicBezTo>
                    <a:cubicBezTo>
                      <a:pt x="34" y="208"/>
                      <a:pt x="43" y="224"/>
                      <a:pt x="51" y="240"/>
                    </a:cubicBezTo>
                    <a:cubicBezTo>
                      <a:pt x="57" y="251"/>
                      <a:pt x="58" y="264"/>
                      <a:pt x="63" y="276"/>
                    </a:cubicBezTo>
                    <a:cubicBezTo>
                      <a:pt x="71" y="294"/>
                      <a:pt x="87" y="330"/>
                      <a:pt x="87" y="330"/>
                    </a:cubicBezTo>
                    <a:cubicBezTo>
                      <a:pt x="81" y="404"/>
                      <a:pt x="57" y="402"/>
                      <a:pt x="87" y="40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672"/>
              <p:cNvSpPr>
                <a:spLocks/>
              </p:cNvSpPr>
              <p:nvPr/>
            </p:nvSpPr>
            <p:spPr bwMode="auto">
              <a:xfrm rot="334945" flipH="1" flipV="1">
                <a:off x="5618" y="2139"/>
                <a:ext cx="164" cy="213"/>
              </a:xfrm>
              <a:custGeom>
                <a:avLst/>
                <a:gdLst>
                  <a:gd name="T0" fmla="*/ 61 w 228"/>
                  <a:gd name="T1" fmla="*/ 0 h 294"/>
                  <a:gd name="T2" fmla="*/ 14 w 228"/>
                  <a:gd name="T3" fmla="*/ 45 h 294"/>
                  <a:gd name="T4" fmla="*/ 3 w 228"/>
                  <a:gd name="T5" fmla="*/ 70 h 294"/>
                  <a:gd name="T6" fmla="*/ 0 w 22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8" h="294">
                    <a:moveTo>
                      <a:pt x="228" y="0"/>
                    </a:moveTo>
                    <a:cubicBezTo>
                      <a:pt x="205" y="92"/>
                      <a:pt x="131" y="123"/>
                      <a:pt x="54" y="162"/>
                    </a:cubicBezTo>
                    <a:cubicBezTo>
                      <a:pt x="31" y="192"/>
                      <a:pt x="25" y="215"/>
                      <a:pt x="12" y="252"/>
                    </a:cubicBezTo>
                    <a:cubicBezTo>
                      <a:pt x="7" y="266"/>
                      <a:pt x="0" y="294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673"/>
              <p:cNvSpPr>
                <a:spLocks/>
              </p:cNvSpPr>
              <p:nvPr/>
            </p:nvSpPr>
            <p:spPr bwMode="auto">
              <a:xfrm rot="334945" flipH="1" flipV="1">
                <a:off x="5643" y="2355"/>
                <a:ext cx="57" cy="249"/>
              </a:xfrm>
              <a:custGeom>
                <a:avLst/>
                <a:gdLst>
                  <a:gd name="T0" fmla="*/ 14 w 78"/>
                  <a:gd name="T1" fmla="*/ 96 h 342"/>
                  <a:gd name="T2" fmla="*/ 0 w 78"/>
                  <a:gd name="T3" fmla="*/ 0 h 3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8" h="342">
                    <a:moveTo>
                      <a:pt x="48" y="342"/>
                    </a:moveTo>
                    <a:cubicBezTo>
                      <a:pt x="78" y="221"/>
                      <a:pt x="0" y="116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674"/>
              <p:cNvSpPr>
                <a:spLocks/>
              </p:cNvSpPr>
              <p:nvPr/>
            </p:nvSpPr>
            <p:spPr bwMode="auto">
              <a:xfrm rot="334945" flipH="1" flipV="1">
                <a:off x="5601" y="2350"/>
                <a:ext cx="30" cy="227"/>
              </a:xfrm>
              <a:custGeom>
                <a:avLst/>
                <a:gdLst>
                  <a:gd name="T0" fmla="*/ 11 w 42"/>
                  <a:gd name="T1" fmla="*/ 0 h 312"/>
                  <a:gd name="T2" fmla="*/ 0 w 42"/>
                  <a:gd name="T3" fmla="*/ 76 h 312"/>
                  <a:gd name="T4" fmla="*/ 0 w 42"/>
                  <a:gd name="T5" fmla="*/ 87 h 3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12">
                    <a:moveTo>
                      <a:pt x="42" y="0"/>
                    </a:moveTo>
                    <a:cubicBezTo>
                      <a:pt x="13" y="87"/>
                      <a:pt x="42" y="186"/>
                      <a:pt x="0" y="270"/>
                    </a:cubicBezTo>
                    <a:cubicBezTo>
                      <a:pt x="7" y="291"/>
                      <a:pt x="0" y="292"/>
                      <a:pt x="0" y="31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675"/>
              <p:cNvSpPr>
                <a:spLocks/>
              </p:cNvSpPr>
              <p:nvPr/>
            </p:nvSpPr>
            <p:spPr bwMode="auto">
              <a:xfrm rot="334945" flipH="1" flipV="1">
                <a:off x="4420" y="2147"/>
                <a:ext cx="56" cy="214"/>
              </a:xfrm>
              <a:custGeom>
                <a:avLst/>
                <a:gdLst>
                  <a:gd name="T0" fmla="*/ 1 w 77"/>
                  <a:gd name="T1" fmla="*/ 0 h 294"/>
                  <a:gd name="T2" fmla="*/ 12 w 77"/>
                  <a:gd name="T3" fmla="*/ 55 h 294"/>
                  <a:gd name="T4" fmla="*/ 18 w 77"/>
                  <a:gd name="T5" fmla="*/ 83 h 2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294">
                    <a:moveTo>
                      <a:pt x="4" y="0"/>
                    </a:moveTo>
                    <a:cubicBezTo>
                      <a:pt x="8" y="95"/>
                      <a:pt x="0" y="129"/>
                      <a:pt x="46" y="198"/>
                    </a:cubicBezTo>
                    <a:cubicBezTo>
                      <a:pt x="53" y="224"/>
                      <a:pt x="77" y="267"/>
                      <a:pt x="64" y="294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676"/>
              <p:cNvSpPr>
                <a:spLocks/>
              </p:cNvSpPr>
              <p:nvPr/>
            </p:nvSpPr>
            <p:spPr bwMode="auto">
              <a:xfrm rot="334945" flipH="1" flipV="1">
                <a:off x="4195" y="2251"/>
                <a:ext cx="275" cy="170"/>
              </a:xfrm>
              <a:custGeom>
                <a:avLst/>
                <a:gdLst>
                  <a:gd name="T0" fmla="*/ 103 w 381"/>
                  <a:gd name="T1" fmla="*/ 0 h 234"/>
                  <a:gd name="T2" fmla="*/ 71 w 381"/>
                  <a:gd name="T3" fmla="*/ 20 h 234"/>
                  <a:gd name="T4" fmla="*/ 58 w 381"/>
                  <a:gd name="T5" fmla="*/ 30 h 234"/>
                  <a:gd name="T6" fmla="*/ 38 w 381"/>
                  <a:gd name="T7" fmla="*/ 37 h 234"/>
                  <a:gd name="T8" fmla="*/ 12 w 381"/>
                  <a:gd name="T9" fmla="*/ 55 h 234"/>
                  <a:gd name="T10" fmla="*/ 6 w 381"/>
                  <a:gd name="T11" fmla="*/ 65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1" h="234">
                    <a:moveTo>
                      <a:pt x="381" y="0"/>
                    </a:moveTo>
                    <a:cubicBezTo>
                      <a:pt x="335" y="23"/>
                      <a:pt x="308" y="56"/>
                      <a:pt x="261" y="72"/>
                    </a:cubicBezTo>
                    <a:cubicBezTo>
                      <a:pt x="245" y="84"/>
                      <a:pt x="231" y="99"/>
                      <a:pt x="213" y="108"/>
                    </a:cubicBezTo>
                    <a:cubicBezTo>
                      <a:pt x="190" y="119"/>
                      <a:pt x="141" y="132"/>
                      <a:pt x="141" y="132"/>
                    </a:cubicBezTo>
                    <a:cubicBezTo>
                      <a:pt x="112" y="161"/>
                      <a:pt x="78" y="175"/>
                      <a:pt x="45" y="198"/>
                    </a:cubicBezTo>
                    <a:cubicBezTo>
                      <a:pt x="45" y="198"/>
                      <a:pt x="0" y="234"/>
                      <a:pt x="21" y="234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677"/>
              <p:cNvSpPr>
                <a:spLocks/>
              </p:cNvSpPr>
              <p:nvPr/>
            </p:nvSpPr>
            <p:spPr bwMode="auto">
              <a:xfrm rot="334945" flipH="1" flipV="1">
                <a:off x="4122" y="2114"/>
                <a:ext cx="52" cy="253"/>
              </a:xfrm>
              <a:custGeom>
                <a:avLst/>
                <a:gdLst>
                  <a:gd name="T0" fmla="*/ 20 w 72"/>
                  <a:gd name="T1" fmla="*/ 0 h 348"/>
                  <a:gd name="T2" fmla="*/ 9 w 72"/>
                  <a:gd name="T3" fmla="*/ 37 h 348"/>
                  <a:gd name="T4" fmla="*/ 4 w 72"/>
                  <a:gd name="T5" fmla="*/ 64 h 348"/>
                  <a:gd name="T6" fmla="*/ 0 w 72"/>
                  <a:gd name="T7" fmla="*/ 97 h 3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" h="348">
                    <a:moveTo>
                      <a:pt x="72" y="0"/>
                    </a:moveTo>
                    <a:cubicBezTo>
                      <a:pt x="50" y="43"/>
                      <a:pt x="51" y="90"/>
                      <a:pt x="30" y="132"/>
                    </a:cubicBezTo>
                    <a:cubicBezTo>
                      <a:pt x="17" y="212"/>
                      <a:pt x="24" y="180"/>
                      <a:pt x="12" y="228"/>
                    </a:cubicBezTo>
                    <a:cubicBezTo>
                      <a:pt x="8" y="268"/>
                      <a:pt x="0" y="308"/>
                      <a:pt x="0" y="348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678"/>
              <p:cNvSpPr>
                <a:spLocks/>
              </p:cNvSpPr>
              <p:nvPr/>
            </p:nvSpPr>
            <p:spPr bwMode="auto">
              <a:xfrm rot="334945" flipH="1" flipV="1">
                <a:off x="3902" y="2204"/>
                <a:ext cx="251" cy="213"/>
              </a:xfrm>
              <a:custGeom>
                <a:avLst/>
                <a:gdLst>
                  <a:gd name="T0" fmla="*/ 94 w 348"/>
                  <a:gd name="T1" fmla="*/ 0 h 294"/>
                  <a:gd name="T2" fmla="*/ 21 w 348"/>
                  <a:gd name="T3" fmla="*/ 59 h 294"/>
                  <a:gd name="T4" fmla="*/ 4 w 348"/>
                  <a:gd name="T5" fmla="*/ 72 h 294"/>
                  <a:gd name="T6" fmla="*/ 0 w 34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8" h="294">
                    <a:moveTo>
                      <a:pt x="348" y="0"/>
                    </a:moveTo>
                    <a:cubicBezTo>
                      <a:pt x="277" y="101"/>
                      <a:pt x="188" y="167"/>
                      <a:pt x="78" y="216"/>
                    </a:cubicBezTo>
                    <a:cubicBezTo>
                      <a:pt x="52" y="227"/>
                      <a:pt x="44" y="251"/>
                      <a:pt x="18" y="264"/>
                    </a:cubicBezTo>
                    <a:cubicBezTo>
                      <a:pt x="4" y="286"/>
                      <a:pt x="9" y="276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679"/>
              <p:cNvSpPr>
                <a:spLocks/>
              </p:cNvSpPr>
              <p:nvPr/>
            </p:nvSpPr>
            <p:spPr bwMode="auto">
              <a:xfrm rot="334945" flipH="1" flipV="1">
                <a:off x="3570" y="1623"/>
                <a:ext cx="52" cy="489"/>
              </a:xfrm>
              <a:custGeom>
                <a:avLst/>
                <a:gdLst>
                  <a:gd name="T0" fmla="*/ 8 w 71"/>
                  <a:gd name="T1" fmla="*/ 0 h 672"/>
                  <a:gd name="T2" fmla="*/ 13 w 71"/>
                  <a:gd name="T3" fmla="*/ 87 h 672"/>
                  <a:gd name="T4" fmla="*/ 19 w 71"/>
                  <a:gd name="T5" fmla="*/ 151 h 672"/>
                  <a:gd name="T6" fmla="*/ 21 w 71"/>
                  <a:gd name="T7" fmla="*/ 188 h 6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1" h="672">
                    <a:moveTo>
                      <a:pt x="29" y="0"/>
                    </a:moveTo>
                    <a:cubicBezTo>
                      <a:pt x="16" y="101"/>
                      <a:pt x="0" y="219"/>
                      <a:pt x="47" y="312"/>
                    </a:cubicBezTo>
                    <a:cubicBezTo>
                      <a:pt x="52" y="388"/>
                      <a:pt x="52" y="465"/>
                      <a:pt x="65" y="540"/>
                    </a:cubicBezTo>
                    <a:cubicBezTo>
                      <a:pt x="67" y="584"/>
                      <a:pt x="71" y="672"/>
                      <a:pt x="71" y="67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680"/>
              <p:cNvSpPr>
                <a:spLocks/>
              </p:cNvSpPr>
              <p:nvPr/>
            </p:nvSpPr>
            <p:spPr bwMode="auto">
              <a:xfrm rot="334945" flipH="1" flipV="1">
                <a:off x="3437" y="1742"/>
                <a:ext cx="178" cy="232"/>
              </a:xfrm>
              <a:custGeom>
                <a:avLst/>
                <a:gdLst>
                  <a:gd name="T0" fmla="*/ 3 w 247"/>
                  <a:gd name="T1" fmla="*/ 0 h 318"/>
                  <a:gd name="T2" fmla="*/ 22 w 247"/>
                  <a:gd name="T3" fmla="*/ 39 h 318"/>
                  <a:gd name="T4" fmla="*/ 63 w 247"/>
                  <a:gd name="T5" fmla="*/ 83 h 318"/>
                  <a:gd name="T6" fmla="*/ 66 w 247"/>
                  <a:gd name="T7" fmla="*/ 90 h 3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7" h="318">
                    <a:moveTo>
                      <a:pt x="13" y="0"/>
                    </a:moveTo>
                    <a:cubicBezTo>
                      <a:pt x="35" y="67"/>
                      <a:pt x="0" y="112"/>
                      <a:pt x="79" y="138"/>
                    </a:cubicBezTo>
                    <a:cubicBezTo>
                      <a:pt x="128" y="187"/>
                      <a:pt x="177" y="256"/>
                      <a:pt x="235" y="294"/>
                    </a:cubicBezTo>
                    <a:cubicBezTo>
                      <a:pt x="242" y="315"/>
                      <a:pt x="237" y="308"/>
                      <a:pt x="247" y="318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681"/>
              <p:cNvSpPr>
                <a:spLocks/>
              </p:cNvSpPr>
              <p:nvPr/>
            </p:nvSpPr>
            <p:spPr bwMode="auto">
              <a:xfrm rot="334945" flipH="1" flipV="1">
                <a:off x="4333" y="1013"/>
                <a:ext cx="104" cy="351"/>
              </a:xfrm>
              <a:custGeom>
                <a:avLst/>
                <a:gdLst>
                  <a:gd name="T0" fmla="*/ 39 w 144"/>
                  <a:gd name="T1" fmla="*/ 0 h 482"/>
                  <a:gd name="T2" fmla="*/ 27 w 144"/>
                  <a:gd name="T3" fmla="*/ 64 h 482"/>
                  <a:gd name="T4" fmla="*/ 26 w 144"/>
                  <a:gd name="T5" fmla="*/ 74 h 482"/>
                  <a:gd name="T6" fmla="*/ 16 w 144"/>
                  <a:gd name="T7" fmla="*/ 77 h 482"/>
                  <a:gd name="T8" fmla="*/ 0 w 144"/>
                  <a:gd name="T9" fmla="*/ 114 h 482"/>
                  <a:gd name="T10" fmla="*/ 0 w 144"/>
                  <a:gd name="T11" fmla="*/ 130 h 4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482">
                    <a:moveTo>
                      <a:pt x="144" y="0"/>
                    </a:moveTo>
                    <a:cubicBezTo>
                      <a:pt x="137" y="78"/>
                      <a:pt x="121" y="152"/>
                      <a:pt x="102" y="228"/>
                    </a:cubicBezTo>
                    <a:cubicBezTo>
                      <a:pt x="99" y="240"/>
                      <a:pt x="104" y="255"/>
                      <a:pt x="96" y="264"/>
                    </a:cubicBezTo>
                    <a:cubicBezTo>
                      <a:pt x="88" y="274"/>
                      <a:pt x="72" y="272"/>
                      <a:pt x="60" y="276"/>
                    </a:cubicBezTo>
                    <a:cubicBezTo>
                      <a:pt x="29" y="327"/>
                      <a:pt x="24" y="359"/>
                      <a:pt x="0" y="408"/>
                    </a:cubicBezTo>
                    <a:cubicBezTo>
                      <a:pt x="6" y="471"/>
                      <a:pt x="20" y="482"/>
                      <a:pt x="0" y="46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682"/>
              <p:cNvSpPr>
                <a:spLocks/>
              </p:cNvSpPr>
              <p:nvPr/>
            </p:nvSpPr>
            <p:spPr bwMode="auto">
              <a:xfrm rot="334945" flipH="1" flipV="1">
                <a:off x="4242" y="1058"/>
                <a:ext cx="112" cy="179"/>
              </a:xfrm>
              <a:custGeom>
                <a:avLst/>
                <a:gdLst>
                  <a:gd name="T0" fmla="*/ 0 w 156"/>
                  <a:gd name="T1" fmla="*/ 0 h 246"/>
                  <a:gd name="T2" fmla="*/ 3 w 156"/>
                  <a:gd name="T3" fmla="*/ 13 h 246"/>
                  <a:gd name="T4" fmla="*/ 14 w 156"/>
                  <a:gd name="T5" fmla="*/ 23 h 246"/>
                  <a:gd name="T6" fmla="*/ 30 w 156"/>
                  <a:gd name="T7" fmla="*/ 41 h 246"/>
                  <a:gd name="T8" fmla="*/ 38 w 156"/>
                  <a:gd name="T9" fmla="*/ 59 h 246"/>
                  <a:gd name="T10" fmla="*/ 41 w 156"/>
                  <a:gd name="T11" fmla="*/ 69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6" h="246">
                    <a:moveTo>
                      <a:pt x="0" y="0"/>
                    </a:moveTo>
                    <a:cubicBezTo>
                      <a:pt x="4" y="16"/>
                      <a:pt x="8" y="32"/>
                      <a:pt x="12" y="48"/>
                    </a:cubicBezTo>
                    <a:cubicBezTo>
                      <a:pt x="14" y="56"/>
                      <a:pt x="50" y="81"/>
                      <a:pt x="54" y="84"/>
                    </a:cubicBezTo>
                    <a:cubicBezTo>
                      <a:pt x="86" y="113"/>
                      <a:pt x="93" y="120"/>
                      <a:pt x="114" y="150"/>
                    </a:cubicBezTo>
                    <a:cubicBezTo>
                      <a:pt x="127" y="168"/>
                      <a:pt x="136" y="190"/>
                      <a:pt x="144" y="210"/>
                    </a:cubicBezTo>
                    <a:cubicBezTo>
                      <a:pt x="149" y="222"/>
                      <a:pt x="156" y="246"/>
                      <a:pt x="156" y="246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683"/>
              <p:cNvSpPr>
                <a:spLocks/>
              </p:cNvSpPr>
              <p:nvPr/>
            </p:nvSpPr>
            <p:spPr bwMode="auto">
              <a:xfrm rot="334945" flipH="1" flipV="1">
                <a:off x="4202" y="1352"/>
                <a:ext cx="18" cy="201"/>
              </a:xfrm>
              <a:custGeom>
                <a:avLst/>
                <a:gdLst>
                  <a:gd name="T0" fmla="*/ 8 w 24"/>
                  <a:gd name="T1" fmla="*/ 0 h 276"/>
                  <a:gd name="T2" fmla="*/ 2 w 24"/>
                  <a:gd name="T3" fmla="*/ 23 h 276"/>
                  <a:gd name="T4" fmla="*/ 4 w 24"/>
                  <a:gd name="T5" fmla="*/ 55 h 276"/>
                  <a:gd name="T6" fmla="*/ 0 w 24"/>
                  <a:gd name="T7" fmla="*/ 77 h 2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76">
                    <a:moveTo>
                      <a:pt x="24" y="0"/>
                    </a:moveTo>
                    <a:cubicBezTo>
                      <a:pt x="15" y="26"/>
                      <a:pt x="13" y="52"/>
                      <a:pt x="6" y="78"/>
                    </a:cubicBezTo>
                    <a:cubicBezTo>
                      <a:pt x="8" y="118"/>
                      <a:pt x="12" y="158"/>
                      <a:pt x="12" y="198"/>
                    </a:cubicBezTo>
                    <a:cubicBezTo>
                      <a:pt x="12" y="225"/>
                      <a:pt x="0" y="249"/>
                      <a:pt x="0" y="276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684"/>
              <p:cNvSpPr>
                <a:spLocks/>
              </p:cNvSpPr>
              <p:nvPr/>
            </p:nvSpPr>
            <p:spPr bwMode="auto">
              <a:xfrm rot="334945" flipH="1" flipV="1">
                <a:off x="4121" y="1440"/>
                <a:ext cx="87" cy="91"/>
              </a:xfrm>
              <a:custGeom>
                <a:avLst/>
                <a:gdLst>
                  <a:gd name="T0" fmla="*/ 33 w 120"/>
                  <a:gd name="T1" fmla="*/ 0 h 126"/>
                  <a:gd name="T2" fmla="*/ 9 w 120"/>
                  <a:gd name="T3" fmla="*/ 21 h 126"/>
                  <a:gd name="T4" fmla="*/ 0 w 120"/>
                  <a:gd name="T5" fmla="*/ 35 h 1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0" h="126">
                    <a:moveTo>
                      <a:pt x="120" y="0"/>
                    </a:moveTo>
                    <a:cubicBezTo>
                      <a:pt x="104" y="22"/>
                      <a:pt x="54" y="70"/>
                      <a:pt x="30" y="78"/>
                    </a:cubicBezTo>
                    <a:cubicBezTo>
                      <a:pt x="23" y="99"/>
                      <a:pt x="9" y="107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685"/>
              <p:cNvSpPr>
                <a:spLocks/>
              </p:cNvSpPr>
              <p:nvPr/>
            </p:nvSpPr>
            <p:spPr bwMode="auto">
              <a:xfrm rot="334945" flipH="1" flipV="1">
                <a:off x="4249" y="1357"/>
                <a:ext cx="26" cy="223"/>
              </a:xfrm>
              <a:custGeom>
                <a:avLst/>
                <a:gdLst>
                  <a:gd name="T0" fmla="*/ 0 w 36"/>
                  <a:gd name="T1" fmla="*/ 0 h 306"/>
                  <a:gd name="T2" fmla="*/ 9 w 36"/>
                  <a:gd name="T3" fmla="*/ 71 h 306"/>
                  <a:gd name="T4" fmla="*/ 10 w 36"/>
                  <a:gd name="T5" fmla="*/ 87 h 3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06">
                    <a:moveTo>
                      <a:pt x="0" y="0"/>
                    </a:moveTo>
                    <a:cubicBezTo>
                      <a:pt x="10" y="86"/>
                      <a:pt x="9" y="169"/>
                      <a:pt x="30" y="252"/>
                    </a:cubicBezTo>
                    <a:cubicBezTo>
                      <a:pt x="32" y="270"/>
                      <a:pt x="36" y="306"/>
                      <a:pt x="36" y="306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686"/>
              <p:cNvSpPr>
                <a:spLocks/>
              </p:cNvSpPr>
              <p:nvPr/>
            </p:nvSpPr>
            <p:spPr bwMode="auto">
              <a:xfrm rot="334945" flipH="1" flipV="1">
                <a:off x="4211" y="1490"/>
                <a:ext cx="47" cy="118"/>
              </a:xfrm>
              <a:custGeom>
                <a:avLst/>
                <a:gdLst>
                  <a:gd name="T0" fmla="*/ 17 w 66"/>
                  <a:gd name="T1" fmla="*/ 0 h 162"/>
                  <a:gd name="T2" fmla="*/ 11 w 66"/>
                  <a:gd name="T3" fmla="*/ 20 h 162"/>
                  <a:gd name="T4" fmla="*/ 8 w 66"/>
                  <a:gd name="T5" fmla="*/ 25 h 162"/>
                  <a:gd name="T6" fmla="*/ 4 w 66"/>
                  <a:gd name="T7" fmla="*/ 36 h 162"/>
                  <a:gd name="T8" fmla="*/ 1 w 66"/>
                  <a:gd name="T9" fmla="*/ 40 h 162"/>
                  <a:gd name="T10" fmla="*/ 0 w 66"/>
                  <a:gd name="T11" fmla="*/ 4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162">
                    <a:moveTo>
                      <a:pt x="66" y="0"/>
                    </a:moveTo>
                    <a:cubicBezTo>
                      <a:pt x="55" y="23"/>
                      <a:pt x="56" y="51"/>
                      <a:pt x="42" y="72"/>
                    </a:cubicBezTo>
                    <a:cubicBezTo>
                      <a:pt x="38" y="78"/>
                      <a:pt x="33" y="83"/>
                      <a:pt x="30" y="90"/>
                    </a:cubicBezTo>
                    <a:cubicBezTo>
                      <a:pt x="25" y="102"/>
                      <a:pt x="25" y="115"/>
                      <a:pt x="18" y="126"/>
                    </a:cubicBezTo>
                    <a:cubicBezTo>
                      <a:pt x="14" y="132"/>
                      <a:pt x="9" y="138"/>
                      <a:pt x="6" y="144"/>
                    </a:cubicBezTo>
                    <a:cubicBezTo>
                      <a:pt x="3" y="150"/>
                      <a:pt x="0" y="162"/>
                      <a:pt x="0" y="16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687"/>
              <p:cNvSpPr>
                <a:spLocks/>
              </p:cNvSpPr>
              <p:nvPr/>
            </p:nvSpPr>
            <p:spPr bwMode="auto">
              <a:xfrm rot="334945" flipH="1" flipV="1">
                <a:off x="3106" y="1513"/>
                <a:ext cx="31" cy="241"/>
              </a:xfrm>
              <a:custGeom>
                <a:avLst/>
                <a:gdLst>
                  <a:gd name="T0" fmla="*/ 0 w 42"/>
                  <a:gd name="T1" fmla="*/ 0 h 330"/>
                  <a:gd name="T2" fmla="*/ 1 w 42"/>
                  <a:gd name="T3" fmla="*/ 63 h 330"/>
                  <a:gd name="T4" fmla="*/ 13 w 42"/>
                  <a:gd name="T5" fmla="*/ 94 h 3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30">
                    <a:moveTo>
                      <a:pt x="0" y="0"/>
                    </a:moveTo>
                    <a:cubicBezTo>
                      <a:pt x="2" y="74"/>
                      <a:pt x="2" y="148"/>
                      <a:pt x="6" y="222"/>
                    </a:cubicBezTo>
                    <a:cubicBezTo>
                      <a:pt x="8" y="261"/>
                      <a:pt x="42" y="290"/>
                      <a:pt x="42" y="330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688"/>
              <p:cNvSpPr>
                <a:spLocks/>
              </p:cNvSpPr>
              <p:nvPr/>
            </p:nvSpPr>
            <p:spPr bwMode="auto">
              <a:xfrm rot="334945" flipH="1" flipV="1">
                <a:off x="3007" y="1552"/>
                <a:ext cx="117" cy="162"/>
              </a:xfrm>
              <a:custGeom>
                <a:avLst/>
                <a:gdLst>
                  <a:gd name="T0" fmla="*/ 44 w 162"/>
                  <a:gd name="T1" fmla="*/ 0 h 222"/>
                  <a:gd name="T2" fmla="*/ 25 w 162"/>
                  <a:gd name="T3" fmla="*/ 17 h 222"/>
                  <a:gd name="T4" fmla="*/ 12 w 162"/>
                  <a:gd name="T5" fmla="*/ 37 h 222"/>
                  <a:gd name="T6" fmla="*/ 0 w 162"/>
                  <a:gd name="T7" fmla="*/ 63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222">
                    <a:moveTo>
                      <a:pt x="162" y="0"/>
                    </a:moveTo>
                    <a:cubicBezTo>
                      <a:pt x="120" y="18"/>
                      <a:pt x="113" y="25"/>
                      <a:pt x="90" y="60"/>
                    </a:cubicBezTo>
                    <a:cubicBezTo>
                      <a:pt x="74" y="116"/>
                      <a:pt x="77" y="97"/>
                      <a:pt x="42" y="132"/>
                    </a:cubicBezTo>
                    <a:cubicBezTo>
                      <a:pt x="32" y="162"/>
                      <a:pt x="0" y="191"/>
                      <a:pt x="0" y="22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689"/>
              <p:cNvSpPr>
                <a:spLocks/>
              </p:cNvSpPr>
              <p:nvPr/>
            </p:nvSpPr>
            <p:spPr bwMode="auto">
              <a:xfrm rot="334945" flipH="1" flipV="1">
                <a:off x="5659" y="1350"/>
                <a:ext cx="87" cy="240"/>
              </a:xfrm>
              <a:custGeom>
                <a:avLst/>
                <a:gdLst>
                  <a:gd name="T0" fmla="*/ 32 w 121"/>
                  <a:gd name="T1" fmla="*/ 0 h 330"/>
                  <a:gd name="T2" fmla="*/ 17 w 121"/>
                  <a:gd name="T3" fmla="*/ 25 h 330"/>
                  <a:gd name="T4" fmla="*/ 6 w 121"/>
                  <a:gd name="T5" fmla="*/ 60 h 330"/>
                  <a:gd name="T6" fmla="*/ 2 w 121"/>
                  <a:gd name="T7" fmla="*/ 81 h 330"/>
                  <a:gd name="T8" fmla="*/ 1 w 121"/>
                  <a:gd name="T9" fmla="*/ 92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330">
                    <a:moveTo>
                      <a:pt x="121" y="0"/>
                    </a:moveTo>
                    <a:cubicBezTo>
                      <a:pt x="93" y="28"/>
                      <a:pt x="84" y="59"/>
                      <a:pt x="61" y="90"/>
                    </a:cubicBezTo>
                    <a:cubicBezTo>
                      <a:pt x="49" y="132"/>
                      <a:pt x="33" y="173"/>
                      <a:pt x="25" y="216"/>
                    </a:cubicBezTo>
                    <a:cubicBezTo>
                      <a:pt x="12" y="284"/>
                      <a:pt x="29" y="243"/>
                      <a:pt x="7" y="288"/>
                    </a:cubicBezTo>
                    <a:cubicBezTo>
                      <a:pt x="0" y="322"/>
                      <a:pt x="1" y="308"/>
                      <a:pt x="1" y="330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690"/>
              <p:cNvSpPr>
                <a:spLocks/>
              </p:cNvSpPr>
              <p:nvPr/>
            </p:nvSpPr>
            <p:spPr bwMode="auto">
              <a:xfrm rot="334945" flipH="1" flipV="1">
                <a:off x="5466" y="1570"/>
                <a:ext cx="47" cy="183"/>
              </a:xfrm>
              <a:custGeom>
                <a:avLst/>
                <a:gdLst>
                  <a:gd name="T0" fmla="*/ 18 w 65"/>
                  <a:gd name="T1" fmla="*/ 0 h 252"/>
                  <a:gd name="T2" fmla="*/ 3 w 65"/>
                  <a:gd name="T3" fmla="*/ 27 h 252"/>
                  <a:gd name="T4" fmla="*/ 1 w 65"/>
                  <a:gd name="T5" fmla="*/ 70 h 2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252">
                    <a:moveTo>
                      <a:pt x="65" y="0"/>
                    </a:moveTo>
                    <a:cubicBezTo>
                      <a:pt x="40" y="33"/>
                      <a:pt x="24" y="58"/>
                      <a:pt x="11" y="96"/>
                    </a:cubicBezTo>
                    <a:cubicBezTo>
                      <a:pt x="0" y="176"/>
                      <a:pt x="5" y="124"/>
                      <a:pt x="5" y="25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691"/>
              <p:cNvSpPr>
                <a:spLocks/>
              </p:cNvSpPr>
              <p:nvPr/>
            </p:nvSpPr>
            <p:spPr bwMode="auto">
              <a:xfrm rot="334945" flipH="1" flipV="1">
                <a:off x="5501" y="1661"/>
                <a:ext cx="61" cy="96"/>
              </a:xfrm>
              <a:custGeom>
                <a:avLst/>
                <a:gdLst>
                  <a:gd name="T0" fmla="*/ 1 w 85"/>
                  <a:gd name="T1" fmla="*/ 0 h 132"/>
                  <a:gd name="T2" fmla="*/ 8 w 85"/>
                  <a:gd name="T3" fmla="*/ 30 h 132"/>
                  <a:gd name="T4" fmla="*/ 23 w 85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5" h="132">
                    <a:moveTo>
                      <a:pt x="1" y="0"/>
                    </a:moveTo>
                    <a:cubicBezTo>
                      <a:pt x="4" y="21"/>
                      <a:pt x="0" y="87"/>
                      <a:pt x="31" y="108"/>
                    </a:cubicBezTo>
                    <a:cubicBezTo>
                      <a:pt x="38" y="113"/>
                      <a:pt x="85" y="116"/>
                      <a:pt x="85" y="13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692"/>
              <p:cNvSpPr>
                <a:spLocks/>
              </p:cNvSpPr>
              <p:nvPr/>
            </p:nvSpPr>
            <p:spPr bwMode="auto">
              <a:xfrm rot="334945" flipH="1" flipV="1">
                <a:off x="5437" y="1282"/>
                <a:ext cx="43" cy="284"/>
              </a:xfrm>
              <a:custGeom>
                <a:avLst/>
                <a:gdLst>
                  <a:gd name="T0" fmla="*/ 16 w 60"/>
                  <a:gd name="T1" fmla="*/ 0 h 390"/>
                  <a:gd name="T2" fmla="*/ 1 w 60"/>
                  <a:gd name="T3" fmla="*/ 60 h 390"/>
                  <a:gd name="T4" fmla="*/ 0 w 60"/>
                  <a:gd name="T5" fmla="*/ 110 h 3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390">
                    <a:moveTo>
                      <a:pt x="60" y="0"/>
                    </a:moveTo>
                    <a:cubicBezTo>
                      <a:pt x="39" y="72"/>
                      <a:pt x="15" y="141"/>
                      <a:pt x="6" y="216"/>
                    </a:cubicBezTo>
                    <a:cubicBezTo>
                      <a:pt x="0" y="386"/>
                      <a:pt x="0" y="328"/>
                      <a:pt x="0" y="390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693"/>
              <p:cNvSpPr>
                <a:spLocks/>
              </p:cNvSpPr>
              <p:nvPr/>
            </p:nvSpPr>
            <p:spPr bwMode="auto">
              <a:xfrm rot="334945" flipH="1" flipV="1">
                <a:off x="5303" y="1192"/>
                <a:ext cx="175" cy="231"/>
              </a:xfrm>
              <a:custGeom>
                <a:avLst/>
                <a:gdLst>
                  <a:gd name="T0" fmla="*/ 0 w 242"/>
                  <a:gd name="T1" fmla="*/ 0 h 318"/>
                  <a:gd name="T2" fmla="*/ 21 w 242"/>
                  <a:gd name="T3" fmla="*/ 30 h 318"/>
                  <a:gd name="T4" fmla="*/ 25 w 242"/>
                  <a:gd name="T5" fmla="*/ 40 h 318"/>
                  <a:gd name="T6" fmla="*/ 54 w 242"/>
                  <a:gd name="T7" fmla="*/ 65 h 318"/>
                  <a:gd name="T8" fmla="*/ 64 w 242"/>
                  <a:gd name="T9" fmla="*/ 78 h 318"/>
                  <a:gd name="T10" fmla="*/ 66 w 242"/>
                  <a:gd name="T11" fmla="*/ 89 h 3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2" h="318">
                    <a:moveTo>
                      <a:pt x="0" y="0"/>
                    </a:moveTo>
                    <a:cubicBezTo>
                      <a:pt x="26" y="36"/>
                      <a:pt x="64" y="66"/>
                      <a:pt x="78" y="108"/>
                    </a:cubicBezTo>
                    <a:cubicBezTo>
                      <a:pt x="82" y="120"/>
                      <a:pt x="83" y="133"/>
                      <a:pt x="90" y="144"/>
                    </a:cubicBezTo>
                    <a:cubicBezTo>
                      <a:pt x="145" y="227"/>
                      <a:pt x="116" y="125"/>
                      <a:pt x="198" y="234"/>
                    </a:cubicBezTo>
                    <a:cubicBezTo>
                      <a:pt x="210" y="250"/>
                      <a:pt x="222" y="266"/>
                      <a:pt x="234" y="282"/>
                    </a:cubicBezTo>
                    <a:cubicBezTo>
                      <a:pt x="242" y="306"/>
                      <a:pt x="240" y="294"/>
                      <a:pt x="240" y="318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694"/>
              <p:cNvSpPr>
                <a:spLocks/>
              </p:cNvSpPr>
              <p:nvPr/>
            </p:nvSpPr>
            <p:spPr bwMode="auto">
              <a:xfrm rot="334945" flipH="1" flipV="1">
                <a:off x="5270" y="2980"/>
                <a:ext cx="39" cy="201"/>
              </a:xfrm>
              <a:custGeom>
                <a:avLst/>
                <a:gdLst>
                  <a:gd name="T0" fmla="*/ 14 w 54"/>
                  <a:gd name="T1" fmla="*/ 0 h 276"/>
                  <a:gd name="T2" fmla="*/ 0 w 54"/>
                  <a:gd name="T3" fmla="*/ 31 h 276"/>
                  <a:gd name="T4" fmla="*/ 4 w 54"/>
                  <a:gd name="T5" fmla="*/ 77 h 2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276">
                    <a:moveTo>
                      <a:pt x="54" y="0"/>
                    </a:moveTo>
                    <a:cubicBezTo>
                      <a:pt x="24" y="30"/>
                      <a:pt x="10" y="67"/>
                      <a:pt x="0" y="108"/>
                    </a:cubicBezTo>
                    <a:cubicBezTo>
                      <a:pt x="12" y="264"/>
                      <a:pt x="12" y="208"/>
                      <a:pt x="12" y="276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695"/>
              <p:cNvSpPr>
                <a:spLocks/>
              </p:cNvSpPr>
              <p:nvPr/>
            </p:nvSpPr>
            <p:spPr bwMode="auto">
              <a:xfrm rot="334945" flipH="1" flipV="1">
                <a:off x="5427" y="2822"/>
                <a:ext cx="87" cy="171"/>
              </a:xfrm>
              <a:custGeom>
                <a:avLst/>
                <a:gdLst>
                  <a:gd name="T0" fmla="*/ 33 w 120"/>
                  <a:gd name="T1" fmla="*/ 0 h 234"/>
                  <a:gd name="T2" fmla="*/ 13 w 120"/>
                  <a:gd name="T3" fmla="*/ 23 h 234"/>
                  <a:gd name="T4" fmla="*/ 12 w 120"/>
                  <a:gd name="T5" fmla="*/ 33 h 234"/>
                  <a:gd name="T6" fmla="*/ 5 w 120"/>
                  <a:gd name="T7" fmla="*/ 39 h 234"/>
                  <a:gd name="T8" fmla="*/ 4 w 120"/>
                  <a:gd name="T9" fmla="*/ 53 h 234"/>
                  <a:gd name="T10" fmla="*/ 0 w 120"/>
                  <a:gd name="T11" fmla="*/ 67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34">
                    <a:moveTo>
                      <a:pt x="120" y="0"/>
                    </a:moveTo>
                    <a:cubicBezTo>
                      <a:pt x="105" y="46"/>
                      <a:pt x="94" y="58"/>
                      <a:pt x="48" y="78"/>
                    </a:cubicBezTo>
                    <a:cubicBezTo>
                      <a:pt x="46" y="90"/>
                      <a:pt x="47" y="103"/>
                      <a:pt x="42" y="114"/>
                    </a:cubicBezTo>
                    <a:cubicBezTo>
                      <a:pt x="37" y="124"/>
                      <a:pt x="22" y="128"/>
                      <a:pt x="18" y="138"/>
                    </a:cubicBezTo>
                    <a:cubicBezTo>
                      <a:pt x="12" y="153"/>
                      <a:pt x="15" y="170"/>
                      <a:pt x="12" y="186"/>
                    </a:cubicBezTo>
                    <a:cubicBezTo>
                      <a:pt x="9" y="202"/>
                      <a:pt x="0" y="218"/>
                      <a:pt x="0" y="234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696"/>
              <p:cNvSpPr>
                <a:spLocks/>
              </p:cNvSpPr>
              <p:nvPr/>
            </p:nvSpPr>
            <p:spPr bwMode="auto">
              <a:xfrm rot="334945" flipH="1" flipV="1">
                <a:off x="5319" y="2692"/>
                <a:ext cx="46" cy="283"/>
              </a:xfrm>
              <a:custGeom>
                <a:avLst/>
                <a:gdLst>
                  <a:gd name="T0" fmla="*/ 3 w 64"/>
                  <a:gd name="T1" fmla="*/ 0 h 390"/>
                  <a:gd name="T2" fmla="*/ 1 w 64"/>
                  <a:gd name="T3" fmla="*/ 32 h 390"/>
                  <a:gd name="T4" fmla="*/ 4 w 64"/>
                  <a:gd name="T5" fmla="*/ 52 h 390"/>
                  <a:gd name="T6" fmla="*/ 13 w 64"/>
                  <a:gd name="T7" fmla="*/ 62 h 390"/>
                  <a:gd name="T8" fmla="*/ 13 w 64"/>
                  <a:gd name="T9" fmla="*/ 108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90">
                    <a:moveTo>
                      <a:pt x="12" y="0"/>
                    </a:moveTo>
                    <a:cubicBezTo>
                      <a:pt x="2" y="41"/>
                      <a:pt x="0" y="72"/>
                      <a:pt x="6" y="114"/>
                    </a:cubicBezTo>
                    <a:cubicBezTo>
                      <a:pt x="10" y="138"/>
                      <a:pt x="1" y="169"/>
                      <a:pt x="18" y="186"/>
                    </a:cubicBezTo>
                    <a:cubicBezTo>
                      <a:pt x="41" y="209"/>
                      <a:pt x="31" y="197"/>
                      <a:pt x="48" y="222"/>
                    </a:cubicBezTo>
                    <a:cubicBezTo>
                      <a:pt x="64" y="287"/>
                      <a:pt x="48" y="328"/>
                      <a:pt x="48" y="390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697"/>
              <p:cNvSpPr>
                <a:spLocks/>
              </p:cNvSpPr>
              <p:nvPr/>
            </p:nvSpPr>
            <p:spPr bwMode="auto">
              <a:xfrm rot="334945" flipH="1" flipV="1">
                <a:off x="4298" y="1692"/>
                <a:ext cx="36" cy="161"/>
              </a:xfrm>
              <a:custGeom>
                <a:avLst/>
                <a:gdLst>
                  <a:gd name="T0" fmla="*/ 1 w 50"/>
                  <a:gd name="T1" fmla="*/ 0 h 222"/>
                  <a:gd name="T2" fmla="*/ 2 w 50"/>
                  <a:gd name="T3" fmla="*/ 30 h 222"/>
                  <a:gd name="T4" fmla="*/ 9 w 50"/>
                  <a:gd name="T5" fmla="*/ 35 h 222"/>
                  <a:gd name="T6" fmla="*/ 14 w 50"/>
                  <a:gd name="T7" fmla="*/ 53 h 222"/>
                  <a:gd name="T8" fmla="*/ 12 w 50"/>
                  <a:gd name="T9" fmla="*/ 6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222">
                    <a:moveTo>
                      <a:pt x="2" y="0"/>
                    </a:moveTo>
                    <a:cubicBezTo>
                      <a:pt x="4" y="36"/>
                      <a:pt x="0" y="73"/>
                      <a:pt x="8" y="108"/>
                    </a:cubicBezTo>
                    <a:cubicBezTo>
                      <a:pt x="10" y="118"/>
                      <a:pt x="27" y="117"/>
                      <a:pt x="32" y="126"/>
                    </a:cubicBezTo>
                    <a:cubicBezTo>
                      <a:pt x="43" y="146"/>
                      <a:pt x="43" y="170"/>
                      <a:pt x="50" y="192"/>
                    </a:cubicBezTo>
                    <a:cubicBezTo>
                      <a:pt x="43" y="214"/>
                      <a:pt x="44" y="204"/>
                      <a:pt x="44" y="22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698"/>
              <p:cNvSpPr>
                <a:spLocks/>
              </p:cNvSpPr>
              <p:nvPr/>
            </p:nvSpPr>
            <p:spPr bwMode="auto">
              <a:xfrm rot="334945" flipH="1" flipV="1">
                <a:off x="4123" y="1734"/>
                <a:ext cx="177" cy="183"/>
              </a:xfrm>
              <a:custGeom>
                <a:avLst/>
                <a:gdLst>
                  <a:gd name="T0" fmla="*/ 65 w 246"/>
                  <a:gd name="T1" fmla="*/ 0 h 252"/>
                  <a:gd name="T2" fmla="*/ 51 w 246"/>
                  <a:gd name="T3" fmla="*/ 7 h 252"/>
                  <a:gd name="T4" fmla="*/ 32 w 246"/>
                  <a:gd name="T5" fmla="*/ 27 h 252"/>
                  <a:gd name="T6" fmla="*/ 19 w 246"/>
                  <a:gd name="T7" fmla="*/ 37 h 252"/>
                  <a:gd name="T8" fmla="*/ 4 w 246"/>
                  <a:gd name="T9" fmla="*/ 57 h 252"/>
                  <a:gd name="T10" fmla="*/ 0 w 246"/>
                  <a:gd name="T11" fmla="*/ 7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6" h="252">
                    <a:moveTo>
                      <a:pt x="246" y="0"/>
                    </a:moveTo>
                    <a:cubicBezTo>
                      <a:pt x="230" y="11"/>
                      <a:pt x="208" y="12"/>
                      <a:pt x="192" y="24"/>
                    </a:cubicBezTo>
                    <a:cubicBezTo>
                      <a:pt x="165" y="45"/>
                      <a:pt x="144" y="72"/>
                      <a:pt x="120" y="96"/>
                    </a:cubicBezTo>
                    <a:cubicBezTo>
                      <a:pt x="106" y="110"/>
                      <a:pt x="86" y="118"/>
                      <a:pt x="72" y="132"/>
                    </a:cubicBezTo>
                    <a:cubicBezTo>
                      <a:pt x="51" y="153"/>
                      <a:pt x="40" y="182"/>
                      <a:pt x="18" y="204"/>
                    </a:cubicBezTo>
                    <a:cubicBezTo>
                      <a:pt x="15" y="217"/>
                      <a:pt x="0" y="242"/>
                      <a:pt x="0" y="252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699"/>
              <p:cNvSpPr>
                <a:spLocks/>
              </p:cNvSpPr>
              <p:nvPr/>
            </p:nvSpPr>
            <p:spPr bwMode="auto">
              <a:xfrm rot="334945" flipH="1" flipV="1">
                <a:off x="3592" y="1733"/>
                <a:ext cx="156" cy="92"/>
              </a:xfrm>
              <a:custGeom>
                <a:avLst/>
                <a:gdLst>
                  <a:gd name="T0" fmla="*/ 59 w 216"/>
                  <a:gd name="T1" fmla="*/ 0 h 126"/>
                  <a:gd name="T2" fmla="*/ 53 w 216"/>
                  <a:gd name="T3" fmla="*/ 4 h 126"/>
                  <a:gd name="T4" fmla="*/ 51 w 216"/>
                  <a:gd name="T5" fmla="*/ 14 h 126"/>
                  <a:gd name="T6" fmla="*/ 14 w 216"/>
                  <a:gd name="T7" fmla="*/ 28 h 126"/>
                  <a:gd name="T8" fmla="*/ 0 w 216"/>
                  <a:gd name="T9" fmla="*/ 3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" h="126">
                    <a:moveTo>
                      <a:pt x="216" y="0"/>
                    </a:moveTo>
                    <a:cubicBezTo>
                      <a:pt x="210" y="4"/>
                      <a:pt x="202" y="6"/>
                      <a:pt x="198" y="12"/>
                    </a:cubicBezTo>
                    <a:cubicBezTo>
                      <a:pt x="191" y="23"/>
                      <a:pt x="195" y="39"/>
                      <a:pt x="186" y="48"/>
                    </a:cubicBezTo>
                    <a:cubicBezTo>
                      <a:pt x="158" y="76"/>
                      <a:pt x="92" y="91"/>
                      <a:pt x="54" y="102"/>
                    </a:cubicBezTo>
                    <a:cubicBezTo>
                      <a:pt x="1" y="117"/>
                      <a:pt x="14" y="99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700"/>
              <p:cNvSpPr>
                <a:spLocks/>
              </p:cNvSpPr>
              <p:nvPr/>
            </p:nvSpPr>
            <p:spPr bwMode="auto">
              <a:xfrm flipH="1">
                <a:off x="2504" y="2077"/>
                <a:ext cx="3313" cy="230"/>
              </a:xfrm>
              <a:custGeom>
                <a:avLst/>
                <a:gdLst>
                  <a:gd name="T0" fmla="*/ 0 w 4590"/>
                  <a:gd name="T1" fmla="*/ 50 h 316"/>
                  <a:gd name="T2" fmla="*/ 40 w 4590"/>
                  <a:gd name="T3" fmla="*/ 49 h 316"/>
                  <a:gd name="T4" fmla="*/ 171 w 4590"/>
                  <a:gd name="T5" fmla="*/ 49 h 316"/>
                  <a:gd name="T6" fmla="*/ 243 w 4590"/>
                  <a:gd name="T7" fmla="*/ 69 h 316"/>
                  <a:gd name="T8" fmla="*/ 370 w 4590"/>
                  <a:gd name="T9" fmla="*/ 27 h 316"/>
                  <a:gd name="T10" fmla="*/ 467 w 4590"/>
                  <a:gd name="T11" fmla="*/ 20 h 316"/>
                  <a:gd name="T12" fmla="*/ 568 w 4590"/>
                  <a:gd name="T13" fmla="*/ 58 h 316"/>
                  <a:gd name="T14" fmla="*/ 751 w 4590"/>
                  <a:gd name="T15" fmla="*/ 66 h 316"/>
                  <a:gd name="T16" fmla="*/ 817 w 4590"/>
                  <a:gd name="T17" fmla="*/ 76 h 316"/>
                  <a:gd name="T18" fmla="*/ 1020 w 4590"/>
                  <a:gd name="T19" fmla="*/ 79 h 316"/>
                  <a:gd name="T20" fmla="*/ 1089 w 4590"/>
                  <a:gd name="T21" fmla="*/ 18 h 316"/>
                  <a:gd name="T22" fmla="*/ 1246 w 4590"/>
                  <a:gd name="T23" fmla="*/ 0 h 3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90" h="316">
                    <a:moveTo>
                      <a:pt x="0" y="180"/>
                    </a:moveTo>
                    <a:cubicBezTo>
                      <a:pt x="22" y="177"/>
                      <a:pt x="45" y="175"/>
                      <a:pt x="150" y="174"/>
                    </a:cubicBezTo>
                    <a:cubicBezTo>
                      <a:pt x="255" y="173"/>
                      <a:pt x="506" y="162"/>
                      <a:pt x="630" y="174"/>
                    </a:cubicBezTo>
                    <a:cubicBezTo>
                      <a:pt x="754" y="186"/>
                      <a:pt x="772" y="259"/>
                      <a:pt x="894" y="246"/>
                    </a:cubicBezTo>
                    <a:cubicBezTo>
                      <a:pt x="1016" y="233"/>
                      <a:pt x="1224" y="125"/>
                      <a:pt x="1362" y="96"/>
                    </a:cubicBezTo>
                    <a:cubicBezTo>
                      <a:pt x="1500" y="67"/>
                      <a:pt x="1600" y="54"/>
                      <a:pt x="1722" y="72"/>
                    </a:cubicBezTo>
                    <a:cubicBezTo>
                      <a:pt x="1844" y="90"/>
                      <a:pt x="1920" y="177"/>
                      <a:pt x="2094" y="204"/>
                    </a:cubicBezTo>
                    <a:cubicBezTo>
                      <a:pt x="2268" y="231"/>
                      <a:pt x="2613" y="223"/>
                      <a:pt x="2766" y="234"/>
                    </a:cubicBezTo>
                    <a:cubicBezTo>
                      <a:pt x="2919" y="245"/>
                      <a:pt x="2847" y="262"/>
                      <a:pt x="3012" y="270"/>
                    </a:cubicBezTo>
                    <a:cubicBezTo>
                      <a:pt x="3177" y="278"/>
                      <a:pt x="3589" y="316"/>
                      <a:pt x="3756" y="282"/>
                    </a:cubicBezTo>
                    <a:cubicBezTo>
                      <a:pt x="3923" y="248"/>
                      <a:pt x="3875" y="113"/>
                      <a:pt x="4014" y="66"/>
                    </a:cubicBezTo>
                    <a:cubicBezTo>
                      <a:pt x="4153" y="19"/>
                      <a:pt x="4494" y="12"/>
                      <a:pt x="4590" y="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701"/>
              <p:cNvSpPr>
                <a:spLocks/>
              </p:cNvSpPr>
              <p:nvPr/>
            </p:nvSpPr>
            <p:spPr bwMode="auto">
              <a:xfrm flipH="1">
                <a:off x="2734" y="1794"/>
                <a:ext cx="3356" cy="139"/>
              </a:xfrm>
              <a:custGeom>
                <a:avLst/>
                <a:gdLst>
                  <a:gd name="T0" fmla="*/ 0 w 4650"/>
                  <a:gd name="T1" fmla="*/ 37 h 190"/>
                  <a:gd name="T2" fmla="*/ 79 w 4650"/>
                  <a:gd name="T3" fmla="*/ 36 h 190"/>
                  <a:gd name="T4" fmla="*/ 119 w 4650"/>
                  <a:gd name="T5" fmla="*/ 51 h 190"/>
                  <a:gd name="T6" fmla="*/ 267 w 4650"/>
                  <a:gd name="T7" fmla="*/ 51 h 190"/>
                  <a:gd name="T8" fmla="*/ 346 w 4650"/>
                  <a:gd name="T9" fmla="*/ 33 h 190"/>
                  <a:gd name="T10" fmla="*/ 504 w 4650"/>
                  <a:gd name="T11" fmla="*/ 31 h 190"/>
                  <a:gd name="T12" fmla="*/ 581 w 4650"/>
                  <a:gd name="T13" fmla="*/ 8 h 190"/>
                  <a:gd name="T14" fmla="*/ 738 w 4650"/>
                  <a:gd name="T15" fmla="*/ 3 h 190"/>
                  <a:gd name="T16" fmla="*/ 823 w 4650"/>
                  <a:gd name="T17" fmla="*/ 27 h 190"/>
                  <a:gd name="T18" fmla="*/ 1014 w 4650"/>
                  <a:gd name="T19" fmla="*/ 31 h 190"/>
                  <a:gd name="T20" fmla="*/ 1070 w 4650"/>
                  <a:gd name="T21" fmla="*/ 10 h 190"/>
                  <a:gd name="T22" fmla="*/ 1142 w 4650"/>
                  <a:gd name="T23" fmla="*/ 10 h 190"/>
                  <a:gd name="T24" fmla="*/ 1197 w 4650"/>
                  <a:gd name="T25" fmla="*/ 29 h 190"/>
                  <a:gd name="T26" fmla="*/ 1262 w 4650"/>
                  <a:gd name="T27" fmla="*/ 33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702"/>
              <p:cNvSpPr>
                <a:spLocks/>
              </p:cNvSpPr>
              <p:nvPr/>
            </p:nvSpPr>
            <p:spPr bwMode="auto">
              <a:xfrm rot="344812" flipH="1" flipV="1">
                <a:off x="2595" y="1851"/>
                <a:ext cx="2975" cy="365"/>
              </a:xfrm>
              <a:custGeom>
                <a:avLst/>
                <a:gdLst>
                  <a:gd name="T0" fmla="*/ 0 w 4650"/>
                  <a:gd name="T1" fmla="*/ 1787 h 190"/>
                  <a:gd name="T2" fmla="*/ 49 w 4650"/>
                  <a:gd name="T3" fmla="*/ 1702 h 190"/>
                  <a:gd name="T4" fmla="*/ 74 w 4650"/>
                  <a:gd name="T5" fmla="*/ 2440 h 190"/>
                  <a:gd name="T6" fmla="*/ 165 w 4650"/>
                  <a:gd name="T7" fmla="*/ 2440 h 190"/>
                  <a:gd name="T8" fmla="*/ 214 w 4650"/>
                  <a:gd name="T9" fmla="*/ 1539 h 190"/>
                  <a:gd name="T10" fmla="*/ 312 w 4650"/>
                  <a:gd name="T11" fmla="*/ 1462 h 190"/>
                  <a:gd name="T12" fmla="*/ 359 w 4650"/>
                  <a:gd name="T13" fmla="*/ 398 h 190"/>
                  <a:gd name="T14" fmla="*/ 456 w 4650"/>
                  <a:gd name="T15" fmla="*/ 148 h 190"/>
                  <a:gd name="T16" fmla="*/ 509 w 4650"/>
                  <a:gd name="T17" fmla="*/ 1299 h 190"/>
                  <a:gd name="T18" fmla="*/ 626 w 4650"/>
                  <a:gd name="T19" fmla="*/ 1462 h 190"/>
                  <a:gd name="T20" fmla="*/ 661 w 4650"/>
                  <a:gd name="T21" fmla="*/ 476 h 190"/>
                  <a:gd name="T22" fmla="*/ 706 w 4650"/>
                  <a:gd name="T23" fmla="*/ 476 h 190"/>
                  <a:gd name="T24" fmla="*/ 739 w 4650"/>
                  <a:gd name="T25" fmla="*/ 1377 h 190"/>
                  <a:gd name="T26" fmla="*/ 779 w 4650"/>
                  <a:gd name="T27" fmla="*/ 1539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703"/>
              <p:cNvSpPr>
                <a:spLocks/>
              </p:cNvSpPr>
              <p:nvPr/>
            </p:nvSpPr>
            <p:spPr bwMode="auto">
              <a:xfrm flipH="1">
                <a:off x="5501" y="1807"/>
                <a:ext cx="69" cy="122"/>
              </a:xfrm>
              <a:custGeom>
                <a:avLst/>
                <a:gdLst>
                  <a:gd name="T0" fmla="*/ 0 w 96"/>
                  <a:gd name="T1" fmla="*/ 0 h 168"/>
                  <a:gd name="T2" fmla="*/ 17 w 96"/>
                  <a:gd name="T3" fmla="*/ 33 h 168"/>
                  <a:gd name="T4" fmla="*/ 26 w 96"/>
                  <a:gd name="T5" fmla="*/ 47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68">
                    <a:moveTo>
                      <a:pt x="0" y="0"/>
                    </a:moveTo>
                    <a:cubicBezTo>
                      <a:pt x="9" y="53"/>
                      <a:pt x="21" y="90"/>
                      <a:pt x="66" y="120"/>
                    </a:cubicBezTo>
                    <a:cubicBezTo>
                      <a:pt x="92" y="160"/>
                      <a:pt x="84" y="143"/>
                      <a:pt x="96" y="168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704"/>
              <p:cNvSpPr>
                <a:spLocks/>
              </p:cNvSpPr>
              <p:nvPr/>
            </p:nvSpPr>
            <p:spPr bwMode="auto">
              <a:xfrm flipH="1">
                <a:off x="5029" y="1731"/>
                <a:ext cx="102" cy="146"/>
              </a:xfrm>
              <a:custGeom>
                <a:avLst/>
                <a:gdLst>
                  <a:gd name="T0" fmla="*/ 3 w 141"/>
                  <a:gd name="T1" fmla="*/ 1 h 200"/>
                  <a:gd name="T2" fmla="*/ 17 w 141"/>
                  <a:gd name="T3" fmla="*/ 7 h 200"/>
                  <a:gd name="T4" fmla="*/ 32 w 141"/>
                  <a:gd name="T5" fmla="*/ 20 h 200"/>
                  <a:gd name="T6" fmla="*/ 39 w 141"/>
                  <a:gd name="T7" fmla="*/ 57 h 2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1" h="200">
                    <a:moveTo>
                      <a:pt x="9" y="2"/>
                    </a:moveTo>
                    <a:cubicBezTo>
                      <a:pt x="49" y="42"/>
                      <a:pt x="0" y="0"/>
                      <a:pt x="63" y="26"/>
                    </a:cubicBezTo>
                    <a:cubicBezTo>
                      <a:pt x="88" y="36"/>
                      <a:pt x="100" y="51"/>
                      <a:pt x="117" y="68"/>
                    </a:cubicBezTo>
                    <a:cubicBezTo>
                      <a:pt x="123" y="117"/>
                      <a:pt x="141" y="150"/>
                      <a:pt x="141" y="20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705"/>
              <p:cNvSpPr>
                <a:spLocks/>
              </p:cNvSpPr>
              <p:nvPr/>
            </p:nvSpPr>
            <p:spPr bwMode="auto">
              <a:xfrm flipH="1">
                <a:off x="4752" y="1737"/>
                <a:ext cx="89" cy="135"/>
              </a:xfrm>
              <a:custGeom>
                <a:avLst/>
                <a:gdLst>
                  <a:gd name="T0" fmla="*/ 33 w 124"/>
                  <a:gd name="T1" fmla="*/ 0 h 186"/>
                  <a:gd name="T2" fmla="*/ 23 w 124"/>
                  <a:gd name="T3" fmla="*/ 13 h 186"/>
                  <a:gd name="T4" fmla="*/ 20 w 124"/>
                  <a:gd name="T5" fmla="*/ 18 h 186"/>
                  <a:gd name="T6" fmla="*/ 16 w 124"/>
                  <a:gd name="T7" fmla="*/ 22 h 186"/>
                  <a:gd name="T8" fmla="*/ 7 w 124"/>
                  <a:gd name="T9" fmla="*/ 40 h 186"/>
                  <a:gd name="T10" fmla="*/ 3 w 124"/>
                  <a:gd name="T11" fmla="*/ 52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186">
                    <a:moveTo>
                      <a:pt x="124" y="0"/>
                    </a:moveTo>
                    <a:cubicBezTo>
                      <a:pt x="116" y="24"/>
                      <a:pt x="109" y="34"/>
                      <a:pt x="88" y="48"/>
                    </a:cubicBezTo>
                    <a:cubicBezTo>
                      <a:pt x="84" y="54"/>
                      <a:pt x="81" y="61"/>
                      <a:pt x="76" y="66"/>
                    </a:cubicBezTo>
                    <a:cubicBezTo>
                      <a:pt x="71" y="71"/>
                      <a:pt x="62" y="72"/>
                      <a:pt x="58" y="78"/>
                    </a:cubicBezTo>
                    <a:cubicBezTo>
                      <a:pt x="0" y="160"/>
                      <a:pt x="51" y="99"/>
                      <a:pt x="28" y="144"/>
                    </a:cubicBezTo>
                    <a:cubicBezTo>
                      <a:pt x="20" y="159"/>
                      <a:pt x="10" y="168"/>
                      <a:pt x="10" y="18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706"/>
              <p:cNvSpPr>
                <a:spLocks/>
              </p:cNvSpPr>
              <p:nvPr/>
            </p:nvSpPr>
            <p:spPr bwMode="auto">
              <a:xfrm flipH="1">
                <a:off x="4436" y="1811"/>
                <a:ext cx="91" cy="127"/>
              </a:xfrm>
              <a:custGeom>
                <a:avLst/>
                <a:gdLst>
                  <a:gd name="T0" fmla="*/ 0 w 126"/>
                  <a:gd name="T1" fmla="*/ 50 h 174"/>
                  <a:gd name="T2" fmla="*/ 25 w 126"/>
                  <a:gd name="T3" fmla="*/ 24 h 174"/>
                  <a:gd name="T4" fmla="*/ 35 w 126"/>
                  <a:gd name="T5" fmla="*/ 0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6" h="174">
                    <a:moveTo>
                      <a:pt x="0" y="174"/>
                    </a:moveTo>
                    <a:cubicBezTo>
                      <a:pt x="50" y="157"/>
                      <a:pt x="57" y="117"/>
                      <a:pt x="90" y="84"/>
                    </a:cubicBezTo>
                    <a:cubicBezTo>
                      <a:pt x="95" y="64"/>
                      <a:pt x="113" y="13"/>
                      <a:pt x="126" y="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707"/>
              <p:cNvSpPr>
                <a:spLocks/>
              </p:cNvSpPr>
              <p:nvPr/>
            </p:nvSpPr>
            <p:spPr bwMode="auto">
              <a:xfrm flipH="1">
                <a:off x="4200" y="1802"/>
                <a:ext cx="76" cy="232"/>
              </a:xfrm>
              <a:custGeom>
                <a:avLst/>
                <a:gdLst>
                  <a:gd name="T0" fmla="*/ 25 w 105"/>
                  <a:gd name="T1" fmla="*/ 90 h 318"/>
                  <a:gd name="T2" fmla="*/ 16 w 105"/>
                  <a:gd name="T3" fmla="*/ 23 h 318"/>
                  <a:gd name="T4" fmla="*/ 0 w 105"/>
                  <a:gd name="T5" fmla="*/ 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" h="318">
                    <a:moveTo>
                      <a:pt x="90" y="318"/>
                    </a:moveTo>
                    <a:cubicBezTo>
                      <a:pt x="105" y="242"/>
                      <a:pt x="105" y="146"/>
                      <a:pt x="60" y="78"/>
                    </a:cubicBezTo>
                    <a:cubicBezTo>
                      <a:pt x="50" y="63"/>
                      <a:pt x="0" y="15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708"/>
              <p:cNvSpPr>
                <a:spLocks/>
              </p:cNvSpPr>
              <p:nvPr/>
            </p:nvSpPr>
            <p:spPr bwMode="auto">
              <a:xfrm flipH="1">
                <a:off x="4046" y="1820"/>
                <a:ext cx="82" cy="231"/>
              </a:xfrm>
              <a:custGeom>
                <a:avLst/>
                <a:gdLst>
                  <a:gd name="T0" fmla="*/ 30 w 114"/>
                  <a:gd name="T1" fmla="*/ 0 h 318"/>
                  <a:gd name="T2" fmla="*/ 16 w 114"/>
                  <a:gd name="T3" fmla="*/ 15 h 318"/>
                  <a:gd name="T4" fmla="*/ 12 w 114"/>
                  <a:gd name="T5" fmla="*/ 30 h 318"/>
                  <a:gd name="T6" fmla="*/ 1 w 114"/>
                  <a:gd name="T7" fmla="*/ 68 h 318"/>
                  <a:gd name="T8" fmla="*/ 0 w 114"/>
                  <a:gd name="T9" fmla="*/ 89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318">
                    <a:moveTo>
                      <a:pt x="114" y="0"/>
                    </a:moveTo>
                    <a:cubicBezTo>
                      <a:pt x="95" y="19"/>
                      <a:pt x="82" y="39"/>
                      <a:pt x="60" y="54"/>
                    </a:cubicBezTo>
                    <a:cubicBezTo>
                      <a:pt x="36" y="90"/>
                      <a:pt x="58" y="51"/>
                      <a:pt x="42" y="108"/>
                    </a:cubicBezTo>
                    <a:cubicBezTo>
                      <a:pt x="28" y="157"/>
                      <a:pt x="11" y="194"/>
                      <a:pt x="6" y="246"/>
                    </a:cubicBezTo>
                    <a:cubicBezTo>
                      <a:pt x="3" y="270"/>
                      <a:pt x="0" y="318"/>
                      <a:pt x="0" y="318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709"/>
              <p:cNvSpPr>
                <a:spLocks/>
              </p:cNvSpPr>
              <p:nvPr/>
            </p:nvSpPr>
            <p:spPr bwMode="auto">
              <a:xfrm flipH="1">
                <a:off x="3578" y="1741"/>
                <a:ext cx="104" cy="140"/>
              </a:xfrm>
              <a:custGeom>
                <a:avLst/>
                <a:gdLst>
                  <a:gd name="T0" fmla="*/ 39 w 144"/>
                  <a:gd name="T1" fmla="*/ 0 h 192"/>
                  <a:gd name="T2" fmla="*/ 27 w 144"/>
                  <a:gd name="T3" fmla="*/ 7 h 192"/>
                  <a:gd name="T4" fmla="*/ 25 w 144"/>
                  <a:gd name="T5" fmla="*/ 12 h 192"/>
                  <a:gd name="T6" fmla="*/ 14 w 144"/>
                  <a:gd name="T7" fmla="*/ 14 h 192"/>
                  <a:gd name="T8" fmla="*/ 0 w 144"/>
                  <a:gd name="T9" fmla="*/ 50 h 192"/>
                  <a:gd name="T10" fmla="*/ 1 w 144"/>
                  <a:gd name="T11" fmla="*/ 54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192">
                    <a:moveTo>
                      <a:pt x="144" y="0"/>
                    </a:moveTo>
                    <a:cubicBezTo>
                      <a:pt x="123" y="7"/>
                      <a:pt x="120" y="6"/>
                      <a:pt x="102" y="24"/>
                    </a:cubicBezTo>
                    <a:cubicBezTo>
                      <a:pt x="97" y="29"/>
                      <a:pt x="96" y="39"/>
                      <a:pt x="90" y="42"/>
                    </a:cubicBezTo>
                    <a:cubicBezTo>
                      <a:pt x="79" y="47"/>
                      <a:pt x="66" y="46"/>
                      <a:pt x="54" y="48"/>
                    </a:cubicBezTo>
                    <a:cubicBezTo>
                      <a:pt x="33" y="91"/>
                      <a:pt x="12" y="128"/>
                      <a:pt x="0" y="174"/>
                    </a:cubicBezTo>
                    <a:cubicBezTo>
                      <a:pt x="2" y="180"/>
                      <a:pt x="6" y="192"/>
                      <a:pt x="6" y="19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710"/>
              <p:cNvSpPr>
                <a:spLocks/>
              </p:cNvSpPr>
              <p:nvPr/>
            </p:nvSpPr>
            <p:spPr bwMode="auto">
              <a:xfrm flipH="1">
                <a:off x="3955" y="1882"/>
                <a:ext cx="153" cy="160"/>
              </a:xfrm>
              <a:custGeom>
                <a:avLst/>
                <a:gdLst>
                  <a:gd name="T0" fmla="*/ 57 w 212"/>
                  <a:gd name="T1" fmla="*/ 61 h 220"/>
                  <a:gd name="T2" fmla="*/ 23 w 212"/>
                  <a:gd name="T3" fmla="*/ 23 h 220"/>
                  <a:gd name="T4" fmla="*/ 7 w 212"/>
                  <a:gd name="T5" fmla="*/ 7 h 220"/>
                  <a:gd name="T6" fmla="*/ 5 w 212"/>
                  <a:gd name="T7" fmla="*/ 3 h 2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" h="220">
                    <a:moveTo>
                      <a:pt x="212" y="220"/>
                    </a:moveTo>
                    <a:cubicBezTo>
                      <a:pt x="167" y="175"/>
                      <a:pt x="131" y="127"/>
                      <a:pt x="86" y="82"/>
                    </a:cubicBezTo>
                    <a:cubicBezTo>
                      <a:pt x="71" y="36"/>
                      <a:pt x="75" y="30"/>
                      <a:pt x="26" y="22"/>
                    </a:cubicBezTo>
                    <a:cubicBezTo>
                      <a:pt x="5" y="1"/>
                      <a:pt x="0" y="0"/>
                      <a:pt x="20" y="1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711"/>
              <p:cNvSpPr>
                <a:spLocks/>
              </p:cNvSpPr>
              <p:nvPr/>
            </p:nvSpPr>
            <p:spPr bwMode="auto">
              <a:xfrm flipH="1">
                <a:off x="3656" y="1723"/>
                <a:ext cx="72" cy="88"/>
              </a:xfrm>
              <a:custGeom>
                <a:avLst/>
                <a:gdLst>
                  <a:gd name="T0" fmla="*/ 3 w 100"/>
                  <a:gd name="T1" fmla="*/ 2 h 121"/>
                  <a:gd name="T2" fmla="*/ 11 w 100"/>
                  <a:gd name="T3" fmla="*/ 9 h 121"/>
                  <a:gd name="T4" fmla="*/ 21 w 100"/>
                  <a:gd name="T5" fmla="*/ 19 h 121"/>
                  <a:gd name="T6" fmla="*/ 23 w 100"/>
                  <a:gd name="T7" fmla="*/ 29 h 121"/>
                  <a:gd name="T8" fmla="*/ 27 w 100"/>
                  <a:gd name="T9" fmla="*/ 34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121">
                    <a:moveTo>
                      <a:pt x="10" y="7"/>
                    </a:moveTo>
                    <a:cubicBezTo>
                      <a:pt x="43" y="56"/>
                      <a:pt x="0" y="0"/>
                      <a:pt x="40" y="31"/>
                    </a:cubicBezTo>
                    <a:cubicBezTo>
                      <a:pt x="53" y="41"/>
                      <a:pt x="76" y="67"/>
                      <a:pt x="76" y="67"/>
                    </a:cubicBezTo>
                    <a:cubicBezTo>
                      <a:pt x="80" y="79"/>
                      <a:pt x="84" y="91"/>
                      <a:pt x="88" y="103"/>
                    </a:cubicBezTo>
                    <a:cubicBezTo>
                      <a:pt x="90" y="110"/>
                      <a:pt x="100" y="121"/>
                      <a:pt x="100" y="121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712"/>
              <p:cNvSpPr>
                <a:spLocks/>
              </p:cNvSpPr>
              <p:nvPr/>
            </p:nvSpPr>
            <p:spPr bwMode="auto">
              <a:xfrm flipH="1">
                <a:off x="3518" y="1741"/>
                <a:ext cx="39" cy="136"/>
              </a:xfrm>
              <a:custGeom>
                <a:avLst/>
                <a:gdLst>
                  <a:gd name="T0" fmla="*/ 14 w 54"/>
                  <a:gd name="T1" fmla="*/ 0 h 186"/>
                  <a:gd name="T2" fmla="*/ 12 w 54"/>
                  <a:gd name="T3" fmla="*/ 14 h 186"/>
                  <a:gd name="T4" fmla="*/ 7 w 54"/>
                  <a:gd name="T5" fmla="*/ 19 h 186"/>
                  <a:gd name="T6" fmla="*/ 0 w 54"/>
                  <a:gd name="T7" fmla="*/ 53 h 1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186">
                    <a:moveTo>
                      <a:pt x="54" y="0"/>
                    </a:moveTo>
                    <a:cubicBezTo>
                      <a:pt x="50" y="16"/>
                      <a:pt x="49" y="33"/>
                      <a:pt x="42" y="48"/>
                    </a:cubicBezTo>
                    <a:cubicBezTo>
                      <a:pt x="38" y="56"/>
                      <a:pt x="28" y="59"/>
                      <a:pt x="24" y="66"/>
                    </a:cubicBezTo>
                    <a:cubicBezTo>
                      <a:pt x="4" y="101"/>
                      <a:pt x="0" y="147"/>
                      <a:pt x="0" y="18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713"/>
              <p:cNvSpPr>
                <a:spLocks/>
              </p:cNvSpPr>
              <p:nvPr/>
            </p:nvSpPr>
            <p:spPr bwMode="auto">
              <a:xfrm flipH="1">
                <a:off x="5536" y="2191"/>
                <a:ext cx="60" cy="161"/>
              </a:xfrm>
              <a:custGeom>
                <a:avLst/>
                <a:gdLst>
                  <a:gd name="T0" fmla="*/ 0 w 84"/>
                  <a:gd name="T1" fmla="*/ 62 h 222"/>
                  <a:gd name="T2" fmla="*/ 21 w 84"/>
                  <a:gd name="T3" fmla="*/ 25 h 222"/>
                  <a:gd name="T4" fmla="*/ 22 w 84"/>
                  <a:gd name="T5" fmla="*/ 13 h 222"/>
                  <a:gd name="T6" fmla="*/ 21 w 84"/>
                  <a:gd name="T7" fmla="*/ 4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222">
                    <a:moveTo>
                      <a:pt x="0" y="222"/>
                    </a:moveTo>
                    <a:cubicBezTo>
                      <a:pt x="54" y="195"/>
                      <a:pt x="45" y="134"/>
                      <a:pt x="78" y="90"/>
                    </a:cubicBezTo>
                    <a:cubicBezTo>
                      <a:pt x="80" y="76"/>
                      <a:pt x="84" y="62"/>
                      <a:pt x="84" y="48"/>
                    </a:cubicBezTo>
                    <a:cubicBezTo>
                      <a:pt x="84" y="36"/>
                      <a:pt x="78" y="0"/>
                      <a:pt x="78" y="1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714"/>
              <p:cNvSpPr>
                <a:spLocks/>
              </p:cNvSpPr>
              <p:nvPr/>
            </p:nvSpPr>
            <p:spPr bwMode="auto">
              <a:xfrm flipH="1">
                <a:off x="5383" y="2200"/>
                <a:ext cx="53" cy="270"/>
              </a:xfrm>
              <a:custGeom>
                <a:avLst/>
                <a:gdLst>
                  <a:gd name="T0" fmla="*/ 7 w 73"/>
                  <a:gd name="T1" fmla="*/ 0 h 372"/>
                  <a:gd name="T2" fmla="*/ 17 w 73"/>
                  <a:gd name="T3" fmla="*/ 58 h 372"/>
                  <a:gd name="T4" fmla="*/ 18 w 73"/>
                  <a:gd name="T5" fmla="*/ 103 h 3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372">
                    <a:moveTo>
                      <a:pt x="24" y="0"/>
                    </a:moveTo>
                    <a:cubicBezTo>
                      <a:pt x="0" y="96"/>
                      <a:pt x="42" y="130"/>
                      <a:pt x="60" y="210"/>
                    </a:cubicBezTo>
                    <a:cubicBezTo>
                      <a:pt x="73" y="268"/>
                      <a:pt x="66" y="301"/>
                      <a:pt x="66" y="37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715"/>
              <p:cNvSpPr>
                <a:spLocks/>
              </p:cNvSpPr>
              <p:nvPr/>
            </p:nvSpPr>
            <p:spPr bwMode="auto">
              <a:xfrm flipH="1">
                <a:off x="5345" y="2208"/>
                <a:ext cx="21" cy="219"/>
              </a:xfrm>
              <a:custGeom>
                <a:avLst/>
                <a:gdLst>
                  <a:gd name="T0" fmla="*/ 8 w 29"/>
                  <a:gd name="T1" fmla="*/ 0 h 300"/>
                  <a:gd name="T2" fmla="*/ 7 w 29"/>
                  <a:gd name="T3" fmla="*/ 77 h 300"/>
                  <a:gd name="T4" fmla="*/ 5 w 29"/>
                  <a:gd name="T5" fmla="*/ 85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00">
                    <a:moveTo>
                      <a:pt x="29" y="0"/>
                    </a:moveTo>
                    <a:cubicBezTo>
                      <a:pt x="7" y="89"/>
                      <a:pt x="0" y="179"/>
                      <a:pt x="23" y="270"/>
                    </a:cubicBezTo>
                    <a:cubicBezTo>
                      <a:pt x="16" y="292"/>
                      <a:pt x="17" y="282"/>
                      <a:pt x="17" y="30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716"/>
              <p:cNvSpPr>
                <a:spLocks/>
              </p:cNvSpPr>
              <p:nvPr/>
            </p:nvSpPr>
            <p:spPr bwMode="auto">
              <a:xfrm flipH="1">
                <a:off x="5397" y="2344"/>
                <a:ext cx="69" cy="96"/>
              </a:xfrm>
              <a:custGeom>
                <a:avLst/>
                <a:gdLst>
                  <a:gd name="T0" fmla="*/ 26 w 96"/>
                  <a:gd name="T1" fmla="*/ 0 h 132"/>
                  <a:gd name="T2" fmla="*/ 16 w 96"/>
                  <a:gd name="T3" fmla="*/ 7 h 132"/>
                  <a:gd name="T4" fmla="*/ 14 w 96"/>
                  <a:gd name="T5" fmla="*/ 13 h 132"/>
                  <a:gd name="T6" fmla="*/ 10 w 96"/>
                  <a:gd name="T7" fmla="*/ 18 h 132"/>
                  <a:gd name="T8" fmla="*/ 0 w 96"/>
                  <a:gd name="T9" fmla="*/ 37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32">
                    <a:moveTo>
                      <a:pt x="96" y="0"/>
                    </a:moveTo>
                    <a:cubicBezTo>
                      <a:pt x="84" y="8"/>
                      <a:pt x="72" y="16"/>
                      <a:pt x="60" y="24"/>
                    </a:cubicBezTo>
                    <a:cubicBezTo>
                      <a:pt x="53" y="29"/>
                      <a:pt x="58" y="41"/>
                      <a:pt x="54" y="48"/>
                    </a:cubicBezTo>
                    <a:cubicBezTo>
                      <a:pt x="50" y="55"/>
                      <a:pt x="42" y="60"/>
                      <a:pt x="36" y="66"/>
                    </a:cubicBezTo>
                    <a:cubicBezTo>
                      <a:pt x="29" y="88"/>
                      <a:pt x="0" y="110"/>
                      <a:pt x="0" y="13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717"/>
              <p:cNvSpPr>
                <a:spLocks/>
              </p:cNvSpPr>
              <p:nvPr/>
            </p:nvSpPr>
            <p:spPr bwMode="auto">
              <a:xfrm flipH="1">
                <a:off x="4999" y="2204"/>
                <a:ext cx="21" cy="192"/>
              </a:xfrm>
              <a:custGeom>
                <a:avLst/>
                <a:gdLst>
                  <a:gd name="T0" fmla="*/ 8 w 30"/>
                  <a:gd name="T1" fmla="*/ 0 h 264"/>
                  <a:gd name="T2" fmla="*/ 3 w 30"/>
                  <a:gd name="T3" fmla="*/ 60 h 264"/>
                  <a:gd name="T4" fmla="*/ 0 w 30"/>
                  <a:gd name="T5" fmla="*/ 71 h 264"/>
                  <a:gd name="T6" fmla="*/ 0 w 30"/>
                  <a:gd name="T7" fmla="*/ 74 h 2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4">
                    <a:moveTo>
                      <a:pt x="30" y="0"/>
                    </a:moveTo>
                    <a:cubicBezTo>
                      <a:pt x="9" y="84"/>
                      <a:pt x="24" y="78"/>
                      <a:pt x="12" y="216"/>
                    </a:cubicBezTo>
                    <a:cubicBezTo>
                      <a:pt x="11" y="229"/>
                      <a:pt x="0" y="239"/>
                      <a:pt x="0" y="252"/>
                    </a:cubicBezTo>
                    <a:cubicBezTo>
                      <a:pt x="0" y="256"/>
                      <a:pt x="0" y="260"/>
                      <a:pt x="0" y="264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718"/>
              <p:cNvSpPr>
                <a:spLocks/>
              </p:cNvSpPr>
              <p:nvPr/>
            </p:nvSpPr>
            <p:spPr bwMode="auto">
              <a:xfrm flipH="1">
                <a:off x="4929" y="2291"/>
                <a:ext cx="74" cy="96"/>
              </a:xfrm>
              <a:custGeom>
                <a:avLst/>
                <a:gdLst>
                  <a:gd name="T0" fmla="*/ 0 w 102"/>
                  <a:gd name="T1" fmla="*/ 0 h 132"/>
                  <a:gd name="T2" fmla="*/ 23 w 102"/>
                  <a:gd name="T3" fmla="*/ 23 h 132"/>
                  <a:gd name="T4" fmla="*/ 28 w 102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132">
                    <a:moveTo>
                      <a:pt x="0" y="0"/>
                    </a:moveTo>
                    <a:cubicBezTo>
                      <a:pt x="28" y="28"/>
                      <a:pt x="56" y="56"/>
                      <a:pt x="84" y="84"/>
                    </a:cubicBezTo>
                    <a:cubicBezTo>
                      <a:pt x="97" y="124"/>
                      <a:pt x="90" y="109"/>
                      <a:pt x="102" y="13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719"/>
              <p:cNvSpPr>
                <a:spLocks/>
              </p:cNvSpPr>
              <p:nvPr/>
            </p:nvSpPr>
            <p:spPr bwMode="auto">
              <a:xfrm flipH="1">
                <a:off x="2535" y="2593"/>
                <a:ext cx="3334" cy="292"/>
              </a:xfrm>
              <a:custGeom>
                <a:avLst/>
                <a:gdLst>
                  <a:gd name="T0" fmla="*/ 0 w 4620"/>
                  <a:gd name="T1" fmla="*/ 95 h 401"/>
                  <a:gd name="T2" fmla="*/ 307 w 4620"/>
                  <a:gd name="T3" fmla="*/ 91 h 401"/>
                  <a:gd name="T4" fmla="*/ 613 w 4620"/>
                  <a:gd name="T5" fmla="*/ 87 h 401"/>
                  <a:gd name="T6" fmla="*/ 725 w 4620"/>
                  <a:gd name="T7" fmla="*/ 12 h 401"/>
                  <a:gd name="T8" fmla="*/ 890 w 4620"/>
                  <a:gd name="T9" fmla="*/ 18 h 401"/>
                  <a:gd name="T10" fmla="*/ 1033 w 4620"/>
                  <a:gd name="T11" fmla="*/ 47 h 401"/>
                  <a:gd name="T12" fmla="*/ 1110 w 4620"/>
                  <a:gd name="T13" fmla="*/ 99 h 401"/>
                  <a:gd name="T14" fmla="*/ 1253 w 4620"/>
                  <a:gd name="T15" fmla="*/ 113 h 4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20" h="401">
                    <a:moveTo>
                      <a:pt x="0" y="335"/>
                    </a:moveTo>
                    <a:cubicBezTo>
                      <a:pt x="378" y="331"/>
                      <a:pt x="757" y="327"/>
                      <a:pt x="1134" y="323"/>
                    </a:cubicBezTo>
                    <a:cubicBezTo>
                      <a:pt x="1511" y="319"/>
                      <a:pt x="2006" y="358"/>
                      <a:pt x="2262" y="311"/>
                    </a:cubicBezTo>
                    <a:cubicBezTo>
                      <a:pt x="2518" y="264"/>
                      <a:pt x="2500" y="82"/>
                      <a:pt x="2670" y="41"/>
                    </a:cubicBezTo>
                    <a:cubicBezTo>
                      <a:pt x="2840" y="0"/>
                      <a:pt x="3092" y="44"/>
                      <a:pt x="3282" y="65"/>
                    </a:cubicBezTo>
                    <a:cubicBezTo>
                      <a:pt x="3472" y="86"/>
                      <a:pt x="3675" y="119"/>
                      <a:pt x="3810" y="167"/>
                    </a:cubicBezTo>
                    <a:cubicBezTo>
                      <a:pt x="3945" y="215"/>
                      <a:pt x="3957" y="314"/>
                      <a:pt x="4092" y="353"/>
                    </a:cubicBezTo>
                    <a:cubicBezTo>
                      <a:pt x="4227" y="392"/>
                      <a:pt x="4423" y="396"/>
                      <a:pt x="4620" y="401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720"/>
              <p:cNvSpPr>
                <a:spLocks/>
              </p:cNvSpPr>
              <p:nvPr/>
            </p:nvSpPr>
            <p:spPr bwMode="auto">
              <a:xfrm flipH="1">
                <a:off x="2513" y="3279"/>
                <a:ext cx="3399" cy="181"/>
              </a:xfrm>
              <a:custGeom>
                <a:avLst/>
                <a:gdLst>
                  <a:gd name="T0" fmla="*/ 0 w 4710"/>
                  <a:gd name="T1" fmla="*/ 25 h 249"/>
                  <a:gd name="T2" fmla="*/ 206 w 4710"/>
                  <a:gd name="T3" fmla="*/ 25 h 249"/>
                  <a:gd name="T4" fmla="*/ 306 w 4710"/>
                  <a:gd name="T5" fmla="*/ 5 h 249"/>
                  <a:gd name="T6" fmla="*/ 482 w 4710"/>
                  <a:gd name="T7" fmla="*/ 7 h 249"/>
                  <a:gd name="T8" fmla="*/ 537 w 4710"/>
                  <a:gd name="T9" fmla="*/ 44 h 249"/>
                  <a:gd name="T10" fmla="*/ 577 w 4710"/>
                  <a:gd name="T11" fmla="*/ 60 h 249"/>
                  <a:gd name="T12" fmla="*/ 729 w 4710"/>
                  <a:gd name="T13" fmla="*/ 63 h 249"/>
                  <a:gd name="T14" fmla="*/ 786 w 4710"/>
                  <a:gd name="T15" fmla="*/ 23 h 249"/>
                  <a:gd name="T16" fmla="*/ 859 w 4710"/>
                  <a:gd name="T17" fmla="*/ 9 h 249"/>
                  <a:gd name="T18" fmla="*/ 1007 w 4710"/>
                  <a:gd name="T19" fmla="*/ 22 h 249"/>
                  <a:gd name="T20" fmla="*/ 1045 w 4710"/>
                  <a:gd name="T21" fmla="*/ 58 h 249"/>
                  <a:gd name="T22" fmla="*/ 1133 w 4710"/>
                  <a:gd name="T23" fmla="*/ 55 h 249"/>
                  <a:gd name="T24" fmla="*/ 1189 w 4710"/>
                  <a:gd name="T25" fmla="*/ 28 h 249"/>
                  <a:gd name="T26" fmla="*/ 1277 w 4710"/>
                  <a:gd name="T27" fmla="*/ 30 h 2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710" h="249">
                    <a:moveTo>
                      <a:pt x="0" y="89"/>
                    </a:moveTo>
                    <a:cubicBezTo>
                      <a:pt x="287" y="95"/>
                      <a:pt x="574" y="101"/>
                      <a:pt x="762" y="89"/>
                    </a:cubicBezTo>
                    <a:cubicBezTo>
                      <a:pt x="950" y="77"/>
                      <a:pt x="959" y="28"/>
                      <a:pt x="1128" y="17"/>
                    </a:cubicBezTo>
                    <a:cubicBezTo>
                      <a:pt x="1297" y="6"/>
                      <a:pt x="1634" y="0"/>
                      <a:pt x="1776" y="23"/>
                    </a:cubicBezTo>
                    <a:cubicBezTo>
                      <a:pt x="1918" y="46"/>
                      <a:pt x="1921" y="123"/>
                      <a:pt x="1980" y="155"/>
                    </a:cubicBezTo>
                    <a:cubicBezTo>
                      <a:pt x="2039" y="187"/>
                      <a:pt x="2012" y="203"/>
                      <a:pt x="2130" y="215"/>
                    </a:cubicBezTo>
                    <a:cubicBezTo>
                      <a:pt x="2248" y="227"/>
                      <a:pt x="2560" y="249"/>
                      <a:pt x="2688" y="227"/>
                    </a:cubicBezTo>
                    <a:cubicBezTo>
                      <a:pt x="2816" y="205"/>
                      <a:pt x="2818" y="115"/>
                      <a:pt x="2898" y="83"/>
                    </a:cubicBezTo>
                    <a:cubicBezTo>
                      <a:pt x="2978" y="51"/>
                      <a:pt x="3032" y="36"/>
                      <a:pt x="3168" y="35"/>
                    </a:cubicBezTo>
                    <a:cubicBezTo>
                      <a:pt x="3304" y="34"/>
                      <a:pt x="3600" y="48"/>
                      <a:pt x="3714" y="77"/>
                    </a:cubicBezTo>
                    <a:cubicBezTo>
                      <a:pt x="3828" y="106"/>
                      <a:pt x="3775" y="189"/>
                      <a:pt x="3852" y="209"/>
                    </a:cubicBezTo>
                    <a:cubicBezTo>
                      <a:pt x="3929" y="229"/>
                      <a:pt x="4087" y="215"/>
                      <a:pt x="4176" y="197"/>
                    </a:cubicBezTo>
                    <a:cubicBezTo>
                      <a:pt x="4265" y="179"/>
                      <a:pt x="4297" y="116"/>
                      <a:pt x="4386" y="101"/>
                    </a:cubicBezTo>
                    <a:cubicBezTo>
                      <a:pt x="4475" y="86"/>
                      <a:pt x="4592" y="96"/>
                      <a:pt x="4710" y="107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721"/>
              <p:cNvSpPr>
                <a:spLocks/>
              </p:cNvSpPr>
              <p:nvPr/>
            </p:nvSpPr>
            <p:spPr bwMode="auto">
              <a:xfrm flipH="1">
                <a:off x="2474" y="2432"/>
                <a:ext cx="3443" cy="334"/>
              </a:xfrm>
              <a:custGeom>
                <a:avLst/>
                <a:gdLst>
                  <a:gd name="T0" fmla="*/ 0 w 4770"/>
                  <a:gd name="T1" fmla="*/ 64 h 458"/>
                  <a:gd name="T2" fmla="*/ 197 w 4770"/>
                  <a:gd name="T3" fmla="*/ 66 h 458"/>
                  <a:gd name="T4" fmla="*/ 276 w 4770"/>
                  <a:gd name="T5" fmla="*/ 120 h 458"/>
                  <a:gd name="T6" fmla="*/ 450 w 4770"/>
                  <a:gd name="T7" fmla="*/ 123 h 458"/>
                  <a:gd name="T8" fmla="*/ 535 w 4770"/>
                  <a:gd name="T9" fmla="*/ 96 h 458"/>
                  <a:gd name="T10" fmla="*/ 661 w 4770"/>
                  <a:gd name="T11" fmla="*/ 96 h 458"/>
                  <a:gd name="T12" fmla="*/ 722 w 4770"/>
                  <a:gd name="T13" fmla="*/ 42 h 458"/>
                  <a:gd name="T14" fmla="*/ 927 w 4770"/>
                  <a:gd name="T15" fmla="*/ 8 h 458"/>
                  <a:gd name="T16" fmla="*/ 1130 w 4770"/>
                  <a:gd name="T17" fmla="*/ 8 h 458"/>
                  <a:gd name="T18" fmla="*/ 1247 w 4770"/>
                  <a:gd name="T19" fmla="*/ 55 h 458"/>
                  <a:gd name="T20" fmla="*/ 1295 w 4770"/>
                  <a:gd name="T21" fmla="*/ 59 h 4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70" h="458">
                    <a:moveTo>
                      <a:pt x="0" y="226"/>
                    </a:moveTo>
                    <a:cubicBezTo>
                      <a:pt x="278" y="212"/>
                      <a:pt x="556" y="199"/>
                      <a:pt x="726" y="232"/>
                    </a:cubicBezTo>
                    <a:cubicBezTo>
                      <a:pt x="896" y="265"/>
                      <a:pt x="865" y="390"/>
                      <a:pt x="1020" y="424"/>
                    </a:cubicBezTo>
                    <a:cubicBezTo>
                      <a:pt x="1175" y="458"/>
                      <a:pt x="1498" y="450"/>
                      <a:pt x="1656" y="436"/>
                    </a:cubicBezTo>
                    <a:cubicBezTo>
                      <a:pt x="1814" y="422"/>
                      <a:pt x="1838" y="356"/>
                      <a:pt x="1968" y="340"/>
                    </a:cubicBezTo>
                    <a:cubicBezTo>
                      <a:pt x="2098" y="324"/>
                      <a:pt x="2321" y="372"/>
                      <a:pt x="2436" y="340"/>
                    </a:cubicBezTo>
                    <a:cubicBezTo>
                      <a:pt x="2551" y="308"/>
                      <a:pt x="2495" y="200"/>
                      <a:pt x="2658" y="148"/>
                    </a:cubicBezTo>
                    <a:cubicBezTo>
                      <a:pt x="2821" y="96"/>
                      <a:pt x="3163" y="48"/>
                      <a:pt x="3414" y="28"/>
                    </a:cubicBezTo>
                    <a:cubicBezTo>
                      <a:pt x="3665" y="8"/>
                      <a:pt x="3967" y="0"/>
                      <a:pt x="4164" y="28"/>
                    </a:cubicBezTo>
                    <a:cubicBezTo>
                      <a:pt x="4361" y="56"/>
                      <a:pt x="4495" y="166"/>
                      <a:pt x="4596" y="196"/>
                    </a:cubicBezTo>
                    <a:cubicBezTo>
                      <a:pt x="4697" y="226"/>
                      <a:pt x="4741" y="207"/>
                      <a:pt x="4770" y="208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722"/>
              <p:cNvSpPr>
                <a:spLocks/>
              </p:cNvSpPr>
              <p:nvPr/>
            </p:nvSpPr>
            <p:spPr bwMode="auto">
              <a:xfrm flipH="1">
                <a:off x="2699" y="2946"/>
                <a:ext cx="3235" cy="335"/>
              </a:xfrm>
              <a:custGeom>
                <a:avLst/>
                <a:gdLst>
                  <a:gd name="T0" fmla="*/ 0 w 4482"/>
                  <a:gd name="T1" fmla="*/ 40 h 460"/>
                  <a:gd name="T2" fmla="*/ 215 w 4482"/>
                  <a:gd name="T3" fmla="*/ 42 h 460"/>
                  <a:gd name="T4" fmla="*/ 275 w 4482"/>
                  <a:gd name="T5" fmla="*/ 90 h 460"/>
                  <a:gd name="T6" fmla="*/ 482 w 4482"/>
                  <a:gd name="T7" fmla="*/ 98 h 460"/>
                  <a:gd name="T8" fmla="*/ 552 w 4482"/>
                  <a:gd name="T9" fmla="*/ 69 h 460"/>
                  <a:gd name="T10" fmla="*/ 749 w 4482"/>
                  <a:gd name="T11" fmla="*/ 73 h 460"/>
                  <a:gd name="T12" fmla="*/ 801 w 4482"/>
                  <a:gd name="T13" fmla="*/ 109 h 460"/>
                  <a:gd name="T14" fmla="*/ 1006 w 4482"/>
                  <a:gd name="T15" fmla="*/ 111 h 460"/>
                  <a:gd name="T16" fmla="*/ 1216 w 4482"/>
                  <a:gd name="T17" fmla="*/ 0 h 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82" h="460">
                    <a:moveTo>
                      <a:pt x="0" y="144"/>
                    </a:moveTo>
                    <a:cubicBezTo>
                      <a:pt x="311" y="132"/>
                      <a:pt x="623" y="121"/>
                      <a:pt x="792" y="150"/>
                    </a:cubicBezTo>
                    <a:cubicBezTo>
                      <a:pt x="961" y="179"/>
                      <a:pt x="850" y="285"/>
                      <a:pt x="1014" y="318"/>
                    </a:cubicBezTo>
                    <a:cubicBezTo>
                      <a:pt x="1178" y="351"/>
                      <a:pt x="1606" y="360"/>
                      <a:pt x="1776" y="348"/>
                    </a:cubicBezTo>
                    <a:cubicBezTo>
                      <a:pt x="1946" y="336"/>
                      <a:pt x="1870" y="261"/>
                      <a:pt x="2034" y="246"/>
                    </a:cubicBezTo>
                    <a:cubicBezTo>
                      <a:pt x="2198" y="231"/>
                      <a:pt x="2607" y="235"/>
                      <a:pt x="2760" y="258"/>
                    </a:cubicBezTo>
                    <a:cubicBezTo>
                      <a:pt x="2913" y="281"/>
                      <a:pt x="2794" y="361"/>
                      <a:pt x="2952" y="384"/>
                    </a:cubicBezTo>
                    <a:cubicBezTo>
                      <a:pt x="3110" y="407"/>
                      <a:pt x="3453" y="460"/>
                      <a:pt x="3708" y="396"/>
                    </a:cubicBezTo>
                    <a:cubicBezTo>
                      <a:pt x="3963" y="332"/>
                      <a:pt x="4353" y="66"/>
                      <a:pt x="4482" y="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723"/>
              <p:cNvSpPr>
                <a:spLocks/>
              </p:cNvSpPr>
              <p:nvPr/>
            </p:nvSpPr>
            <p:spPr bwMode="auto">
              <a:xfrm flipH="1">
                <a:off x="5172" y="2483"/>
                <a:ext cx="74" cy="223"/>
              </a:xfrm>
              <a:custGeom>
                <a:avLst/>
                <a:gdLst>
                  <a:gd name="T0" fmla="*/ 0 w 102"/>
                  <a:gd name="T1" fmla="*/ 87 h 306"/>
                  <a:gd name="T2" fmla="*/ 9 w 102"/>
                  <a:gd name="T3" fmla="*/ 77 h 306"/>
                  <a:gd name="T4" fmla="*/ 15 w 102"/>
                  <a:gd name="T5" fmla="*/ 66 h 306"/>
                  <a:gd name="T6" fmla="*/ 22 w 102"/>
                  <a:gd name="T7" fmla="*/ 32 h 306"/>
                  <a:gd name="T8" fmla="*/ 28 w 102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306">
                    <a:moveTo>
                      <a:pt x="0" y="306"/>
                    </a:moveTo>
                    <a:cubicBezTo>
                      <a:pt x="46" y="272"/>
                      <a:pt x="10" y="305"/>
                      <a:pt x="30" y="270"/>
                    </a:cubicBezTo>
                    <a:cubicBezTo>
                      <a:pt x="37" y="257"/>
                      <a:pt x="54" y="234"/>
                      <a:pt x="54" y="234"/>
                    </a:cubicBezTo>
                    <a:cubicBezTo>
                      <a:pt x="64" y="193"/>
                      <a:pt x="70" y="155"/>
                      <a:pt x="78" y="114"/>
                    </a:cubicBezTo>
                    <a:cubicBezTo>
                      <a:pt x="86" y="74"/>
                      <a:pt x="102" y="41"/>
                      <a:pt x="102" y="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724"/>
              <p:cNvSpPr>
                <a:spLocks/>
              </p:cNvSpPr>
              <p:nvPr/>
            </p:nvSpPr>
            <p:spPr bwMode="auto">
              <a:xfrm flipH="1">
                <a:off x="5059" y="2531"/>
                <a:ext cx="139" cy="83"/>
              </a:xfrm>
              <a:custGeom>
                <a:avLst/>
                <a:gdLst>
                  <a:gd name="T0" fmla="*/ 0 w 192"/>
                  <a:gd name="T1" fmla="*/ 32 h 114"/>
                  <a:gd name="T2" fmla="*/ 43 w 192"/>
                  <a:gd name="T3" fmla="*/ 23 h 114"/>
                  <a:gd name="T4" fmla="*/ 53 w 192"/>
                  <a:gd name="T5" fmla="*/ 0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14">
                    <a:moveTo>
                      <a:pt x="0" y="114"/>
                    </a:moveTo>
                    <a:cubicBezTo>
                      <a:pt x="55" y="107"/>
                      <a:pt x="104" y="104"/>
                      <a:pt x="156" y="84"/>
                    </a:cubicBezTo>
                    <a:cubicBezTo>
                      <a:pt x="165" y="57"/>
                      <a:pt x="179" y="26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725"/>
              <p:cNvSpPr>
                <a:spLocks/>
              </p:cNvSpPr>
              <p:nvPr/>
            </p:nvSpPr>
            <p:spPr bwMode="auto">
              <a:xfrm flipH="1">
                <a:off x="5189" y="2737"/>
                <a:ext cx="122" cy="257"/>
              </a:xfrm>
              <a:custGeom>
                <a:avLst/>
                <a:gdLst>
                  <a:gd name="T0" fmla="*/ 47 w 168"/>
                  <a:gd name="T1" fmla="*/ 0 h 354"/>
                  <a:gd name="T2" fmla="*/ 44 w 168"/>
                  <a:gd name="T3" fmla="*/ 22 h 354"/>
                  <a:gd name="T4" fmla="*/ 23 w 168"/>
                  <a:gd name="T5" fmla="*/ 52 h 354"/>
                  <a:gd name="T6" fmla="*/ 0 w 168"/>
                  <a:gd name="T7" fmla="*/ 99 h 3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" h="354">
                    <a:moveTo>
                      <a:pt x="168" y="0"/>
                    </a:moveTo>
                    <a:cubicBezTo>
                      <a:pt x="162" y="26"/>
                      <a:pt x="164" y="53"/>
                      <a:pt x="156" y="78"/>
                    </a:cubicBezTo>
                    <a:cubicBezTo>
                      <a:pt x="146" y="112"/>
                      <a:pt x="101" y="154"/>
                      <a:pt x="84" y="186"/>
                    </a:cubicBezTo>
                    <a:cubicBezTo>
                      <a:pt x="54" y="242"/>
                      <a:pt x="28" y="298"/>
                      <a:pt x="0" y="354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726"/>
              <p:cNvSpPr>
                <a:spLocks/>
              </p:cNvSpPr>
              <p:nvPr/>
            </p:nvSpPr>
            <p:spPr bwMode="auto">
              <a:xfrm flipH="1">
                <a:off x="5085" y="2745"/>
                <a:ext cx="63" cy="294"/>
              </a:xfrm>
              <a:custGeom>
                <a:avLst/>
                <a:gdLst>
                  <a:gd name="T0" fmla="*/ 4 w 87"/>
                  <a:gd name="T1" fmla="*/ 0 h 404"/>
                  <a:gd name="T2" fmla="*/ 7 w 87"/>
                  <a:gd name="T3" fmla="*/ 54 h 404"/>
                  <a:gd name="T4" fmla="*/ 14 w 87"/>
                  <a:gd name="T5" fmla="*/ 67 h 404"/>
                  <a:gd name="T6" fmla="*/ 17 w 87"/>
                  <a:gd name="T7" fmla="*/ 77 h 404"/>
                  <a:gd name="T8" fmla="*/ 24 w 87"/>
                  <a:gd name="T9" fmla="*/ 92 h 404"/>
                  <a:gd name="T10" fmla="*/ 24 w 87"/>
                  <a:gd name="T11" fmla="*/ 113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" h="404">
                    <a:moveTo>
                      <a:pt x="15" y="0"/>
                    </a:moveTo>
                    <a:cubicBezTo>
                      <a:pt x="17" y="64"/>
                      <a:pt x="0" y="134"/>
                      <a:pt x="27" y="192"/>
                    </a:cubicBezTo>
                    <a:cubicBezTo>
                      <a:pt x="34" y="208"/>
                      <a:pt x="43" y="224"/>
                      <a:pt x="51" y="240"/>
                    </a:cubicBezTo>
                    <a:cubicBezTo>
                      <a:pt x="57" y="251"/>
                      <a:pt x="58" y="264"/>
                      <a:pt x="63" y="276"/>
                    </a:cubicBezTo>
                    <a:cubicBezTo>
                      <a:pt x="71" y="294"/>
                      <a:pt x="87" y="330"/>
                      <a:pt x="87" y="330"/>
                    </a:cubicBezTo>
                    <a:cubicBezTo>
                      <a:pt x="81" y="404"/>
                      <a:pt x="57" y="402"/>
                      <a:pt x="87" y="40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727"/>
              <p:cNvSpPr>
                <a:spLocks/>
              </p:cNvSpPr>
              <p:nvPr/>
            </p:nvSpPr>
            <p:spPr bwMode="auto">
              <a:xfrm flipH="1">
                <a:off x="5679" y="2593"/>
                <a:ext cx="164" cy="213"/>
              </a:xfrm>
              <a:custGeom>
                <a:avLst/>
                <a:gdLst>
                  <a:gd name="T0" fmla="*/ 61 w 228"/>
                  <a:gd name="T1" fmla="*/ 0 h 294"/>
                  <a:gd name="T2" fmla="*/ 14 w 228"/>
                  <a:gd name="T3" fmla="*/ 45 h 294"/>
                  <a:gd name="T4" fmla="*/ 3 w 228"/>
                  <a:gd name="T5" fmla="*/ 70 h 294"/>
                  <a:gd name="T6" fmla="*/ 0 w 22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8" h="294">
                    <a:moveTo>
                      <a:pt x="228" y="0"/>
                    </a:moveTo>
                    <a:cubicBezTo>
                      <a:pt x="205" y="92"/>
                      <a:pt x="131" y="123"/>
                      <a:pt x="54" y="162"/>
                    </a:cubicBezTo>
                    <a:cubicBezTo>
                      <a:pt x="31" y="192"/>
                      <a:pt x="25" y="215"/>
                      <a:pt x="12" y="252"/>
                    </a:cubicBezTo>
                    <a:cubicBezTo>
                      <a:pt x="7" y="266"/>
                      <a:pt x="0" y="294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728"/>
              <p:cNvSpPr>
                <a:spLocks/>
              </p:cNvSpPr>
              <p:nvPr/>
            </p:nvSpPr>
            <p:spPr bwMode="auto">
              <a:xfrm flipH="1">
                <a:off x="5726" y="2339"/>
                <a:ext cx="57" cy="249"/>
              </a:xfrm>
              <a:custGeom>
                <a:avLst/>
                <a:gdLst>
                  <a:gd name="T0" fmla="*/ 14 w 78"/>
                  <a:gd name="T1" fmla="*/ 96 h 342"/>
                  <a:gd name="T2" fmla="*/ 0 w 78"/>
                  <a:gd name="T3" fmla="*/ 0 h 3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8" h="342">
                    <a:moveTo>
                      <a:pt x="48" y="342"/>
                    </a:moveTo>
                    <a:cubicBezTo>
                      <a:pt x="78" y="221"/>
                      <a:pt x="0" y="116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729"/>
              <p:cNvSpPr>
                <a:spLocks/>
              </p:cNvSpPr>
              <p:nvPr/>
            </p:nvSpPr>
            <p:spPr bwMode="auto">
              <a:xfrm flipH="1">
                <a:off x="5683" y="2361"/>
                <a:ext cx="30" cy="227"/>
              </a:xfrm>
              <a:custGeom>
                <a:avLst/>
                <a:gdLst>
                  <a:gd name="T0" fmla="*/ 11 w 42"/>
                  <a:gd name="T1" fmla="*/ 0 h 312"/>
                  <a:gd name="T2" fmla="*/ 0 w 42"/>
                  <a:gd name="T3" fmla="*/ 76 h 312"/>
                  <a:gd name="T4" fmla="*/ 0 w 42"/>
                  <a:gd name="T5" fmla="*/ 87 h 3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12">
                    <a:moveTo>
                      <a:pt x="42" y="0"/>
                    </a:moveTo>
                    <a:cubicBezTo>
                      <a:pt x="13" y="87"/>
                      <a:pt x="42" y="186"/>
                      <a:pt x="0" y="270"/>
                    </a:cubicBezTo>
                    <a:cubicBezTo>
                      <a:pt x="7" y="291"/>
                      <a:pt x="0" y="292"/>
                      <a:pt x="0" y="31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730"/>
              <p:cNvSpPr>
                <a:spLocks/>
              </p:cNvSpPr>
              <p:nvPr/>
            </p:nvSpPr>
            <p:spPr bwMode="auto">
              <a:xfrm flipH="1">
                <a:off x="4487" y="2462"/>
                <a:ext cx="56" cy="214"/>
              </a:xfrm>
              <a:custGeom>
                <a:avLst/>
                <a:gdLst>
                  <a:gd name="T0" fmla="*/ 1 w 77"/>
                  <a:gd name="T1" fmla="*/ 0 h 294"/>
                  <a:gd name="T2" fmla="*/ 12 w 77"/>
                  <a:gd name="T3" fmla="*/ 55 h 294"/>
                  <a:gd name="T4" fmla="*/ 18 w 77"/>
                  <a:gd name="T5" fmla="*/ 83 h 2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294">
                    <a:moveTo>
                      <a:pt x="4" y="0"/>
                    </a:moveTo>
                    <a:cubicBezTo>
                      <a:pt x="8" y="95"/>
                      <a:pt x="0" y="129"/>
                      <a:pt x="46" y="198"/>
                    </a:cubicBezTo>
                    <a:cubicBezTo>
                      <a:pt x="53" y="224"/>
                      <a:pt x="77" y="267"/>
                      <a:pt x="64" y="294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731"/>
              <p:cNvSpPr>
                <a:spLocks/>
              </p:cNvSpPr>
              <p:nvPr/>
            </p:nvSpPr>
            <p:spPr bwMode="auto">
              <a:xfrm flipH="1">
                <a:off x="4271" y="2392"/>
                <a:ext cx="275" cy="170"/>
              </a:xfrm>
              <a:custGeom>
                <a:avLst/>
                <a:gdLst>
                  <a:gd name="T0" fmla="*/ 103 w 381"/>
                  <a:gd name="T1" fmla="*/ 0 h 234"/>
                  <a:gd name="T2" fmla="*/ 71 w 381"/>
                  <a:gd name="T3" fmla="*/ 20 h 234"/>
                  <a:gd name="T4" fmla="*/ 58 w 381"/>
                  <a:gd name="T5" fmla="*/ 30 h 234"/>
                  <a:gd name="T6" fmla="*/ 38 w 381"/>
                  <a:gd name="T7" fmla="*/ 37 h 234"/>
                  <a:gd name="T8" fmla="*/ 12 w 381"/>
                  <a:gd name="T9" fmla="*/ 55 h 234"/>
                  <a:gd name="T10" fmla="*/ 6 w 381"/>
                  <a:gd name="T11" fmla="*/ 65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1" h="234">
                    <a:moveTo>
                      <a:pt x="381" y="0"/>
                    </a:moveTo>
                    <a:cubicBezTo>
                      <a:pt x="335" y="23"/>
                      <a:pt x="308" y="56"/>
                      <a:pt x="261" y="72"/>
                    </a:cubicBezTo>
                    <a:cubicBezTo>
                      <a:pt x="245" y="84"/>
                      <a:pt x="231" y="99"/>
                      <a:pt x="213" y="108"/>
                    </a:cubicBezTo>
                    <a:cubicBezTo>
                      <a:pt x="190" y="119"/>
                      <a:pt x="141" y="132"/>
                      <a:pt x="141" y="132"/>
                    </a:cubicBezTo>
                    <a:cubicBezTo>
                      <a:pt x="112" y="161"/>
                      <a:pt x="78" y="175"/>
                      <a:pt x="45" y="198"/>
                    </a:cubicBezTo>
                    <a:cubicBezTo>
                      <a:pt x="45" y="198"/>
                      <a:pt x="0" y="234"/>
                      <a:pt x="21" y="234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732"/>
              <p:cNvSpPr>
                <a:spLocks/>
              </p:cNvSpPr>
              <p:nvPr/>
            </p:nvSpPr>
            <p:spPr bwMode="auto">
              <a:xfrm flipH="1">
                <a:off x="4189" y="2427"/>
                <a:ext cx="52" cy="253"/>
              </a:xfrm>
              <a:custGeom>
                <a:avLst/>
                <a:gdLst>
                  <a:gd name="T0" fmla="*/ 20 w 72"/>
                  <a:gd name="T1" fmla="*/ 0 h 348"/>
                  <a:gd name="T2" fmla="*/ 9 w 72"/>
                  <a:gd name="T3" fmla="*/ 37 h 348"/>
                  <a:gd name="T4" fmla="*/ 4 w 72"/>
                  <a:gd name="T5" fmla="*/ 64 h 348"/>
                  <a:gd name="T6" fmla="*/ 0 w 72"/>
                  <a:gd name="T7" fmla="*/ 97 h 3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" h="348">
                    <a:moveTo>
                      <a:pt x="72" y="0"/>
                    </a:moveTo>
                    <a:cubicBezTo>
                      <a:pt x="50" y="43"/>
                      <a:pt x="51" y="90"/>
                      <a:pt x="30" y="132"/>
                    </a:cubicBezTo>
                    <a:cubicBezTo>
                      <a:pt x="17" y="212"/>
                      <a:pt x="24" y="180"/>
                      <a:pt x="12" y="228"/>
                    </a:cubicBezTo>
                    <a:cubicBezTo>
                      <a:pt x="8" y="268"/>
                      <a:pt x="0" y="308"/>
                      <a:pt x="0" y="348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733"/>
              <p:cNvSpPr>
                <a:spLocks/>
              </p:cNvSpPr>
              <p:nvPr/>
            </p:nvSpPr>
            <p:spPr bwMode="auto">
              <a:xfrm flipH="1">
                <a:off x="3977" y="2366"/>
                <a:ext cx="251" cy="213"/>
              </a:xfrm>
              <a:custGeom>
                <a:avLst/>
                <a:gdLst>
                  <a:gd name="T0" fmla="*/ 94 w 348"/>
                  <a:gd name="T1" fmla="*/ 0 h 294"/>
                  <a:gd name="T2" fmla="*/ 21 w 348"/>
                  <a:gd name="T3" fmla="*/ 59 h 294"/>
                  <a:gd name="T4" fmla="*/ 4 w 348"/>
                  <a:gd name="T5" fmla="*/ 72 h 294"/>
                  <a:gd name="T6" fmla="*/ 0 w 34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8" h="294">
                    <a:moveTo>
                      <a:pt x="348" y="0"/>
                    </a:moveTo>
                    <a:cubicBezTo>
                      <a:pt x="277" y="101"/>
                      <a:pt x="188" y="167"/>
                      <a:pt x="78" y="216"/>
                    </a:cubicBezTo>
                    <a:cubicBezTo>
                      <a:pt x="52" y="227"/>
                      <a:pt x="44" y="251"/>
                      <a:pt x="18" y="264"/>
                    </a:cubicBezTo>
                    <a:cubicBezTo>
                      <a:pt x="4" y="286"/>
                      <a:pt x="9" y="276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734"/>
              <p:cNvSpPr>
                <a:spLocks/>
              </p:cNvSpPr>
              <p:nvPr/>
            </p:nvSpPr>
            <p:spPr bwMode="auto">
              <a:xfrm flipH="1">
                <a:off x="3604" y="2627"/>
                <a:ext cx="52" cy="489"/>
              </a:xfrm>
              <a:custGeom>
                <a:avLst/>
                <a:gdLst>
                  <a:gd name="T0" fmla="*/ 8 w 71"/>
                  <a:gd name="T1" fmla="*/ 0 h 672"/>
                  <a:gd name="T2" fmla="*/ 13 w 71"/>
                  <a:gd name="T3" fmla="*/ 87 h 672"/>
                  <a:gd name="T4" fmla="*/ 19 w 71"/>
                  <a:gd name="T5" fmla="*/ 151 h 672"/>
                  <a:gd name="T6" fmla="*/ 21 w 71"/>
                  <a:gd name="T7" fmla="*/ 188 h 6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1" h="672">
                    <a:moveTo>
                      <a:pt x="29" y="0"/>
                    </a:moveTo>
                    <a:cubicBezTo>
                      <a:pt x="16" y="101"/>
                      <a:pt x="0" y="219"/>
                      <a:pt x="47" y="312"/>
                    </a:cubicBezTo>
                    <a:cubicBezTo>
                      <a:pt x="52" y="388"/>
                      <a:pt x="52" y="465"/>
                      <a:pt x="65" y="540"/>
                    </a:cubicBezTo>
                    <a:cubicBezTo>
                      <a:pt x="67" y="584"/>
                      <a:pt x="71" y="672"/>
                      <a:pt x="71" y="67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735"/>
              <p:cNvSpPr>
                <a:spLocks/>
              </p:cNvSpPr>
              <p:nvPr/>
            </p:nvSpPr>
            <p:spPr bwMode="auto">
              <a:xfrm flipH="1">
                <a:off x="3470" y="2758"/>
                <a:ext cx="178" cy="232"/>
              </a:xfrm>
              <a:custGeom>
                <a:avLst/>
                <a:gdLst>
                  <a:gd name="T0" fmla="*/ 3 w 247"/>
                  <a:gd name="T1" fmla="*/ 0 h 318"/>
                  <a:gd name="T2" fmla="*/ 22 w 247"/>
                  <a:gd name="T3" fmla="*/ 39 h 318"/>
                  <a:gd name="T4" fmla="*/ 63 w 247"/>
                  <a:gd name="T5" fmla="*/ 83 h 318"/>
                  <a:gd name="T6" fmla="*/ 66 w 247"/>
                  <a:gd name="T7" fmla="*/ 90 h 3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7" h="318">
                    <a:moveTo>
                      <a:pt x="13" y="0"/>
                    </a:moveTo>
                    <a:cubicBezTo>
                      <a:pt x="35" y="67"/>
                      <a:pt x="0" y="112"/>
                      <a:pt x="79" y="138"/>
                    </a:cubicBezTo>
                    <a:cubicBezTo>
                      <a:pt x="128" y="187"/>
                      <a:pt x="177" y="256"/>
                      <a:pt x="235" y="294"/>
                    </a:cubicBezTo>
                    <a:cubicBezTo>
                      <a:pt x="242" y="315"/>
                      <a:pt x="237" y="308"/>
                      <a:pt x="247" y="318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736"/>
              <p:cNvSpPr>
                <a:spLocks/>
              </p:cNvSpPr>
              <p:nvPr/>
            </p:nvSpPr>
            <p:spPr bwMode="auto">
              <a:xfrm flipH="1">
                <a:off x="4297" y="3448"/>
                <a:ext cx="104" cy="351"/>
              </a:xfrm>
              <a:custGeom>
                <a:avLst/>
                <a:gdLst>
                  <a:gd name="T0" fmla="*/ 39 w 144"/>
                  <a:gd name="T1" fmla="*/ 0 h 482"/>
                  <a:gd name="T2" fmla="*/ 27 w 144"/>
                  <a:gd name="T3" fmla="*/ 64 h 482"/>
                  <a:gd name="T4" fmla="*/ 26 w 144"/>
                  <a:gd name="T5" fmla="*/ 74 h 482"/>
                  <a:gd name="T6" fmla="*/ 16 w 144"/>
                  <a:gd name="T7" fmla="*/ 77 h 482"/>
                  <a:gd name="T8" fmla="*/ 0 w 144"/>
                  <a:gd name="T9" fmla="*/ 114 h 482"/>
                  <a:gd name="T10" fmla="*/ 0 w 144"/>
                  <a:gd name="T11" fmla="*/ 130 h 4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482">
                    <a:moveTo>
                      <a:pt x="144" y="0"/>
                    </a:moveTo>
                    <a:cubicBezTo>
                      <a:pt x="137" y="78"/>
                      <a:pt x="121" y="152"/>
                      <a:pt x="102" y="228"/>
                    </a:cubicBezTo>
                    <a:cubicBezTo>
                      <a:pt x="99" y="240"/>
                      <a:pt x="104" y="255"/>
                      <a:pt x="96" y="264"/>
                    </a:cubicBezTo>
                    <a:cubicBezTo>
                      <a:pt x="88" y="274"/>
                      <a:pt x="72" y="272"/>
                      <a:pt x="60" y="276"/>
                    </a:cubicBezTo>
                    <a:cubicBezTo>
                      <a:pt x="29" y="327"/>
                      <a:pt x="24" y="359"/>
                      <a:pt x="0" y="408"/>
                    </a:cubicBezTo>
                    <a:cubicBezTo>
                      <a:pt x="6" y="471"/>
                      <a:pt x="20" y="482"/>
                      <a:pt x="0" y="46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737"/>
              <p:cNvSpPr>
                <a:spLocks/>
              </p:cNvSpPr>
              <p:nvPr/>
            </p:nvSpPr>
            <p:spPr bwMode="auto">
              <a:xfrm flipH="1">
                <a:off x="4202" y="3566"/>
                <a:ext cx="112" cy="179"/>
              </a:xfrm>
              <a:custGeom>
                <a:avLst/>
                <a:gdLst>
                  <a:gd name="T0" fmla="*/ 0 w 156"/>
                  <a:gd name="T1" fmla="*/ 0 h 246"/>
                  <a:gd name="T2" fmla="*/ 3 w 156"/>
                  <a:gd name="T3" fmla="*/ 13 h 246"/>
                  <a:gd name="T4" fmla="*/ 14 w 156"/>
                  <a:gd name="T5" fmla="*/ 23 h 246"/>
                  <a:gd name="T6" fmla="*/ 30 w 156"/>
                  <a:gd name="T7" fmla="*/ 41 h 246"/>
                  <a:gd name="T8" fmla="*/ 38 w 156"/>
                  <a:gd name="T9" fmla="*/ 59 h 246"/>
                  <a:gd name="T10" fmla="*/ 41 w 156"/>
                  <a:gd name="T11" fmla="*/ 69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6" h="246">
                    <a:moveTo>
                      <a:pt x="0" y="0"/>
                    </a:moveTo>
                    <a:cubicBezTo>
                      <a:pt x="4" y="16"/>
                      <a:pt x="8" y="32"/>
                      <a:pt x="12" y="48"/>
                    </a:cubicBezTo>
                    <a:cubicBezTo>
                      <a:pt x="14" y="56"/>
                      <a:pt x="50" y="81"/>
                      <a:pt x="54" y="84"/>
                    </a:cubicBezTo>
                    <a:cubicBezTo>
                      <a:pt x="86" y="113"/>
                      <a:pt x="93" y="120"/>
                      <a:pt x="114" y="150"/>
                    </a:cubicBezTo>
                    <a:cubicBezTo>
                      <a:pt x="127" y="168"/>
                      <a:pt x="136" y="190"/>
                      <a:pt x="144" y="210"/>
                    </a:cubicBezTo>
                    <a:cubicBezTo>
                      <a:pt x="149" y="222"/>
                      <a:pt x="156" y="246"/>
                      <a:pt x="156" y="24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738"/>
              <p:cNvSpPr>
                <a:spLocks/>
              </p:cNvSpPr>
              <p:nvPr/>
            </p:nvSpPr>
            <p:spPr bwMode="auto">
              <a:xfrm flipH="1">
                <a:off x="4193" y="3243"/>
                <a:ext cx="18" cy="201"/>
              </a:xfrm>
              <a:custGeom>
                <a:avLst/>
                <a:gdLst>
                  <a:gd name="T0" fmla="*/ 8 w 24"/>
                  <a:gd name="T1" fmla="*/ 0 h 276"/>
                  <a:gd name="T2" fmla="*/ 2 w 24"/>
                  <a:gd name="T3" fmla="*/ 23 h 276"/>
                  <a:gd name="T4" fmla="*/ 4 w 24"/>
                  <a:gd name="T5" fmla="*/ 55 h 276"/>
                  <a:gd name="T6" fmla="*/ 0 w 24"/>
                  <a:gd name="T7" fmla="*/ 77 h 2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76">
                    <a:moveTo>
                      <a:pt x="24" y="0"/>
                    </a:moveTo>
                    <a:cubicBezTo>
                      <a:pt x="15" y="26"/>
                      <a:pt x="13" y="52"/>
                      <a:pt x="6" y="78"/>
                    </a:cubicBezTo>
                    <a:cubicBezTo>
                      <a:pt x="8" y="118"/>
                      <a:pt x="12" y="158"/>
                      <a:pt x="12" y="198"/>
                    </a:cubicBezTo>
                    <a:cubicBezTo>
                      <a:pt x="12" y="225"/>
                      <a:pt x="0" y="249"/>
                      <a:pt x="0" y="27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739"/>
              <p:cNvSpPr>
                <a:spLocks/>
              </p:cNvSpPr>
              <p:nvPr/>
            </p:nvSpPr>
            <p:spPr bwMode="auto">
              <a:xfrm flipH="1">
                <a:off x="4115" y="3261"/>
                <a:ext cx="87" cy="91"/>
              </a:xfrm>
              <a:custGeom>
                <a:avLst/>
                <a:gdLst>
                  <a:gd name="T0" fmla="*/ 33 w 120"/>
                  <a:gd name="T1" fmla="*/ 0 h 126"/>
                  <a:gd name="T2" fmla="*/ 9 w 120"/>
                  <a:gd name="T3" fmla="*/ 21 h 126"/>
                  <a:gd name="T4" fmla="*/ 0 w 120"/>
                  <a:gd name="T5" fmla="*/ 35 h 1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0" h="126">
                    <a:moveTo>
                      <a:pt x="120" y="0"/>
                    </a:moveTo>
                    <a:cubicBezTo>
                      <a:pt x="104" y="22"/>
                      <a:pt x="54" y="70"/>
                      <a:pt x="30" y="78"/>
                    </a:cubicBezTo>
                    <a:cubicBezTo>
                      <a:pt x="23" y="99"/>
                      <a:pt x="9" y="107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740"/>
              <p:cNvSpPr>
                <a:spLocks/>
              </p:cNvSpPr>
              <p:nvPr/>
            </p:nvSpPr>
            <p:spPr bwMode="auto">
              <a:xfrm flipH="1">
                <a:off x="4241" y="3221"/>
                <a:ext cx="26" cy="223"/>
              </a:xfrm>
              <a:custGeom>
                <a:avLst/>
                <a:gdLst>
                  <a:gd name="T0" fmla="*/ 0 w 36"/>
                  <a:gd name="T1" fmla="*/ 0 h 306"/>
                  <a:gd name="T2" fmla="*/ 9 w 36"/>
                  <a:gd name="T3" fmla="*/ 71 h 306"/>
                  <a:gd name="T4" fmla="*/ 10 w 36"/>
                  <a:gd name="T5" fmla="*/ 87 h 3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06">
                    <a:moveTo>
                      <a:pt x="0" y="0"/>
                    </a:moveTo>
                    <a:cubicBezTo>
                      <a:pt x="10" y="86"/>
                      <a:pt x="9" y="169"/>
                      <a:pt x="30" y="252"/>
                    </a:cubicBezTo>
                    <a:cubicBezTo>
                      <a:pt x="32" y="270"/>
                      <a:pt x="36" y="306"/>
                      <a:pt x="36" y="30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741"/>
              <p:cNvSpPr>
                <a:spLocks/>
              </p:cNvSpPr>
              <p:nvPr/>
            </p:nvSpPr>
            <p:spPr bwMode="auto">
              <a:xfrm flipH="1">
                <a:off x="4211" y="3191"/>
                <a:ext cx="47" cy="118"/>
              </a:xfrm>
              <a:custGeom>
                <a:avLst/>
                <a:gdLst>
                  <a:gd name="T0" fmla="*/ 17 w 66"/>
                  <a:gd name="T1" fmla="*/ 0 h 162"/>
                  <a:gd name="T2" fmla="*/ 11 w 66"/>
                  <a:gd name="T3" fmla="*/ 20 h 162"/>
                  <a:gd name="T4" fmla="*/ 8 w 66"/>
                  <a:gd name="T5" fmla="*/ 25 h 162"/>
                  <a:gd name="T6" fmla="*/ 4 w 66"/>
                  <a:gd name="T7" fmla="*/ 36 h 162"/>
                  <a:gd name="T8" fmla="*/ 1 w 66"/>
                  <a:gd name="T9" fmla="*/ 40 h 162"/>
                  <a:gd name="T10" fmla="*/ 0 w 66"/>
                  <a:gd name="T11" fmla="*/ 4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162">
                    <a:moveTo>
                      <a:pt x="66" y="0"/>
                    </a:moveTo>
                    <a:cubicBezTo>
                      <a:pt x="55" y="23"/>
                      <a:pt x="56" y="51"/>
                      <a:pt x="42" y="72"/>
                    </a:cubicBezTo>
                    <a:cubicBezTo>
                      <a:pt x="38" y="78"/>
                      <a:pt x="33" y="83"/>
                      <a:pt x="30" y="90"/>
                    </a:cubicBezTo>
                    <a:cubicBezTo>
                      <a:pt x="25" y="102"/>
                      <a:pt x="25" y="115"/>
                      <a:pt x="18" y="126"/>
                    </a:cubicBezTo>
                    <a:cubicBezTo>
                      <a:pt x="14" y="132"/>
                      <a:pt x="9" y="138"/>
                      <a:pt x="6" y="144"/>
                    </a:cubicBezTo>
                    <a:cubicBezTo>
                      <a:pt x="3" y="150"/>
                      <a:pt x="0" y="162"/>
                      <a:pt x="0" y="16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742"/>
              <p:cNvSpPr>
                <a:spLocks/>
              </p:cNvSpPr>
              <p:nvPr/>
            </p:nvSpPr>
            <p:spPr bwMode="auto">
              <a:xfrm flipH="1">
                <a:off x="3119" y="2937"/>
                <a:ext cx="31" cy="241"/>
              </a:xfrm>
              <a:custGeom>
                <a:avLst/>
                <a:gdLst>
                  <a:gd name="T0" fmla="*/ 0 w 42"/>
                  <a:gd name="T1" fmla="*/ 0 h 330"/>
                  <a:gd name="T2" fmla="*/ 1 w 42"/>
                  <a:gd name="T3" fmla="*/ 63 h 330"/>
                  <a:gd name="T4" fmla="*/ 13 w 42"/>
                  <a:gd name="T5" fmla="*/ 94 h 3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30">
                    <a:moveTo>
                      <a:pt x="0" y="0"/>
                    </a:moveTo>
                    <a:cubicBezTo>
                      <a:pt x="2" y="74"/>
                      <a:pt x="2" y="148"/>
                      <a:pt x="6" y="222"/>
                    </a:cubicBezTo>
                    <a:cubicBezTo>
                      <a:pt x="8" y="261"/>
                      <a:pt x="42" y="290"/>
                      <a:pt x="42" y="33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743"/>
              <p:cNvSpPr>
                <a:spLocks/>
              </p:cNvSpPr>
              <p:nvPr/>
            </p:nvSpPr>
            <p:spPr bwMode="auto">
              <a:xfrm flipH="1">
                <a:off x="3020" y="2972"/>
                <a:ext cx="117" cy="162"/>
              </a:xfrm>
              <a:custGeom>
                <a:avLst/>
                <a:gdLst>
                  <a:gd name="T0" fmla="*/ 44 w 162"/>
                  <a:gd name="T1" fmla="*/ 0 h 222"/>
                  <a:gd name="T2" fmla="*/ 25 w 162"/>
                  <a:gd name="T3" fmla="*/ 17 h 222"/>
                  <a:gd name="T4" fmla="*/ 12 w 162"/>
                  <a:gd name="T5" fmla="*/ 37 h 222"/>
                  <a:gd name="T6" fmla="*/ 0 w 162"/>
                  <a:gd name="T7" fmla="*/ 63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222">
                    <a:moveTo>
                      <a:pt x="162" y="0"/>
                    </a:moveTo>
                    <a:cubicBezTo>
                      <a:pt x="120" y="18"/>
                      <a:pt x="113" y="25"/>
                      <a:pt x="90" y="60"/>
                    </a:cubicBezTo>
                    <a:cubicBezTo>
                      <a:pt x="74" y="116"/>
                      <a:pt x="77" y="97"/>
                      <a:pt x="42" y="132"/>
                    </a:cubicBezTo>
                    <a:cubicBezTo>
                      <a:pt x="32" y="162"/>
                      <a:pt x="0" y="191"/>
                      <a:pt x="0" y="22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744"/>
              <p:cNvSpPr>
                <a:spLocks/>
              </p:cNvSpPr>
              <p:nvPr/>
            </p:nvSpPr>
            <p:spPr bwMode="auto">
              <a:xfrm flipH="1">
                <a:off x="5644" y="3352"/>
                <a:ext cx="87" cy="240"/>
              </a:xfrm>
              <a:custGeom>
                <a:avLst/>
                <a:gdLst>
                  <a:gd name="T0" fmla="*/ 32 w 121"/>
                  <a:gd name="T1" fmla="*/ 0 h 330"/>
                  <a:gd name="T2" fmla="*/ 17 w 121"/>
                  <a:gd name="T3" fmla="*/ 25 h 330"/>
                  <a:gd name="T4" fmla="*/ 6 w 121"/>
                  <a:gd name="T5" fmla="*/ 60 h 330"/>
                  <a:gd name="T6" fmla="*/ 2 w 121"/>
                  <a:gd name="T7" fmla="*/ 81 h 330"/>
                  <a:gd name="T8" fmla="*/ 1 w 121"/>
                  <a:gd name="T9" fmla="*/ 92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330">
                    <a:moveTo>
                      <a:pt x="121" y="0"/>
                    </a:moveTo>
                    <a:cubicBezTo>
                      <a:pt x="93" y="28"/>
                      <a:pt x="84" y="59"/>
                      <a:pt x="61" y="90"/>
                    </a:cubicBezTo>
                    <a:cubicBezTo>
                      <a:pt x="49" y="132"/>
                      <a:pt x="33" y="173"/>
                      <a:pt x="25" y="216"/>
                    </a:cubicBezTo>
                    <a:cubicBezTo>
                      <a:pt x="12" y="284"/>
                      <a:pt x="29" y="243"/>
                      <a:pt x="7" y="288"/>
                    </a:cubicBezTo>
                    <a:cubicBezTo>
                      <a:pt x="0" y="322"/>
                      <a:pt x="1" y="308"/>
                      <a:pt x="1" y="33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745"/>
              <p:cNvSpPr>
                <a:spLocks/>
              </p:cNvSpPr>
              <p:nvPr/>
            </p:nvSpPr>
            <p:spPr bwMode="auto">
              <a:xfrm flipH="1">
                <a:off x="5471" y="3169"/>
                <a:ext cx="47" cy="183"/>
              </a:xfrm>
              <a:custGeom>
                <a:avLst/>
                <a:gdLst>
                  <a:gd name="T0" fmla="*/ 18 w 65"/>
                  <a:gd name="T1" fmla="*/ 0 h 252"/>
                  <a:gd name="T2" fmla="*/ 3 w 65"/>
                  <a:gd name="T3" fmla="*/ 27 h 252"/>
                  <a:gd name="T4" fmla="*/ 1 w 65"/>
                  <a:gd name="T5" fmla="*/ 70 h 2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252">
                    <a:moveTo>
                      <a:pt x="65" y="0"/>
                    </a:moveTo>
                    <a:cubicBezTo>
                      <a:pt x="40" y="33"/>
                      <a:pt x="24" y="58"/>
                      <a:pt x="11" y="96"/>
                    </a:cubicBezTo>
                    <a:cubicBezTo>
                      <a:pt x="0" y="176"/>
                      <a:pt x="5" y="124"/>
                      <a:pt x="5" y="25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746"/>
              <p:cNvSpPr>
                <a:spLocks/>
              </p:cNvSpPr>
              <p:nvPr/>
            </p:nvSpPr>
            <p:spPr bwMode="auto">
              <a:xfrm flipH="1">
                <a:off x="5510" y="3169"/>
                <a:ext cx="61" cy="96"/>
              </a:xfrm>
              <a:custGeom>
                <a:avLst/>
                <a:gdLst>
                  <a:gd name="T0" fmla="*/ 1 w 85"/>
                  <a:gd name="T1" fmla="*/ 0 h 132"/>
                  <a:gd name="T2" fmla="*/ 8 w 85"/>
                  <a:gd name="T3" fmla="*/ 30 h 132"/>
                  <a:gd name="T4" fmla="*/ 23 w 85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5" h="132">
                    <a:moveTo>
                      <a:pt x="1" y="0"/>
                    </a:moveTo>
                    <a:cubicBezTo>
                      <a:pt x="4" y="21"/>
                      <a:pt x="0" y="87"/>
                      <a:pt x="31" y="108"/>
                    </a:cubicBezTo>
                    <a:cubicBezTo>
                      <a:pt x="38" y="113"/>
                      <a:pt x="85" y="116"/>
                      <a:pt x="85" y="13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747"/>
              <p:cNvSpPr>
                <a:spLocks/>
              </p:cNvSpPr>
              <p:nvPr/>
            </p:nvSpPr>
            <p:spPr bwMode="auto">
              <a:xfrm flipH="1">
                <a:off x="5419" y="3352"/>
                <a:ext cx="43" cy="284"/>
              </a:xfrm>
              <a:custGeom>
                <a:avLst/>
                <a:gdLst>
                  <a:gd name="T0" fmla="*/ 16 w 60"/>
                  <a:gd name="T1" fmla="*/ 0 h 390"/>
                  <a:gd name="T2" fmla="*/ 1 w 60"/>
                  <a:gd name="T3" fmla="*/ 60 h 390"/>
                  <a:gd name="T4" fmla="*/ 0 w 60"/>
                  <a:gd name="T5" fmla="*/ 110 h 3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390">
                    <a:moveTo>
                      <a:pt x="60" y="0"/>
                    </a:moveTo>
                    <a:cubicBezTo>
                      <a:pt x="39" y="72"/>
                      <a:pt x="15" y="141"/>
                      <a:pt x="6" y="216"/>
                    </a:cubicBezTo>
                    <a:cubicBezTo>
                      <a:pt x="0" y="386"/>
                      <a:pt x="0" y="328"/>
                      <a:pt x="0" y="390"/>
                    </a:cubicBezTo>
                  </a:path>
                </a:pathLst>
              </a:custGeom>
              <a:noFill/>
              <a:ln w="28575" cmpd="sng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748"/>
              <p:cNvSpPr>
                <a:spLocks/>
              </p:cNvSpPr>
              <p:nvPr/>
            </p:nvSpPr>
            <p:spPr bwMode="auto">
              <a:xfrm flipH="1">
                <a:off x="5274" y="3488"/>
                <a:ext cx="175" cy="231"/>
              </a:xfrm>
              <a:custGeom>
                <a:avLst/>
                <a:gdLst>
                  <a:gd name="T0" fmla="*/ 0 w 242"/>
                  <a:gd name="T1" fmla="*/ 0 h 318"/>
                  <a:gd name="T2" fmla="*/ 21 w 242"/>
                  <a:gd name="T3" fmla="*/ 30 h 318"/>
                  <a:gd name="T4" fmla="*/ 25 w 242"/>
                  <a:gd name="T5" fmla="*/ 40 h 318"/>
                  <a:gd name="T6" fmla="*/ 54 w 242"/>
                  <a:gd name="T7" fmla="*/ 65 h 318"/>
                  <a:gd name="T8" fmla="*/ 64 w 242"/>
                  <a:gd name="T9" fmla="*/ 78 h 318"/>
                  <a:gd name="T10" fmla="*/ 66 w 242"/>
                  <a:gd name="T11" fmla="*/ 89 h 3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2" h="318">
                    <a:moveTo>
                      <a:pt x="0" y="0"/>
                    </a:moveTo>
                    <a:cubicBezTo>
                      <a:pt x="26" y="36"/>
                      <a:pt x="64" y="66"/>
                      <a:pt x="78" y="108"/>
                    </a:cubicBezTo>
                    <a:cubicBezTo>
                      <a:pt x="82" y="120"/>
                      <a:pt x="83" y="133"/>
                      <a:pt x="90" y="144"/>
                    </a:cubicBezTo>
                    <a:cubicBezTo>
                      <a:pt x="145" y="227"/>
                      <a:pt x="116" y="125"/>
                      <a:pt x="198" y="234"/>
                    </a:cubicBezTo>
                    <a:cubicBezTo>
                      <a:pt x="210" y="250"/>
                      <a:pt x="222" y="266"/>
                      <a:pt x="234" y="282"/>
                    </a:cubicBezTo>
                    <a:cubicBezTo>
                      <a:pt x="242" y="306"/>
                      <a:pt x="240" y="294"/>
                      <a:pt x="240" y="318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749"/>
              <p:cNvSpPr>
                <a:spLocks/>
              </p:cNvSpPr>
              <p:nvPr/>
            </p:nvSpPr>
            <p:spPr bwMode="auto">
              <a:xfrm flipH="1">
                <a:off x="5414" y="1728"/>
                <a:ext cx="39" cy="201"/>
              </a:xfrm>
              <a:custGeom>
                <a:avLst/>
                <a:gdLst>
                  <a:gd name="T0" fmla="*/ 14 w 54"/>
                  <a:gd name="T1" fmla="*/ 0 h 276"/>
                  <a:gd name="T2" fmla="*/ 0 w 54"/>
                  <a:gd name="T3" fmla="*/ 31 h 276"/>
                  <a:gd name="T4" fmla="*/ 4 w 54"/>
                  <a:gd name="T5" fmla="*/ 77 h 2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276">
                    <a:moveTo>
                      <a:pt x="54" y="0"/>
                    </a:moveTo>
                    <a:cubicBezTo>
                      <a:pt x="24" y="30"/>
                      <a:pt x="10" y="67"/>
                      <a:pt x="0" y="108"/>
                    </a:cubicBezTo>
                    <a:cubicBezTo>
                      <a:pt x="12" y="264"/>
                      <a:pt x="12" y="208"/>
                      <a:pt x="12" y="27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750"/>
              <p:cNvSpPr>
                <a:spLocks/>
              </p:cNvSpPr>
              <p:nvPr/>
            </p:nvSpPr>
            <p:spPr bwMode="auto">
              <a:xfrm flipH="1">
                <a:off x="5553" y="1933"/>
                <a:ext cx="87" cy="171"/>
              </a:xfrm>
              <a:custGeom>
                <a:avLst/>
                <a:gdLst>
                  <a:gd name="T0" fmla="*/ 33 w 120"/>
                  <a:gd name="T1" fmla="*/ 0 h 234"/>
                  <a:gd name="T2" fmla="*/ 13 w 120"/>
                  <a:gd name="T3" fmla="*/ 23 h 234"/>
                  <a:gd name="T4" fmla="*/ 12 w 120"/>
                  <a:gd name="T5" fmla="*/ 33 h 234"/>
                  <a:gd name="T6" fmla="*/ 5 w 120"/>
                  <a:gd name="T7" fmla="*/ 39 h 234"/>
                  <a:gd name="T8" fmla="*/ 4 w 120"/>
                  <a:gd name="T9" fmla="*/ 53 h 234"/>
                  <a:gd name="T10" fmla="*/ 0 w 120"/>
                  <a:gd name="T11" fmla="*/ 67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34">
                    <a:moveTo>
                      <a:pt x="120" y="0"/>
                    </a:moveTo>
                    <a:cubicBezTo>
                      <a:pt x="105" y="46"/>
                      <a:pt x="94" y="58"/>
                      <a:pt x="48" y="78"/>
                    </a:cubicBezTo>
                    <a:cubicBezTo>
                      <a:pt x="46" y="90"/>
                      <a:pt x="47" y="103"/>
                      <a:pt x="42" y="114"/>
                    </a:cubicBezTo>
                    <a:cubicBezTo>
                      <a:pt x="37" y="124"/>
                      <a:pt x="22" y="128"/>
                      <a:pt x="18" y="138"/>
                    </a:cubicBezTo>
                    <a:cubicBezTo>
                      <a:pt x="12" y="153"/>
                      <a:pt x="15" y="170"/>
                      <a:pt x="12" y="186"/>
                    </a:cubicBezTo>
                    <a:cubicBezTo>
                      <a:pt x="9" y="202"/>
                      <a:pt x="0" y="218"/>
                      <a:pt x="0" y="234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751"/>
              <p:cNvSpPr>
                <a:spLocks/>
              </p:cNvSpPr>
              <p:nvPr/>
            </p:nvSpPr>
            <p:spPr bwMode="auto">
              <a:xfrm flipH="1">
                <a:off x="5438" y="1938"/>
                <a:ext cx="46" cy="283"/>
              </a:xfrm>
              <a:custGeom>
                <a:avLst/>
                <a:gdLst>
                  <a:gd name="T0" fmla="*/ 3 w 64"/>
                  <a:gd name="T1" fmla="*/ 0 h 390"/>
                  <a:gd name="T2" fmla="*/ 1 w 64"/>
                  <a:gd name="T3" fmla="*/ 32 h 390"/>
                  <a:gd name="T4" fmla="*/ 4 w 64"/>
                  <a:gd name="T5" fmla="*/ 52 h 390"/>
                  <a:gd name="T6" fmla="*/ 13 w 64"/>
                  <a:gd name="T7" fmla="*/ 62 h 390"/>
                  <a:gd name="T8" fmla="*/ 13 w 64"/>
                  <a:gd name="T9" fmla="*/ 108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90">
                    <a:moveTo>
                      <a:pt x="12" y="0"/>
                    </a:moveTo>
                    <a:cubicBezTo>
                      <a:pt x="2" y="41"/>
                      <a:pt x="0" y="72"/>
                      <a:pt x="6" y="114"/>
                    </a:cubicBezTo>
                    <a:cubicBezTo>
                      <a:pt x="10" y="138"/>
                      <a:pt x="1" y="169"/>
                      <a:pt x="18" y="186"/>
                    </a:cubicBezTo>
                    <a:cubicBezTo>
                      <a:pt x="41" y="209"/>
                      <a:pt x="31" y="197"/>
                      <a:pt x="48" y="222"/>
                    </a:cubicBezTo>
                    <a:cubicBezTo>
                      <a:pt x="64" y="287"/>
                      <a:pt x="48" y="328"/>
                      <a:pt x="48" y="39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Freeform 752"/>
              <p:cNvSpPr>
                <a:spLocks/>
              </p:cNvSpPr>
              <p:nvPr/>
            </p:nvSpPr>
            <p:spPr bwMode="auto">
              <a:xfrm flipH="1">
                <a:off x="4319" y="2955"/>
                <a:ext cx="36" cy="161"/>
              </a:xfrm>
              <a:custGeom>
                <a:avLst/>
                <a:gdLst>
                  <a:gd name="T0" fmla="*/ 1 w 50"/>
                  <a:gd name="T1" fmla="*/ 0 h 222"/>
                  <a:gd name="T2" fmla="*/ 2 w 50"/>
                  <a:gd name="T3" fmla="*/ 30 h 222"/>
                  <a:gd name="T4" fmla="*/ 9 w 50"/>
                  <a:gd name="T5" fmla="*/ 35 h 222"/>
                  <a:gd name="T6" fmla="*/ 14 w 50"/>
                  <a:gd name="T7" fmla="*/ 53 h 222"/>
                  <a:gd name="T8" fmla="*/ 12 w 50"/>
                  <a:gd name="T9" fmla="*/ 6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222">
                    <a:moveTo>
                      <a:pt x="2" y="0"/>
                    </a:moveTo>
                    <a:cubicBezTo>
                      <a:pt x="4" y="36"/>
                      <a:pt x="0" y="73"/>
                      <a:pt x="8" y="108"/>
                    </a:cubicBezTo>
                    <a:cubicBezTo>
                      <a:pt x="10" y="118"/>
                      <a:pt x="27" y="117"/>
                      <a:pt x="32" y="126"/>
                    </a:cubicBezTo>
                    <a:cubicBezTo>
                      <a:pt x="43" y="146"/>
                      <a:pt x="43" y="170"/>
                      <a:pt x="50" y="192"/>
                    </a:cubicBezTo>
                    <a:cubicBezTo>
                      <a:pt x="43" y="214"/>
                      <a:pt x="44" y="204"/>
                      <a:pt x="44" y="22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753"/>
              <p:cNvSpPr>
                <a:spLocks/>
              </p:cNvSpPr>
              <p:nvPr/>
            </p:nvSpPr>
            <p:spPr bwMode="auto">
              <a:xfrm flipH="1">
                <a:off x="4150" y="2881"/>
                <a:ext cx="177" cy="183"/>
              </a:xfrm>
              <a:custGeom>
                <a:avLst/>
                <a:gdLst>
                  <a:gd name="T0" fmla="*/ 65 w 246"/>
                  <a:gd name="T1" fmla="*/ 0 h 252"/>
                  <a:gd name="T2" fmla="*/ 51 w 246"/>
                  <a:gd name="T3" fmla="*/ 7 h 252"/>
                  <a:gd name="T4" fmla="*/ 32 w 246"/>
                  <a:gd name="T5" fmla="*/ 27 h 252"/>
                  <a:gd name="T6" fmla="*/ 19 w 246"/>
                  <a:gd name="T7" fmla="*/ 37 h 252"/>
                  <a:gd name="T8" fmla="*/ 4 w 246"/>
                  <a:gd name="T9" fmla="*/ 57 h 252"/>
                  <a:gd name="T10" fmla="*/ 0 w 246"/>
                  <a:gd name="T11" fmla="*/ 7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6" h="252">
                    <a:moveTo>
                      <a:pt x="246" y="0"/>
                    </a:moveTo>
                    <a:cubicBezTo>
                      <a:pt x="230" y="11"/>
                      <a:pt x="208" y="12"/>
                      <a:pt x="192" y="24"/>
                    </a:cubicBezTo>
                    <a:cubicBezTo>
                      <a:pt x="165" y="45"/>
                      <a:pt x="144" y="72"/>
                      <a:pt x="120" y="96"/>
                    </a:cubicBezTo>
                    <a:cubicBezTo>
                      <a:pt x="106" y="110"/>
                      <a:pt x="86" y="118"/>
                      <a:pt x="72" y="132"/>
                    </a:cubicBezTo>
                    <a:cubicBezTo>
                      <a:pt x="51" y="153"/>
                      <a:pt x="40" y="182"/>
                      <a:pt x="18" y="204"/>
                    </a:cubicBezTo>
                    <a:cubicBezTo>
                      <a:pt x="15" y="217"/>
                      <a:pt x="0" y="242"/>
                      <a:pt x="0" y="25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754"/>
              <p:cNvSpPr>
                <a:spLocks/>
              </p:cNvSpPr>
              <p:nvPr/>
            </p:nvSpPr>
            <p:spPr bwMode="auto">
              <a:xfrm flipH="1">
                <a:off x="3617" y="2920"/>
                <a:ext cx="156" cy="92"/>
              </a:xfrm>
              <a:custGeom>
                <a:avLst/>
                <a:gdLst>
                  <a:gd name="T0" fmla="*/ 59 w 216"/>
                  <a:gd name="T1" fmla="*/ 0 h 126"/>
                  <a:gd name="T2" fmla="*/ 53 w 216"/>
                  <a:gd name="T3" fmla="*/ 4 h 126"/>
                  <a:gd name="T4" fmla="*/ 51 w 216"/>
                  <a:gd name="T5" fmla="*/ 14 h 126"/>
                  <a:gd name="T6" fmla="*/ 14 w 216"/>
                  <a:gd name="T7" fmla="*/ 28 h 126"/>
                  <a:gd name="T8" fmla="*/ 0 w 216"/>
                  <a:gd name="T9" fmla="*/ 3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" h="126">
                    <a:moveTo>
                      <a:pt x="216" y="0"/>
                    </a:moveTo>
                    <a:cubicBezTo>
                      <a:pt x="210" y="4"/>
                      <a:pt x="202" y="6"/>
                      <a:pt x="198" y="12"/>
                    </a:cubicBezTo>
                    <a:cubicBezTo>
                      <a:pt x="191" y="23"/>
                      <a:pt x="195" y="39"/>
                      <a:pt x="186" y="48"/>
                    </a:cubicBezTo>
                    <a:cubicBezTo>
                      <a:pt x="158" y="76"/>
                      <a:pt x="92" y="91"/>
                      <a:pt x="54" y="102"/>
                    </a:cubicBezTo>
                    <a:cubicBezTo>
                      <a:pt x="1" y="117"/>
                      <a:pt x="14" y="99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755"/>
              <p:cNvSpPr>
                <a:spLocks/>
              </p:cNvSpPr>
              <p:nvPr/>
            </p:nvSpPr>
            <p:spPr bwMode="auto">
              <a:xfrm rot="334945" flipH="1" flipV="1">
                <a:off x="2276" y="3314"/>
                <a:ext cx="3313" cy="230"/>
              </a:xfrm>
              <a:custGeom>
                <a:avLst/>
                <a:gdLst>
                  <a:gd name="T0" fmla="*/ 0 w 4590"/>
                  <a:gd name="T1" fmla="*/ 50 h 316"/>
                  <a:gd name="T2" fmla="*/ 40 w 4590"/>
                  <a:gd name="T3" fmla="*/ 49 h 316"/>
                  <a:gd name="T4" fmla="*/ 171 w 4590"/>
                  <a:gd name="T5" fmla="*/ 49 h 316"/>
                  <a:gd name="T6" fmla="*/ 243 w 4590"/>
                  <a:gd name="T7" fmla="*/ 69 h 316"/>
                  <a:gd name="T8" fmla="*/ 370 w 4590"/>
                  <a:gd name="T9" fmla="*/ 27 h 316"/>
                  <a:gd name="T10" fmla="*/ 467 w 4590"/>
                  <a:gd name="T11" fmla="*/ 20 h 316"/>
                  <a:gd name="T12" fmla="*/ 568 w 4590"/>
                  <a:gd name="T13" fmla="*/ 58 h 316"/>
                  <a:gd name="T14" fmla="*/ 751 w 4590"/>
                  <a:gd name="T15" fmla="*/ 66 h 316"/>
                  <a:gd name="T16" fmla="*/ 817 w 4590"/>
                  <a:gd name="T17" fmla="*/ 76 h 316"/>
                  <a:gd name="T18" fmla="*/ 1020 w 4590"/>
                  <a:gd name="T19" fmla="*/ 79 h 316"/>
                  <a:gd name="T20" fmla="*/ 1089 w 4590"/>
                  <a:gd name="T21" fmla="*/ 18 h 316"/>
                  <a:gd name="T22" fmla="*/ 1246 w 4590"/>
                  <a:gd name="T23" fmla="*/ 0 h 3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90" h="316">
                    <a:moveTo>
                      <a:pt x="0" y="180"/>
                    </a:moveTo>
                    <a:cubicBezTo>
                      <a:pt x="22" y="177"/>
                      <a:pt x="45" y="175"/>
                      <a:pt x="150" y="174"/>
                    </a:cubicBezTo>
                    <a:cubicBezTo>
                      <a:pt x="255" y="173"/>
                      <a:pt x="506" y="162"/>
                      <a:pt x="630" y="174"/>
                    </a:cubicBezTo>
                    <a:cubicBezTo>
                      <a:pt x="754" y="186"/>
                      <a:pt x="772" y="259"/>
                      <a:pt x="894" y="246"/>
                    </a:cubicBezTo>
                    <a:cubicBezTo>
                      <a:pt x="1016" y="233"/>
                      <a:pt x="1224" y="125"/>
                      <a:pt x="1362" y="96"/>
                    </a:cubicBezTo>
                    <a:cubicBezTo>
                      <a:pt x="1500" y="67"/>
                      <a:pt x="1600" y="54"/>
                      <a:pt x="1722" y="72"/>
                    </a:cubicBezTo>
                    <a:cubicBezTo>
                      <a:pt x="1844" y="90"/>
                      <a:pt x="1920" y="177"/>
                      <a:pt x="2094" y="204"/>
                    </a:cubicBezTo>
                    <a:cubicBezTo>
                      <a:pt x="2268" y="231"/>
                      <a:pt x="2613" y="223"/>
                      <a:pt x="2766" y="234"/>
                    </a:cubicBezTo>
                    <a:cubicBezTo>
                      <a:pt x="2919" y="245"/>
                      <a:pt x="2847" y="262"/>
                      <a:pt x="3012" y="270"/>
                    </a:cubicBezTo>
                    <a:cubicBezTo>
                      <a:pt x="3177" y="278"/>
                      <a:pt x="3589" y="316"/>
                      <a:pt x="3756" y="282"/>
                    </a:cubicBezTo>
                    <a:cubicBezTo>
                      <a:pt x="3923" y="248"/>
                      <a:pt x="3875" y="113"/>
                      <a:pt x="4014" y="66"/>
                    </a:cubicBezTo>
                    <a:cubicBezTo>
                      <a:pt x="4153" y="19"/>
                      <a:pt x="4494" y="12"/>
                      <a:pt x="4590" y="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756"/>
              <p:cNvSpPr>
                <a:spLocks/>
              </p:cNvSpPr>
              <p:nvPr/>
            </p:nvSpPr>
            <p:spPr bwMode="auto">
              <a:xfrm rot="334945" flipH="1" flipV="1">
                <a:off x="2473" y="3711"/>
                <a:ext cx="3356" cy="139"/>
              </a:xfrm>
              <a:custGeom>
                <a:avLst/>
                <a:gdLst>
                  <a:gd name="T0" fmla="*/ 0 w 4650"/>
                  <a:gd name="T1" fmla="*/ 37 h 190"/>
                  <a:gd name="T2" fmla="*/ 79 w 4650"/>
                  <a:gd name="T3" fmla="*/ 36 h 190"/>
                  <a:gd name="T4" fmla="*/ 119 w 4650"/>
                  <a:gd name="T5" fmla="*/ 51 h 190"/>
                  <a:gd name="T6" fmla="*/ 267 w 4650"/>
                  <a:gd name="T7" fmla="*/ 51 h 190"/>
                  <a:gd name="T8" fmla="*/ 346 w 4650"/>
                  <a:gd name="T9" fmla="*/ 33 h 190"/>
                  <a:gd name="T10" fmla="*/ 504 w 4650"/>
                  <a:gd name="T11" fmla="*/ 31 h 190"/>
                  <a:gd name="T12" fmla="*/ 581 w 4650"/>
                  <a:gd name="T13" fmla="*/ 8 h 190"/>
                  <a:gd name="T14" fmla="*/ 738 w 4650"/>
                  <a:gd name="T15" fmla="*/ 3 h 190"/>
                  <a:gd name="T16" fmla="*/ 823 w 4650"/>
                  <a:gd name="T17" fmla="*/ 27 h 190"/>
                  <a:gd name="T18" fmla="*/ 1014 w 4650"/>
                  <a:gd name="T19" fmla="*/ 31 h 190"/>
                  <a:gd name="T20" fmla="*/ 1070 w 4650"/>
                  <a:gd name="T21" fmla="*/ 10 h 190"/>
                  <a:gd name="T22" fmla="*/ 1142 w 4650"/>
                  <a:gd name="T23" fmla="*/ 10 h 190"/>
                  <a:gd name="T24" fmla="*/ 1197 w 4650"/>
                  <a:gd name="T25" fmla="*/ 29 h 190"/>
                  <a:gd name="T26" fmla="*/ 1262 w 4650"/>
                  <a:gd name="T27" fmla="*/ 33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757"/>
              <p:cNvSpPr>
                <a:spLocks/>
              </p:cNvSpPr>
              <p:nvPr/>
            </p:nvSpPr>
            <p:spPr bwMode="auto">
              <a:xfrm rot="21590132" flipH="1">
                <a:off x="2352" y="3397"/>
                <a:ext cx="2975" cy="365"/>
              </a:xfrm>
              <a:custGeom>
                <a:avLst/>
                <a:gdLst>
                  <a:gd name="T0" fmla="*/ 0 w 4650"/>
                  <a:gd name="T1" fmla="*/ 1787 h 190"/>
                  <a:gd name="T2" fmla="*/ 49 w 4650"/>
                  <a:gd name="T3" fmla="*/ 1702 h 190"/>
                  <a:gd name="T4" fmla="*/ 74 w 4650"/>
                  <a:gd name="T5" fmla="*/ 2440 h 190"/>
                  <a:gd name="T6" fmla="*/ 165 w 4650"/>
                  <a:gd name="T7" fmla="*/ 2440 h 190"/>
                  <a:gd name="T8" fmla="*/ 214 w 4650"/>
                  <a:gd name="T9" fmla="*/ 1539 h 190"/>
                  <a:gd name="T10" fmla="*/ 312 w 4650"/>
                  <a:gd name="T11" fmla="*/ 1462 h 190"/>
                  <a:gd name="T12" fmla="*/ 359 w 4650"/>
                  <a:gd name="T13" fmla="*/ 398 h 190"/>
                  <a:gd name="T14" fmla="*/ 456 w 4650"/>
                  <a:gd name="T15" fmla="*/ 148 h 190"/>
                  <a:gd name="T16" fmla="*/ 509 w 4650"/>
                  <a:gd name="T17" fmla="*/ 1299 h 190"/>
                  <a:gd name="T18" fmla="*/ 626 w 4650"/>
                  <a:gd name="T19" fmla="*/ 1462 h 190"/>
                  <a:gd name="T20" fmla="*/ 661 w 4650"/>
                  <a:gd name="T21" fmla="*/ 476 h 190"/>
                  <a:gd name="T22" fmla="*/ 706 w 4650"/>
                  <a:gd name="T23" fmla="*/ 476 h 190"/>
                  <a:gd name="T24" fmla="*/ 739 w 4650"/>
                  <a:gd name="T25" fmla="*/ 1377 h 190"/>
                  <a:gd name="T26" fmla="*/ 779 w 4650"/>
                  <a:gd name="T27" fmla="*/ 1539 h 1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50" h="190">
                    <a:moveTo>
                      <a:pt x="0" y="131"/>
                    </a:moveTo>
                    <a:cubicBezTo>
                      <a:pt x="110" y="124"/>
                      <a:pt x="221" y="117"/>
                      <a:pt x="294" y="125"/>
                    </a:cubicBezTo>
                    <a:cubicBezTo>
                      <a:pt x="367" y="133"/>
                      <a:pt x="323" y="170"/>
                      <a:pt x="438" y="179"/>
                    </a:cubicBezTo>
                    <a:cubicBezTo>
                      <a:pt x="553" y="188"/>
                      <a:pt x="844" y="190"/>
                      <a:pt x="984" y="179"/>
                    </a:cubicBezTo>
                    <a:cubicBezTo>
                      <a:pt x="1124" y="168"/>
                      <a:pt x="1132" y="125"/>
                      <a:pt x="1278" y="113"/>
                    </a:cubicBezTo>
                    <a:cubicBezTo>
                      <a:pt x="1424" y="101"/>
                      <a:pt x="1716" y="121"/>
                      <a:pt x="1860" y="107"/>
                    </a:cubicBezTo>
                    <a:cubicBezTo>
                      <a:pt x="2004" y="93"/>
                      <a:pt x="1999" y="45"/>
                      <a:pt x="2142" y="29"/>
                    </a:cubicBezTo>
                    <a:cubicBezTo>
                      <a:pt x="2285" y="13"/>
                      <a:pt x="2569" y="0"/>
                      <a:pt x="2718" y="11"/>
                    </a:cubicBezTo>
                    <a:cubicBezTo>
                      <a:pt x="2867" y="22"/>
                      <a:pt x="2866" y="79"/>
                      <a:pt x="3036" y="95"/>
                    </a:cubicBezTo>
                    <a:cubicBezTo>
                      <a:pt x="3206" y="111"/>
                      <a:pt x="3587" y="117"/>
                      <a:pt x="3738" y="107"/>
                    </a:cubicBezTo>
                    <a:cubicBezTo>
                      <a:pt x="3889" y="97"/>
                      <a:pt x="3863" y="47"/>
                      <a:pt x="3942" y="35"/>
                    </a:cubicBezTo>
                    <a:cubicBezTo>
                      <a:pt x="4021" y="23"/>
                      <a:pt x="4134" y="24"/>
                      <a:pt x="4212" y="35"/>
                    </a:cubicBezTo>
                    <a:cubicBezTo>
                      <a:pt x="4290" y="46"/>
                      <a:pt x="4337" y="88"/>
                      <a:pt x="4410" y="101"/>
                    </a:cubicBezTo>
                    <a:cubicBezTo>
                      <a:pt x="4483" y="114"/>
                      <a:pt x="4566" y="113"/>
                      <a:pt x="4650" y="113"/>
                    </a:cubicBezTo>
                  </a:path>
                </a:pathLst>
              </a:custGeom>
              <a:noFill/>
              <a:ln w="28575" cmpd="sng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758"/>
              <p:cNvSpPr>
                <a:spLocks/>
              </p:cNvSpPr>
              <p:nvPr/>
            </p:nvSpPr>
            <p:spPr bwMode="auto">
              <a:xfrm rot="334945" flipH="1" flipV="1">
                <a:off x="5235" y="3824"/>
                <a:ext cx="69" cy="122"/>
              </a:xfrm>
              <a:custGeom>
                <a:avLst/>
                <a:gdLst>
                  <a:gd name="T0" fmla="*/ 0 w 96"/>
                  <a:gd name="T1" fmla="*/ 0 h 168"/>
                  <a:gd name="T2" fmla="*/ 17 w 96"/>
                  <a:gd name="T3" fmla="*/ 33 h 168"/>
                  <a:gd name="T4" fmla="*/ 26 w 96"/>
                  <a:gd name="T5" fmla="*/ 47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168">
                    <a:moveTo>
                      <a:pt x="0" y="0"/>
                    </a:moveTo>
                    <a:cubicBezTo>
                      <a:pt x="9" y="53"/>
                      <a:pt x="21" y="90"/>
                      <a:pt x="66" y="120"/>
                    </a:cubicBezTo>
                    <a:cubicBezTo>
                      <a:pt x="92" y="160"/>
                      <a:pt x="84" y="143"/>
                      <a:pt x="96" y="168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759"/>
              <p:cNvSpPr>
                <a:spLocks/>
              </p:cNvSpPr>
              <p:nvPr/>
            </p:nvSpPr>
            <p:spPr bwMode="auto">
              <a:xfrm rot="334945" flipH="1" flipV="1">
                <a:off x="4759" y="3832"/>
                <a:ext cx="102" cy="146"/>
              </a:xfrm>
              <a:custGeom>
                <a:avLst/>
                <a:gdLst>
                  <a:gd name="T0" fmla="*/ 3 w 141"/>
                  <a:gd name="T1" fmla="*/ 1 h 200"/>
                  <a:gd name="T2" fmla="*/ 17 w 141"/>
                  <a:gd name="T3" fmla="*/ 7 h 200"/>
                  <a:gd name="T4" fmla="*/ 32 w 141"/>
                  <a:gd name="T5" fmla="*/ 20 h 200"/>
                  <a:gd name="T6" fmla="*/ 39 w 141"/>
                  <a:gd name="T7" fmla="*/ 57 h 2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1" h="200">
                    <a:moveTo>
                      <a:pt x="9" y="2"/>
                    </a:moveTo>
                    <a:cubicBezTo>
                      <a:pt x="49" y="42"/>
                      <a:pt x="0" y="0"/>
                      <a:pt x="63" y="26"/>
                    </a:cubicBezTo>
                    <a:cubicBezTo>
                      <a:pt x="88" y="36"/>
                      <a:pt x="100" y="51"/>
                      <a:pt x="117" y="68"/>
                    </a:cubicBezTo>
                    <a:cubicBezTo>
                      <a:pt x="123" y="117"/>
                      <a:pt x="141" y="150"/>
                      <a:pt x="141" y="20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Freeform 760"/>
              <p:cNvSpPr>
                <a:spLocks/>
              </p:cNvSpPr>
              <p:nvPr/>
            </p:nvSpPr>
            <p:spPr bwMode="auto">
              <a:xfrm rot="334945" flipH="1" flipV="1">
                <a:off x="4483" y="3809"/>
                <a:ext cx="89" cy="135"/>
              </a:xfrm>
              <a:custGeom>
                <a:avLst/>
                <a:gdLst>
                  <a:gd name="T0" fmla="*/ 33 w 124"/>
                  <a:gd name="T1" fmla="*/ 0 h 186"/>
                  <a:gd name="T2" fmla="*/ 23 w 124"/>
                  <a:gd name="T3" fmla="*/ 13 h 186"/>
                  <a:gd name="T4" fmla="*/ 20 w 124"/>
                  <a:gd name="T5" fmla="*/ 18 h 186"/>
                  <a:gd name="T6" fmla="*/ 16 w 124"/>
                  <a:gd name="T7" fmla="*/ 22 h 186"/>
                  <a:gd name="T8" fmla="*/ 7 w 124"/>
                  <a:gd name="T9" fmla="*/ 40 h 186"/>
                  <a:gd name="T10" fmla="*/ 3 w 124"/>
                  <a:gd name="T11" fmla="*/ 52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4" h="186">
                    <a:moveTo>
                      <a:pt x="124" y="0"/>
                    </a:moveTo>
                    <a:cubicBezTo>
                      <a:pt x="116" y="24"/>
                      <a:pt x="109" y="34"/>
                      <a:pt x="88" y="48"/>
                    </a:cubicBezTo>
                    <a:cubicBezTo>
                      <a:pt x="84" y="54"/>
                      <a:pt x="81" y="61"/>
                      <a:pt x="76" y="66"/>
                    </a:cubicBezTo>
                    <a:cubicBezTo>
                      <a:pt x="71" y="71"/>
                      <a:pt x="62" y="72"/>
                      <a:pt x="58" y="78"/>
                    </a:cubicBezTo>
                    <a:cubicBezTo>
                      <a:pt x="0" y="160"/>
                      <a:pt x="51" y="99"/>
                      <a:pt x="28" y="144"/>
                    </a:cubicBezTo>
                    <a:cubicBezTo>
                      <a:pt x="20" y="159"/>
                      <a:pt x="10" y="168"/>
                      <a:pt x="10" y="18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761"/>
              <p:cNvSpPr>
                <a:spLocks/>
              </p:cNvSpPr>
              <p:nvPr/>
            </p:nvSpPr>
            <p:spPr bwMode="auto">
              <a:xfrm rot="334945" flipH="1" flipV="1">
                <a:off x="4175" y="3713"/>
                <a:ext cx="91" cy="127"/>
              </a:xfrm>
              <a:custGeom>
                <a:avLst/>
                <a:gdLst>
                  <a:gd name="T0" fmla="*/ 0 w 126"/>
                  <a:gd name="T1" fmla="*/ 50 h 174"/>
                  <a:gd name="T2" fmla="*/ 25 w 126"/>
                  <a:gd name="T3" fmla="*/ 24 h 174"/>
                  <a:gd name="T4" fmla="*/ 35 w 126"/>
                  <a:gd name="T5" fmla="*/ 0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6" h="174">
                    <a:moveTo>
                      <a:pt x="0" y="174"/>
                    </a:moveTo>
                    <a:cubicBezTo>
                      <a:pt x="50" y="157"/>
                      <a:pt x="57" y="117"/>
                      <a:pt x="90" y="84"/>
                    </a:cubicBezTo>
                    <a:cubicBezTo>
                      <a:pt x="95" y="64"/>
                      <a:pt x="113" y="13"/>
                      <a:pt x="126" y="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762"/>
              <p:cNvSpPr>
                <a:spLocks/>
              </p:cNvSpPr>
              <p:nvPr/>
            </p:nvSpPr>
            <p:spPr bwMode="auto">
              <a:xfrm rot="334945" flipH="1" flipV="1">
                <a:off x="3945" y="3593"/>
                <a:ext cx="76" cy="232"/>
              </a:xfrm>
              <a:custGeom>
                <a:avLst/>
                <a:gdLst>
                  <a:gd name="T0" fmla="*/ 25 w 105"/>
                  <a:gd name="T1" fmla="*/ 90 h 318"/>
                  <a:gd name="T2" fmla="*/ 16 w 105"/>
                  <a:gd name="T3" fmla="*/ 23 h 318"/>
                  <a:gd name="T4" fmla="*/ 0 w 105"/>
                  <a:gd name="T5" fmla="*/ 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" h="318">
                    <a:moveTo>
                      <a:pt x="90" y="318"/>
                    </a:moveTo>
                    <a:cubicBezTo>
                      <a:pt x="105" y="242"/>
                      <a:pt x="105" y="146"/>
                      <a:pt x="60" y="78"/>
                    </a:cubicBezTo>
                    <a:cubicBezTo>
                      <a:pt x="50" y="63"/>
                      <a:pt x="0" y="15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763"/>
              <p:cNvSpPr>
                <a:spLocks/>
              </p:cNvSpPr>
              <p:nvPr/>
            </p:nvSpPr>
            <p:spPr bwMode="auto">
              <a:xfrm rot="334945" flipH="1" flipV="1">
                <a:off x="3793" y="3562"/>
                <a:ext cx="82" cy="231"/>
              </a:xfrm>
              <a:custGeom>
                <a:avLst/>
                <a:gdLst>
                  <a:gd name="T0" fmla="*/ 30 w 114"/>
                  <a:gd name="T1" fmla="*/ 0 h 318"/>
                  <a:gd name="T2" fmla="*/ 16 w 114"/>
                  <a:gd name="T3" fmla="*/ 15 h 318"/>
                  <a:gd name="T4" fmla="*/ 12 w 114"/>
                  <a:gd name="T5" fmla="*/ 30 h 318"/>
                  <a:gd name="T6" fmla="*/ 1 w 114"/>
                  <a:gd name="T7" fmla="*/ 68 h 318"/>
                  <a:gd name="T8" fmla="*/ 0 w 114"/>
                  <a:gd name="T9" fmla="*/ 89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318">
                    <a:moveTo>
                      <a:pt x="114" y="0"/>
                    </a:moveTo>
                    <a:cubicBezTo>
                      <a:pt x="95" y="19"/>
                      <a:pt x="82" y="39"/>
                      <a:pt x="60" y="54"/>
                    </a:cubicBezTo>
                    <a:cubicBezTo>
                      <a:pt x="36" y="90"/>
                      <a:pt x="58" y="51"/>
                      <a:pt x="42" y="108"/>
                    </a:cubicBezTo>
                    <a:cubicBezTo>
                      <a:pt x="28" y="157"/>
                      <a:pt x="11" y="194"/>
                      <a:pt x="6" y="246"/>
                    </a:cubicBezTo>
                    <a:cubicBezTo>
                      <a:pt x="3" y="270"/>
                      <a:pt x="0" y="318"/>
                      <a:pt x="0" y="318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764"/>
              <p:cNvSpPr>
                <a:spLocks/>
              </p:cNvSpPr>
              <p:nvPr/>
            </p:nvSpPr>
            <p:spPr bwMode="auto">
              <a:xfrm rot="334945" flipH="1" flipV="1">
                <a:off x="3315" y="3687"/>
                <a:ext cx="104" cy="140"/>
              </a:xfrm>
              <a:custGeom>
                <a:avLst/>
                <a:gdLst>
                  <a:gd name="T0" fmla="*/ 39 w 144"/>
                  <a:gd name="T1" fmla="*/ 0 h 192"/>
                  <a:gd name="T2" fmla="*/ 27 w 144"/>
                  <a:gd name="T3" fmla="*/ 7 h 192"/>
                  <a:gd name="T4" fmla="*/ 25 w 144"/>
                  <a:gd name="T5" fmla="*/ 12 h 192"/>
                  <a:gd name="T6" fmla="*/ 14 w 144"/>
                  <a:gd name="T7" fmla="*/ 14 h 192"/>
                  <a:gd name="T8" fmla="*/ 0 w 144"/>
                  <a:gd name="T9" fmla="*/ 50 h 192"/>
                  <a:gd name="T10" fmla="*/ 1 w 144"/>
                  <a:gd name="T11" fmla="*/ 54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192">
                    <a:moveTo>
                      <a:pt x="144" y="0"/>
                    </a:moveTo>
                    <a:cubicBezTo>
                      <a:pt x="123" y="7"/>
                      <a:pt x="120" y="6"/>
                      <a:pt x="102" y="24"/>
                    </a:cubicBezTo>
                    <a:cubicBezTo>
                      <a:pt x="97" y="29"/>
                      <a:pt x="96" y="39"/>
                      <a:pt x="90" y="42"/>
                    </a:cubicBezTo>
                    <a:cubicBezTo>
                      <a:pt x="79" y="47"/>
                      <a:pt x="66" y="46"/>
                      <a:pt x="54" y="48"/>
                    </a:cubicBezTo>
                    <a:cubicBezTo>
                      <a:pt x="33" y="91"/>
                      <a:pt x="12" y="128"/>
                      <a:pt x="0" y="174"/>
                    </a:cubicBezTo>
                    <a:cubicBezTo>
                      <a:pt x="2" y="180"/>
                      <a:pt x="6" y="192"/>
                      <a:pt x="6" y="19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765"/>
              <p:cNvSpPr>
                <a:spLocks/>
              </p:cNvSpPr>
              <p:nvPr/>
            </p:nvSpPr>
            <p:spPr bwMode="auto">
              <a:xfrm rot="334945" flipH="1" flipV="1">
                <a:off x="3705" y="3565"/>
                <a:ext cx="153" cy="160"/>
              </a:xfrm>
              <a:custGeom>
                <a:avLst/>
                <a:gdLst>
                  <a:gd name="T0" fmla="*/ 57 w 212"/>
                  <a:gd name="T1" fmla="*/ 61 h 220"/>
                  <a:gd name="T2" fmla="*/ 23 w 212"/>
                  <a:gd name="T3" fmla="*/ 23 h 220"/>
                  <a:gd name="T4" fmla="*/ 7 w 212"/>
                  <a:gd name="T5" fmla="*/ 7 h 220"/>
                  <a:gd name="T6" fmla="*/ 5 w 212"/>
                  <a:gd name="T7" fmla="*/ 3 h 2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" h="220">
                    <a:moveTo>
                      <a:pt x="212" y="220"/>
                    </a:moveTo>
                    <a:cubicBezTo>
                      <a:pt x="167" y="175"/>
                      <a:pt x="131" y="127"/>
                      <a:pt x="86" y="82"/>
                    </a:cubicBezTo>
                    <a:cubicBezTo>
                      <a:pt x="71" y="36"/>
                      <a:pt x="75" y="30"/>
                      <a:pt x="26" y="22"/>
                    </a:cubicBezTo>
                    <a:cubicBezTo>
                      <a:pt x="5" y="1"/>
                      <a:pt x="0" y="0"/>
                      <a:pt x="20" y="1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766"/>
              <p:cNvSpPr>
                <a:spLocks/>
              </p:cNvSpPr>
              <p:nvPr/>
            </p:nvSpPr>
            <p:spPr bwMode="auto">
              <a:xfrm rot="334945" flipH="1" flipV="1">
                <a:off x="3389" y="3762"/>
                <a:ext cx="72" cy="88"/>
              </a:xfrm>
              <a:custGeom>
                <a:avLst/>
                <a:gdLst>
                  <a:gd name="T0" fmla="*/ 3 w 100"/>
                  <a:gd name="T1" fmla="*/ 2 h 121"/>
                  <a:gd name="T2" fmla="*/ 11 w 100"/>
                  <a:gd name="T3" fmla="*/ 9 h 121"/>
                  <a:gd name="T4" fmla="*/ 21 w 100"/>
                  <a:gd name="T5" fmla="*/ 19 h 121"/>
                  <a:gd name="T6" fmla="*/ 23 w 100"/>
                  <a:gd name="T7" fmla="*/ 29 h 121"/>
                  <a:gd name="T8" fmla="*/ 27 w 100"/>
                  <a:gd name="T9" fmla="*/ 34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121">
                    <a:moveTo>
                      <a:pt x="10" y="7"/>
                    </a:moveTo>
                    <a:cubicBezTo>
                      <a:pt x="43" y="56"/>
                      <a:pt x="0" y="0"/>
                      <a:pt x="40" y="31"/>
                    </a:cubicBezTo>
                    <a:cubicBezTo>
                      <a:pt x="53" y="41"/>
                      <a:pt x="76" y="67"/>
                      <a:pt x="76" y="67"/>
                    </a:cubicBezTo>
                    <a:cubicBezTo>
                      <a:pt x="80" y="79"/>
                      <a:pt x="84" y="91"/>
                      <a:pt x="88" y="103"/>
                    </a:cubicBezTo>
                    <a:cubicBezTo>
                      <a:pt x="90" y="110"/>
                      <a:pt x="100" y="121"/>
                      <a:pt x="100" y="121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767"/>
              <p:cNvSpPr>
                <a:spLocks/>
              </p:cNvSpPr>
              <p:nvPr/>
            </p:nvSpPr>
            <p:spPr bwMode="auto">
              <a:xfrm rot="334945" flipH="1" flipV="1">
                <a:off x="3255" y="3682"/>
                <a:ext cx="39" cy="136"/>
              </a:xfrm>
              <a:custGeom>
                <a:avLst/>
                <a:gdLst>
                  <a:gd name="T0" fmla="*/ 14 w 54"/>
                  <a:gd name="T1" fmla="*/ 0 h 186"/>
                  <a:gd name="T2" fmla="*/ 12 w 54"/>
                  <a:gd name="T3" fmla="*/ 14 h 186"/>
                  <a:gd name="T4" fmla="*/ 7 w 54"/>
                  <a:gd name="T5" fmla="*/ 19 h 186"/>
                  <a:gd name="T6" fmla="*/ 0 w 54"/>
                  <a:gd name="T7" fmla="*/ 53 h 1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186">
                    <a:moveTo>
                      <a:pt x="54" y="0"/>
                    </a:moveTo>
                    <a:cubicBezTo>
                      <a:pt x="50" y="16"/>
                      <a:pt x="49" y="33"/>
                      <a:pt x="42" y="48"/>
                    </a:cubicBezTo>
                    <a:cubicBezTo>
                      <a:pt x="38" y="56"/>
                      <a:pt x="28" y="59"/>
                      <a:pt x="24" y="66"/>
                    </a:cubicBezTo>
                    <a:cubicBezTo>
                      <a:pt x="4" y="101"/>
                      <a:pt x="0" y="147"/>
                      <a:pt x="0" y="18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768"/>
              <p:cNvSpPr>
                <a:spLocks/>
              </p:cNvSpPr>
              <p:nvPr/>
            </p:nvSpPr>
            <p:spPr bwMode="auto">
              <a:xfrm rot="334945" flipH="1" flipV="1">
                <a:off x="5309" y="3406"/>
                <a:ext cx="60" cy="161"/>
              </a:xfrm>
              <a:custGeom>
                <a:avLst/>
                <a:gdLst>
                  <a:gd name="T0" fmla="*/ 0 w 84"/>
                  <a:gd name="T1" fmla="*/ 62 h 222"/>
                  <a:gd name="T2" fmla="*/ 21 w 84"/>
                  <a:gd name="T3" fmla="*/ 25 h 222"/>
                  <a:gd name="T4" fmla="*/ 22 w 84"/>
                  <a:gd name="T5" fmla="*/ 13 h 222"/>
                  <a:gd name="T6" fmla="*/ 21 w 84"/>
                  <a:gd name="T7" fmla="*/ 4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222">
                    <a:moveTo>
                      <a:pt x="0" y="222"/>
                    </a:moveTo>
                    <a:cubicBezTo>
                      <a:pt x="54" y="195"/>
                      <a:pt x="45" y="134"/>
                      <a:pt x="78" y="90"/>
                    </a:cubicBezTo>
                    <a:cubicBezTo>
                      <a:pt x="80" y="76"/>
                      <a:pt x="84" y="62"/>
                      <a:pt x="84" y="48"/>
                    </a:cubicBezTo>
                    <a:cubicBezTo>
                      <a:pt x="84" y="36"/>
                      <a:pt x="78" y="0"/>
                      <a:pt x="78" y="1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769"/>
              <p:cNvSpPr>
                <a:spLocks/>
              </p:cNvSpPr>
              <p:nvPr/>
            </p:nvSpPr>
            <p:spPr bwMode="auto">
              <a:xfrm rot="334945" flipH="1" flipV="1">
                <a:off x="5163" y="3273"/>
                <a:ext cx="53" cy="270"/>
              </a:xfrm>
              <a:custGeom>
                <a:avLst/>
                <a:gdLst>
                  <a:gd name="T0" fmla="*/ 7 w 73"/>
                  <a:gd name="T1" fmla="*/ 0 h 372"/>
                  <a:gd name="T2" fmla="*/ 17 w 73"/>
                  <a:gd name="T3" fmla="*/ 58 h 372"/>
                  <a:gd name="T4" fmla="*/ 18 w 73"/>
                  <a:gd name="T5" fmla="*/ 103 h 3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372">
                    <a:moveTo>
                      <a:pt x="24" y="0"/>
                    </a:moveTo>
                    <a:cubicBezTo>
                      <a:pt x="0" y="96"/>
                      <a:pt x="42" y="130"/>
                      <a:pt x="60" y="210"/>
                    </a:cubicBezTo>
                    <a:cubicBezTo>
                      <a:pt x="73" y="268"/>
                      <a:pt x="66" y="301"/>
                      <a:pt x="66" y="37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770"/>
              <p:cNvSpPr>
                <a:spLocks/>
              </p:cNvSpPr>
              <p:nvPr/>
            </p:nvSpPr>
            <p:spPr bwMode="auto">
              <a:xfrm rot="334945" flipH="1" flipV="1">
                <a:off x="5123" y="3311"/>
                <a:ext cx="21" cy="219"/>
              </a:xfrm>
              <a:custGeom>
                <a:avLst/>
                <a:gdLst>
                  <a:gd name="T0" fmla="*/ 8 w 29"/>
                  <a:gd name="T1" fmla="*/ 0 h 300"/>
                  <a:gd name="T2" fmla="*/ 7 w 29"/>
                  <a:gd name="T3" fmla="*/ 77 h 300"/>
                  <a:gd name="T4" fmla="*/ 5 w 29"/>
                  <a:gd name="T5" fmla="*/ 85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00">
                    <a:moveTo>
                      <a:pt x="29" y="0"/>
                    </a:moveTo>
                    <a:cubicBezTo>
                      <a:pt x="7" y="89"/>
                      <a:pt x="0" y="179"/>
                      <a:pt x="23" y="270"/>
                    </a:cubicBezTo>
                    <a:cubicBezTo>
                      <a:pt x="16" y="292"/>
                      <a:pt x="17" y="282"/>
                      <a:pt x="17" y="30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Freeform 771"/>
              <p:cNvSpPr>
                <a:spLocks/>
              </p:cNvSpPr>
              <p:nvPr/>
            </p:nvSpPr>
            <p:spPr bwMode="auto">
              <a:xfrm rot="334945" flipH="1" flipV="1">
                <a:off x="5182" y="3306"/>
                <a:ext cx="69" cy="96"/>
              </a:xfrm>
              <a:custGeom>
                <a:avLst/>
                <a:gdLst>
                  <a:gd name="T0" fmla="*/ 26 w 96"/>
                  <a:gd name="T1" fmla="*/ 0 h 132"/>
                  <a:gd name="T2" fmla="*/ 16 w 96"/>
                  <a:gd name="T3" fmla="*/ 7 h 132"/>
                  <a:gd name="T4" fmla="*/ 14 w 96"/>
                  <a:gd name="T5" fmla="*/ 13 h 132"/>
                  <a:gd name="T6" fmla="*/ 10 w 96"/>
                  <a:gd name="T7" fmla="*/ 18 h 132"/>
                  <a:gd name="T8" fmla="*/ 0 w 96"/>
                  <a:gd name="T9" fmla="*/ 37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32">
                    <a:moveTo>
                      <a:pt x="96" y="0"/>
                    </a:moveTo>
                    <a:cubicBezTo>
                      <a:pt x="84" y="8"/>
                      <a:pt x="72" y="16"/>
                      <a:pt x="60" y="24"/>
                    </a:cubicBezTo>
                    <a:cubicBezTo>
                      <a:pt x="53" y="29"/>
                      <a:pt x="58" y="41"/>
                      <a:pt x="54" y="48"/>
                    </a:cubicBezTo>
                    <a:cubicBezTo>
                      <a:pt x="50" y="55"/>
                      <a:pt x="42" y="60"/>
                      <a:pt x="36" y="66"/>
                    </a:cubicBezTo>
                    <a:cubicBezTo>
                      <a:pt x="29" y="88"/>
                      <a:pt x="0" y="110"/>
                      <a:pt x="0" y="13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772"/>
              <p:cNvSpPr>
                <a:spLocks/>
              </p:cNvSpPr>
              <p:nvPr/>
            </p:nvSpPr>
            <p:spPr bwMode="auto">
              <a:xfrm rot="334945" flipH="1" flipV="1">
                <a:off x="4777" y="3308"/>
                <a:ext cx="21" cy="192"/>
              </a:xfrm>
              <a:custGeom>
                <a:avLst/>
                <a:gdLst>
                  <a:gd name="T0" fmla="*/ 8 w 30"/>
                  <a:gd name="T1" fmla="*/ 0 h 264"/>
                  <a:gd name="T2" fmla="*/ 3 w 30"/>
                  <a:gd name="T3" fmla="*/ 60 h 264"/>
                  <a:gd name="T4" fmla="*/ 0 w 30"/>
                  <a:gd name="T5" fmla="*/ 71 h 264"/>
                  <a:gd name="T6" fmla="*/ 0 w 30"/>
                  <a:gd name="T7" fmla="*/ 74 h 2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4">
                    <a:moveTo>
                      <a:pt x="30" y="0"/>
                    </a:moveTo>
                    <a:cubicBezTo>
                      <a:pt x="9" y="84"/>
                      <a:pt x="24" y="78"/>
                      <a:pt x="12" y="216"/>
                    </a:cubicBezTo>
                    <a:cubicBezTo>
                      <a:pt x="11" y="229"/>
                      <a:pt x="0" y="239"/>
                      <a:pt x="0" y="252"/>
                    </a:cubicBezTo>
                    <a:cubicBezTo>
                      <a:pt x="0" y="256"/>
                      <a:pt x="0" y="260"/>
                      <a:pt x="0" y="264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773"/>
              <p:cNvSpPr>
                <a:spLocks/>
              </p:cNvSpPr>
              <p:nvPr/>
            </p:nvSpPr>
            <p:spPr bwMode="auto">
              <a:xfrm rot="334945" flipH="1" flipV="1">
                <a:off x="4711" y="3313"/>
                <a:ext cx="74" cy="96"/>
              </a:xfrm>
              <a:custGeom>
                <a:avLst/>
                <a:gdLst>
                  <a:gd name="T0" fmla="*/ 0 w 102"/>
                  <a:gd name="T1" fmla="*/ 0 h 132"/>
                  <a:gd name="T2" fmla="*/ 23 w 102"/>
                  <a:gd name="T3" fmla="*/ 23 h 132"/>
                  <a:gd name="T4" fmla="*/ 28 w 102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132">
                    <a:moveTo>
                      <a:pt x="0" y="0"/>
                    </a:moveTo>
                    <a:cubicBezTo>
                      <a:pt x="28" y="28"/>
                      <a:pt x="56" y="56"/>
                      <a:pt x="84" y="84"/>
                    </a:cubicBezTo>
                    <a:cubicBezTo>
                      <a:pt x="97" y="124"/>
                      <a:pt x="90" y="109"/>
                      <a:pt x="102" y="13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Freeform 774"/>
              <p:cNvSpPr>
                <a:spLocks/>
              </p:cNvSpPr>
              <p:nvPr/>
            </p:nvSpPr>
            <p:spPr bwMode="auto">
              <a:xfrm rot="334945" flipH="1" flipV="1">
                <a:off x="2360" y="2743"/>
                <a:ext cx="3334" cy="292"/>
              </a:xfrm>
              <a:custGeom>
                <a:avLst/>
                <a:gdLst>
                  <a:gd name="T0" fmla="*/ 0 w 4620"/>
                  <a:gd name="T1" fmla="*/ 95 h 401"/>
                  <a:gd name="T2" fmla="*/ 307 w 4620"/>
                  <a:gd name="T3" fmla="*/ 91 h 401"/>
                  <a:gd name="T4" fmla="*/ 613 w 4620"/>
                  <a:gd name="T5" fmla="*/ 87 h 401"/>
                  <a:gd name="T6" fmla="*/ 725 w 4620"/>
                  <a:gd name="T7" fmla="*/ 12 h 401"/>
                  <a:gd name="T8" fmla="*/ 890 w 4620"/>
                  <a:gd name="T9" fmla="*/ 18 h 401"/>
                  <a:gd name="T10" fmla="*/ 1033 w 4620"/>
                  <a:gd name="T11" fmla="*/ 47 h 401"/>
                  <a:gd name="T12" fmla="*/ 1110 w 4620"/>
                  <a:gd name="T13" fmla="*/ 99 h 401"/>
                  <a:gd name="T14" fmla="*/ 1253 w 4620"/>
                  <a:gd name="T15" fmla="*/ 113 h 4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20" h="401">
                    <a:moveTo>
                      <a:pt x="0" y="335"/>
                    </a:moveTo>
                    <a:cubicBezTo>
                      <a:pt x="378" y="331"/>
                      <a:pt x="757" y="327"/>
                      <a:pt x="1134" y="323"/>
                    </a:cubicBezTo>
                    <a:cubicBezTo>
                      <a:pt x="1511" y="319"/>
                      <a:pt x="2006" y="358"/>
                      <a:pt x="2262" y="311"/>
                    </a:cubicBezTo>
                    <a:cubicBezTo>
                      <a:pt x="2518" y="264"/>
                      <a:pt x="2500" y="82"/>
                      <a:pt x="2670" y="41"/>
                    </a:cubicBezTo>
                    <a:cubicBezTo>
                      <a:pt x="2840" y="0"/>
                      <a:pt x="3092" y="44"/>
                      <a:pt x="3282" y="65"/>
                    </a:cubicBezTo>
                    <a:cubicBezTo>
                      <a:pt x="3472" y="86"/>
                      <a:pt x="3675" y="119"/>
                      <a:pt x="3810" y="167"/>
                    </a:cubicBezTo>
                    <a:cubicBezTo>
                      <a:pt x="3945" y="215"/>
                      <a:pt x="3957" y="314"/>
                      <a:pt x="4092" y="353"/>
                    </a:cubicBezTo>
                    <a:cubicBezTo>
                      <a:pt x="4227" y="392"/>
                      <a:pt x="4423" y="396"/>
                      <a:pt x="4620" y="401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Freeform 775"/>
              <p:cNvSpPr>
                <a:spLocks/>
              </p:cNvSpPr>
              <p:nvPr/>
            </p:nvSpPr>
            <p:spPr bwMode="auto">
              <a:xfrm rot="334945" flipH="1" flipV="1">
                <a:off x="2399" y="2172"/>
                <a:ext cx="3399" cy="181"/>
              </a:xfrm>
              <a:custGeom>
                <a:avLst/>
                <a:gdLst>
                  <a:gd name="T0" fmla="*/ 0 w 4710"/>
                  <a:gd name="T1" fmla="*/ 25 h 249"/>
                  <a:gd name="T2" fmla="*/ 206 w 4710"/>
                  <a:gd name="T3" fmla="*/ 25 h 249"/>
                  <a:gd name="T4" fmla="*/ 306 w 4710"/>
                  <a:gd name="T5" fmla="*/ 5 h 249"/>
                  <a:gd name="T6" fmla="*/ 482 w 4710"/>
                  <a:gd name="T7" fmla="*/ 7 h 249"/>
                  <a:gd name="T8" fmla="*/ 537 w 4710"/>
                  <a:gd name="T9" fmla="*/ 44 h 249"/>
                  <a:gd name="T10" fmla="*/ 577 w 4710"/>
                  <a:gd name="T11" fmla="*/ 60 h 249"/>
                  <a:gd name="T12" fmla="*/ 729 w 4710"/>
                  <a:gd name="T13" fmla="*/ 63 h 249"/>
                  <a:gd name="T14" fmla="*/ 786 w 4710"/>
                  <a:gd name="T15" fmla="*/ 23 h 249"/>
                  <a:gd name="T16" fmla="*/ 859 w 4710"/>
                  <a:gd name="T17" fmla="*/ 9 h 249"/>
                  <a:gd name="T18" fmla="*/ 1007 w 4710"/>
                  <a:gd name="T19" fmla="*/ 22 h 249"/>
                  <a:gd name="T20" fmla="*/ 1045 w 4710"/>
                  <a:gd name="T21" fmla="*/ 58 h 249"/>
                  <a:gd name="T22" fmla="*/ 1133 w 4710"/>
                  <a:gd name="T23" fmla="*/ 55 h 249"/>
                  <a:gd name="T24" fmla="*/ 1189 w 4710"/>
                  <a:gd name="T25" fmla="*/ 28 h 249"/>
                  <a:gd name="T26" fmla="*/ 1277 w 4710"/>
                  <a:gd name="T27" fmla="*/ 30 h 2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710" h="249">
                    <a:moveTo>
                      <a:pt x="0" y="89"/>
                    </a:moveTo>
                    <a:cubicBezTo>
                      <a:pt x="287" y="95"/>
                      <a:pt x="574" y="101"/>
                      <a:pt x="762" y="89"/>
                    </a:cubicBezTo>
                    <a:cubicBezTo>
                      <a:pt x="950" y="77"/>
                      <a:pt x="959" y="28"/>
                      <a:pt x="1128" y="17"/>
                    </a:cubicBezTo>
                    <a:cubicBezTo>
                      <a:pt x="1297" y="6"/>
                      <a:pt x="1634" y="0"/>
                      <a:pt x="1776" y="23"/>
                    </a:cubicBezTo>
                    <a:cubicBezTo>
                      <a:pt x="1918" y="46"/>
                      <a:pt x="1921" y="123"/>
                      <a:pt x="1980" y="155"/>
                    </a:cubicBezTo>
                    <a:cubicBezTo>
                      <a:pt x="2039" y="187"/>
                      <a:pt x="2012" y="203"/>
                      <a:pt x="2130" y="215"/>
                    </a:cubicBezTo>
                    <a:cubicBezTo>
                      <a:pt x="2248" y="227"/>
                      <a:pt x="2560" y="249"/>
                      <a:pt x="2688" y="227"/>
                    </a:cubicBezTo>
                    <a:cubicBezTo>
                      <a:pt x="2816" y="205"/>
                      <a:pt x="2818" y="115"/>
                      <a:pt x="2898" y="83"/>
                    </a:cubicBezTo>
                    <a:cubicBezTo>
                      <a:pt x="2978" y="51"/>
                      <a:pt x="3032" y="36"/>
                      <a:pt x="3168" y="35"/>
                    </a:cubicBezTo>
                    <a:cubicBezTo>
                      <a:pt x="3304" y="34"/>
                      <a:pt x="3600" y="48"/>
                      <a:pt x="3714" y="77"/>
                    </a:cubicBezTo>
                    <a:cubicBezTo>
                      <a:pt x="3828" y="106"/>
                      <a:pt x="3775" y="189"/>
                      <a:pt x="3852" y="209"/>
                    </a:cubicBezTo>
                    <a:cubicBezTo>
                      <a:pt x="3929" y="229"/>
                      <a:pt x="4087" y="215"/>
                      <a:pt x="4176" y="197"/>
                    </a:cubicBezTo>
                    <a:cubicBezTo>
                      <a:pt x="4265" y="179"/>
                      <a:pt x="4297" y="116"/>
                      <a:pt x="4386" y="101"/>
                    </a:cubicBezTo>
                    <a:cubicBezTo>
                      <a:pt x="4475" y="86"/>
                      <a:pt x="4592" y="96"/>
                      <a:pt x="4710" y="107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Freeform 776"/>
              <p:cNvSpPr>
                <a:spLocks/>
              </p:cNvSpPr>
              <p:nvPr/>
            </p:nvSpPr>
            <p:spPr bwMode="auto">
              <a:xfrm rot="334945" flipH="1" flipV="1">
                <a:off x="2285" y="2860"/>
                <a:ext cx="3443" cy="334"/>
              </a:xfrm>
              <a:custGeom>
                <a:avLst/>
                <a:gdLst>
                  <a:gd name="T0" fmla="*/ 0 w 4770"/>
                  <a:gd name="T1" fmla="*/ 64 h 458"/>
                  <a:gd name="T2" fmla="*/ 197 w 4770"/>
                  <a:gd name="T3" fmla="*/ 66 h 458"/>
                  <a:gd name="T4" fmla="*/ 276 w 4770"/>
                  <a:gd name="T5" fmla="*/ 120 h 458"/>
                  <a:gd name="T6" fmla="*/ 450 w 4770"/>
                  <a:gd name="T7" fmla="*/ 123 h 458"/>
                  <a:gd name="T8" fmla="*/ 535 w 4770"/>
                  <a:gd name="T9" fmla="*/ 96 h 458"/>
                  <a:gd name="T10" fmla="*/ 661 w 4770"/>
                  <a:gd name="T11" fmla="*/ 96 h 458"/>
                  <a:gd name="T12" fmla="*/ 722 w 4770"/>
                  <a:gd name="T13" fmla="*/ 42 h 458"/>
                  <a:gd name="T14" fmla="*/ 927 w 4770"/>
                  <a:gd name="T15" fmla="*/ 8 h 458"/>
                  <a:gd name="T16" fmla="*/ 1130 w 4770"/>
                  <a:gd name="T17" fmla="*/ 8 h 458"/>
                  <a:gd name="T18" fmla="*/ 1247 w 4770"/>
                  <a:gd name="T19" fmla="*/ 55 h 458"/>
                  <a:gd name="T20" fmla="*/ 1295 w 4770"/>
                  <a:gd name="T21" fmla="*/ 59 h 4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70" h="458">
                    <a:moveTo>
                      <a:pt x="0" y="226"/>
                    </a:moveTo>
                    <a:cubicBezTo>
                      <a:pt x="278" y="212"/>
                      <a:pt x="556" y="199"/>
                      <a:pt x="726" y="232"/>
                    </a:cubicBezTo>
                    <a:cubicBezTo>
                      <a:pt x="896" y="265"/>
                      <a:pt x="865" y="390"/>
                      <a:pt x="1020" y="424"/>
                    </a:cubicBezTo>
                    <a:cubicBezTo>
                      <a:pt x="1175" y="458"/>
                      <a:pt x="1498" y="450"/>
                      <a:pt x="1656" y="436"/>
                    </a:cubicBezTo>
                    <a:cubicBezTo>
                      <a:pt x="1814" y="422"/>
                      <a:pt x="1838" y="356"/>
                      <a:pt x="1968" y="340"/>
                    </a:cubicBezTo>
                    <a:cubicBezTo>
                      <a:pt x="2098" y="324"/>
                      <a:pt x="2321" y="372"/>
                      <a:pt x="2436" y="340"/>
                    </a:cubicBezTo>
                    <a:cubicBezTo>
                      <a:pt x="2551" y="308"/>
                      <a:pt x="2495" y="200"/>
                      <a:pt x="2658" y="148"/>
                    </a:cubicBezTo>
                    <a:cubicBezTo>
                      <a:pt x="2821" y="96"/>
                      <a:pt x="3163" y="48"/>
                      <a:pt x="3414" y="28"/>
                    </a:cubicBezTo>
                    <a:cubicBezTo>
                      <a:pt x="3665" y="8"/>
                      <a:pt x="3967" y="0"/>
                      <a:pt x="4164" y="28"/>
                    </a:cubicBezTo>
                    <a:cubicBezTo>
                      <a:pt x="4361" y="56"/>
                      <a:pt x="4495" y="166"/>
                      <a:pt x="4596" y="196"/>
                    </a:cubicBezTo>
                    <a:cubicBezTo>
                      <a:pt x="4697" y="226"/>
                      <a:pt x="4741" y="207"/>
                      <a:pt x="4770" y="208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777"/>
              <p:cNvSpPr>
                <a:spLocks/>
              </p:cNvSpPr>
              <p:nvPr/>
            </p:nvSpPr>
            <p:spPr bwMode="auto">
              <a:xfrm rot="334945" flipH="1" flipV="1">
                <a:off x="2560" y="2360"/>
                <a:ext cx="3235" cy="335"/>
              </a:xfrm>
              <a:custGeom>
                <a:avLst/>
                <a:gdLst>
                  <a:gd name="T0" fmla="*/ 0 w 4482"/>
                  <a:gd name="T1" fmla="*/ 40 h 460"/>
                  <a:gd name="T2" fmla="*/ 215 w 4482"/>
                  <a:gd name="T3" fmla="*/ 42 h 460"/>
                  <a:gd name="T4" fmla="*/ 275 w 4482"/>
                  <a:gd name="T5" fmla="*/ 90 h 460"/>
                  <a:gd name="T6" fmla="*/ 482 w 4482"/>
                  <a:gd name="T7" fmla="*/ 98 h 460"/>
                  <a:gd name="T8" fmla="*/ 552 w 4482"/>
                  <a:gd name="T9" fmla="*/ 69 h 460"/>
                  <a:gd name="T10" fmla="*/ 749 w 4482"/>
                  <a:gd name="T11" fmla="*/ 73 h 460"/>
                  <a:gd name="T12" fmla="*/ 801 w 4482"/>
                  <a:gd name="T13" fmla="*/ 109 h 460"/>
                  <a:gd name="T14" fmla="*/ 1006 w 4482"/>
                  <a:gd name="T15" fmla="*/ 111 h 460"/>
                  <a:gd name="T16" fmla="*/ 1216 w 4482"/>
                  <a:gd name="T17" fmla="*/ 0 h 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82" h="460">
                    <a:moveTo>
                      <a:pt x="0" y="144"/>
                    </a:moveTo>
                    <a:cubicBezTo>
                      <a:pt x="311" y="132"/>
                      <a:pt x="623" y="121"/>
                      <a:pt x="792" y="150"/>
                    </a:cubicBezTo>
                    <a:cubicBezTo>
                      <a:pt x="961" y="179"/>
                      <a:pt x="850" y="285"/>
                      <a:pt x="1014" y="318"/>
                    </a:cubicBezTo>
                    <a:cubicBezTo>
                      <a:pt x="1178" y="351"/>
                      <a:pt x="1606" y="360"/>
                      <a:pt x="1776" y="348"/>
                    </a:cubicBezTo>
                    <a:cubicBezTo>
                      <a:pt x="1946" y="336"/>
                      <a:pt x="1870" y="261"/>
                      <a:pt x="2034" y="246"/>
                    </a:cubicBezTo>
                    <a:cubicBezTo>
                      <a:pt x="2198" y="231"/>
                      <a:pt x="2607" y="235"/>
                      <a:pt x="2760" y="258"/>
                    </a:cubicBezTo>
                    <a:cubicBezTo>
                      <a:pt x="2913" y="281"/>
                      <a:pt x="2794" y="361"/>
                      <a:pt x="2952" y="384"/>
                    </a:cubicBezTo>
                    <a:cubicBezTo>
                      <a:pt x="3110" y="407"/>
                      <a:pt x="3453" y="460"/>
                      <a:pt x="3708" y="396"/>
                    </a:cubicBezTo>
                    <a:cubicBezTo>
                      <a:pt x="3963" y="332"/>
                      <a:pt x="4353" y="66"/>
                      <a:pt x="4482" y="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778"/>
              <p:cNvSpPr>
                <a:spLocks/>
              </p:cNvSpPr>
              <p:nvPr/>
            </p:nvSpPr>
            <p:spPr bwMode="auto">
              <a:xfrm rot="334945" flipH="1" flipV="1">
                <a:off x="4978" y="3019"/>
                <a:ext cx="74" cy="223"/>
              </a:xfrm>
              <a:custGeom>
                <a:avLst/>
                <a:gdLst>
                  <a:gd name="T0" fmla="*/ 0 w 102"/>
                  <a:gd name="T1" fmla="*/ 87 h 306"/>
                  <a:gd name="T2" fmla="*/ 9 w 102"/>
                  <a:gd name="T3" fmla="*/ 77 h 306"/>
                  <a:gd name="T4" fmla="*/ 15 w 102"/>
                  <a:gd name="T5" fmla="*/ 66 h 306"/>
                  <a:gd name="T6" fmla="*/ 22 w 102"/>
                  <a:gd name="T7" fmla="*/ 32 h 306"/>
                  <a:gd name="T8" fmla="*/ 28 w 102"/>
                  <a:gd name="T9" fmla="*/ 0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306">
                    <a:moveTo>
                      <a:pt x="0" y="306"/>
                    </a:moveTo>
                    <a:cubicBezTo>
                      <a:pt x="46" y="272"/>
                      <a:pt x="10" y="305"/>
                      <a:pt x="30" y="270"/>
                    </a:cubicBezTo>
                    <a:cubicBezTo>
                      <a:pt x="37" y="257"/>
                      <a:pt x="54" y="234"/>
                      <a:pt x="54" y="234"/>
                    </a:cubicBezTo>
                    <a:cubicBezTo>
                      <a:pt x="64" y="193"/>
                      <a:pt x="70" y="155"/>
                      <a:pt x="78" y="114"/>
                    </a:cubicBezTo>
                    <a:cubicBezTo>
                      <a:pt x="86" y="74"/>
                      <a:pt x="102" y="41"/>
                      <a:pt x="102" y="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Freeform 779"/>
              <p:cNvSpPr>
                <a:spLocks/>
              </p:cNvSpPr>
              <p:nvPr/>
            </p:nvSpPr>
            <p:spPr bwMode="auto">
              <a:xfrm rot="334945" flipH="1" flipV="1">
                <a:off x="4863" y="3103"/>
                <a:ext cx="139" cy="83"/>
              </a:xfrm>
              <a:custGeom>
                <a:avLst/>
                <a:gdLst>
                  <a:gd name="T0" fmla="*/ 0 w 192"/>
                  <a:gd name="T1" fmla="*/ 32 h 114"/>
                  <a:gd name="T2" fmla="*/ 43 w 192"/>
                  <a:gd name="T3" fmla="*/ 23 h 114"/>
                  <a:gd name="T4" fmla="*/ 53 w 192"/>
                  <a:gd name="T5" fmla="*/ 0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14">
                    <a:moveTo>
                      <a:pt x="0" y="114"/>
                    </a:moveTo>
                    <a:cubicBezTo>
                      <a:pt x="55" y="107"/>
                      <a:pt x="104" y="104"/>
                      <a:pt x="156" y="84"/>
                    </a:cubicBezTo>
                    <a:cubicBezTo>
                      <a:pt x="165" y="57"/>
                      <a:pt x="179" y="26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780"/>
              <p:cNvSpPr>
                <a:spLocks/>
              </p:cNvSpPr>
              <p:nvPr/>
            </p:nvSpPr>
            <p:spPr bwMode="auto">
              <a:xfrm rot="334945" flipH="1" flipV="1">
                <a:off x="5021" y="2736"/>
                <a:ext cx="122" cy="257"/>
              </a:xfrm>
              <a:custGeom>
                <a:avLst/>
                <a:gdLst>
                  <a:gd name="T0" fmla="*/ 47 w 168"/>
                  <a:gd name="T1" fmla="*/ 0 h 354"/>
                  <a:gd name="T2" fmla="*/ 44 w 168"/>
                  <a:gd name="T3" fmla="*/ 22 h 354"/>
                  <a:gd name="T4" fmla="*/ 23 w 168"/>
                  <a:gd name="T5" fmla="*/ 52 h 354"/>
                  <a:gd name="T6" fmla="*/ 0 w 168"/>
                  <a:gd name="T7" fmla="*/ 99 h 3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" h="354">
                    <a:moveTo>
                      <a:pt x="168" y="0"/>
                    </a:moveTo>
                    <a:cubicBezTo>
                      <a:pt x="162" y="26"/>
                      <a:pt x="164" y="53"/>
                      <a:pt x="156" y="78"/>
                    </a:cubicBezTo>
                    <a:cubicBezTo>
                      <a:pt x="146" y="112"/>
                      <a:pt x="101" y="154"/>
                      <a:pt x="84" y="186"/>
                    </a:cubicBezTo>
                    <a:cubicBezTo>
                      <a:pt x="54" y="242"/>
                      <a:pt x="28" y="298"/>
                      <a:pt x="0" y="354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781"/>
              <p:cNvSpPr>
                <a:spLocks/>
              </p:cNvSpPr>
              <p:nvPr/>
            </p:nvSpPr>
            <p:spPr bwMode="auto">
              <a:xfrm rot="334945" flipH="1" flipV="1">
                <a:off x="4920" y="2678"/>
                <a:ext cx="63" cy="294"/>
              </a:xfrm>
              <a:custGeom>
                <a:avLst/>
                <a:gdLst>
                  <a:gd name="T0" fmla="*/ 4 w 87"/>
                  <a:gd name="T1" fmla="*/ 0 h 404"/>
                  <a:gd name="T2" fmla="*/ 7 w 87"/>
                  <a:gd name="T3" fmla="*/ 54 h 404"/>
                  <a:gd name="T4" fmla="*/ 14 w 87"/>
                  <a:gd name="T5" fmla="*/ 67 h 404"/>
                  <a:gd name="T6" fmla="*/ 17 w 87"/>
                  <a:gd name="T7" fmla="*/ 77 h 404"/>
                  <a:gd name="T8" fmla="*/ 24 w 87"/>
                  <a:gd name="T9" fmla="*/ 92 h 404"/>
                  <a:gd name="T10" fmla="*/ 24 w 87"/>
                  <a:gd name="T11" fmla="*/ 113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" h="404">
                    <a:moveTo>
                      <a:pt x="15" y="0"/>
                    </a:moveTo>
                    <a:cubicBezTo>
                      <a:pt x="17" y="64"/>
                      <a:pt x="0" y="134"/>
                      <a:pt x="27" y="192"/>
                    </a:cubicBezTo>
                    <a:cubicBezTo>
                      <a:pt x="34" y="208"/>
                      <a:pt x="43" y="224"/>
                      <a:pt x="51" y="240"/>
                    </a:cubicBezTo>
                    <a:cubicBezTo>
                      <a:pt x="57" y="251"/>
                      <a:pt x="58" y="264"/>
                      <a:pt x="63" y="276"/>
                    </a:cubicBezTo>
                    <a:cubicBezTo>
                      <a:pt x="71" y="294"/>
                      <a:pt x="87" y="330"/>
                      <a:pt x="87" y="330"/>
                    </a:cubicBezTo>
                    <a:cubicBezTo>
                      <a:pt x="81" y="404"/>
                      <a:pt x="57" y="402"/>
                      <a:pt x="87" y="40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782"/>
              <p:cNvSpPr>
                <a:spLocks/>
              </p:cNvSpPr>
              <p:nvPr/>
            </p:nvSpPr>
            <p:spPr bwMode="auto">
              <a:xfrm rot="334945" flipH="1" flipV="1">
                <a:off x="5492" y="2973"/>
                <a:ext cx="164" cy="213"/>
              </a:xfrm>
              <a:custGeom>
                <a:avLst/>
                <a:gdLst>
                  <a:gd name="T0" fmla="*/ 61 w 228"/>
                  <a:gd name="T1" fmla="*/ 0 h 294"/>
                  <a:gd name="T2" fmla="*/ 14 w 228"/>
                  <a:gd name="T3" fmla="*/ 45 h 294"/>
                  <a:gd name="T4" fmla="*/ 3 w 228"/>
                  <a:gd name="T5" fmla="*/ 70 h 294"/>
                  <a:gd name="T6" fmla="*/ 0 w 22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8" h="294">
                    <a:moveTo>
                      <a:pt x="228" y="0"/>
                    </a:moveTo>
                    <a:cubicBezTo>
                      <a:pt x="205" y="92"/>
                      <a:pt x="131" y="123"/>
                      <a:pt x="54" y="162"/>
                    </a:cubicBezTo>
                    <a:cubicBezTo>
                      <a:pt x="31" y="192"/>
                      <a:pt x="25" y="215"/>
                      <a:pt x="12" y="252"/>
                    </a:cubicBezTo>
                    <a:cubicBezTo>
                      <a:pt x="7" y="266"/>
                      <a:pt x="0" y="294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783"/>
              <p:cNvSpPr>
                <a:spLocks/>
              </p:cNvSpPr>
              <p:nvPr/>
            </p:nvSpPr>
            <p:spPr bwMode="auto">
              <a:xfrm rot="334945" flipH="1" flipV="1">
                <a:off x="5517" y="3189"/>
                <a:ext cx="57" cy="249"/>
              </a:xfrm>
              <a:custGeom>
                <a:avLst/>
                <a:gdLst>
                  <a:gd name="T0" fmla="*/ 14 w 78"/>
                  <a:gd name="T1" fmla="*/ 96 h 342"/>
                  <a:gd name="T2" fmla="*/ 0 w 78"/>
                  <a:gd name="T3" fmla="*/ 0 h 3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8" h="342">
                    <a:moveTo>
                      <a:pt x="48" y="342"/>
                    </a:moveTo>
                    <a:cubicBezTo>
                      <a:pt x="78" y="221"/>
                      <a:pt x="0" y="116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784"/>
              <p:cNvSpPr>
                <a:spLocks/>
              </p:cNvSpPr>
              <p:nvPr/>
            </p:nvSpPr>
            <p:spPr bwMode="auto">
              <a:xfrm rot="334945" flipH="1" flipV="1">
                <a:off x="5475" y="3184"/>
                <a:ext cx="30" cy="227"/>
              </a:xfrm>
              <a:custGeom>
                <a:avLst/>
                <a:gdLst>
                  <a:gd name="T0" fmla="*/ 11 w 42"/>
                  <a:gd name="T1" fmla="*/ 0 h 312"/>
                  <a:gd name="T2" fmla="*/ 0 w 42"/>
                  <a:gd name="T3" fmla="*/ 76 h 312"/>
                  <a:gd name="T4" fmla="*/ 0 w 42"/>
                  <a:gd name="T5" fmla="*/ 87 h 3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12">
                    <a:moveTo>
                      <a:pt x="42" y="0"/>
                    </a:moveTo>
                    <a:cubicBezTo>
                      <a:pt x="13" y="87"/>
                      <a:pt x="42" y="186"/>
                      <a:pt x="0" y="270"/>
                    </a:cubicBezTo>
                    <a:cubicBezTo>
                      <a:pt x="7" y="291"/>
                      <a:pt x="0" y="292"/>
                      <a:pt x="0" y="31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785"/>
              <p:cNvSpPr>
                <a:spLocks/>
              </p:cNvSpPr>
              <p:nvPr/>
            </p:nvSpPr>
            <p:spPr bwMode="auto">
              <a:xfrm rot="334945" flipH="1" flipV="1">
                <a:off x="4294" y="2981"/>
                <a:ext cx="56" cy="214"/>
              </a:xfrm>
              <a:custGeom>
                <a:avLst/>
                <a:gdLst>
                  <a:gd name="T0" fmla="*/ 1 w 77"/>
                  <a:gd name="T1" fmla="*/ 0 h 294"/>
                  <a:gd name="T2" fmla="*/ 12 w 77"/>
                  <a:gd name="T3" fmla="*/ 55 h 294"/>
                  <a:gd name="T4" fmla="*/ 18 w 77"/>
                  <a:gd name="T5" fmla="*/ 83 h 2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294">
                    <a:moveTo>
                      <a:pt x="4" y="0"/>
                    </a:moveTo>
                    <a:cubicBezTo>
                      <a:pt x="8" y="95"/>
                      <a:pt x="0" y="129"/>
                      <a:pt x="46" y="198"/>
                    </a:cubicBezTo>
                    <a:cubicBezTo>
                      <a:pt x="53" y="224"/>
                      <a:pt x="77" y="267"/>
                      <a:pt x="64" y="294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786"/>
              <p:cNvSpPr>
                <a:spLocks/>
              </p:cNvSpPr>
              <p:nvPr/>
            </p:nvSpPr>
            <p:spPr bwMode="auto">
              <a:xfrm rot="334945" flipH="1" flipV="1">
                <a:off x="4069" y="3085"/>
                <a:ext cx="275" cy="170"/>
              </a:xfrm>
              <a:custGeom>
                <a:avLst/>
                <a:gdLst>
                  <a:gd name="T0" fmla="*/ 103 w 381"/>
                  <a:gd name="T1" fmla="*/ 0 h 234"/>
                  <a:gd name="T2" fmla="*/ 71 w 381"/>
                  <a:gd name="T3" fmla="*/ 20 h 234"/>
                  <a:gd name="T4" fmla="*/ 58 w 381"/>
                  <a:gd name="T5" fmla="*/ 30 h 234"/>
                  <a:gd name="T6" fmla="*/ 38 w 381"/>
                  <a:gd name="T7" fmla="*/ 37 h 234"/>
                  <a:gd name="T8" fmla="*/ 12 w 381"/>
                  <a:gd name="T9" fmla="*/ 55 h 234"/>
                  <a:gd name="T10" fmla="*/ 6 w 381"/>
                  <a:gd name="T11" fmla="*/ 65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1" h="234">
                    <a:moveTo>
                      <a:pt x="381" y="0"/>
                    </a:moveTo>
                    <a:cubicBezTo>
                      <a:pt x="335" y="23"/>
                      <a:pt x="308" y="56"/>
                      <a:pt x="261" y="72"/>
                    </a:cubicBezTo>
                    <a:cubicBezTo>
                      <a:pt x="245" y="84"/>
                      <a:pt x="231" y="99"/>
                      <a:pt x="213" y="108"/>
                    </a:cubicBezTo>
                    <a:cubicBezTo>
                      <a:pt x="190" y="119"/>
                      <a:pt x="141" y="132"/>
                      <a:pt x="141" y="132"/>
                    </a:cubicBezTo>
                    <a:cubicBezTo>
                      <a:pt x="112" y="161"/>
                      <a:pt x="78" y="175"/>
                      <a:pt x="45" y="198"/>
                    </a:cubicBezTo>
                    <a:cubicBezTo>
                      <a:pt x="45" y="198"/>
                      <a:pt x="0" y="234"/>
                      <a:pt x="21" y="234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787"/>
              <p:cNvSpPr>
                <a:spLocks/>
              </p:cNvSpPr>
              <p:nvPr/>
            </p:nvSpPr>
            <p:spPr bwMode="auto">
              <a:xfrm rot="334945" flipH="1" flipV="1">
                <a:off x="3996" y="2948"/>
                <a:ext cx="52" cy="253"/>
              </a:xfrm>
              <a:custGeom>
                <a:avLst/>
                <a:gdLst>
                  <a:gd name="T0" fmla="*/ 20 w 72"/>
                  <a:gd name="T1" fmla="*/ 0 h 348"/>
                  <a:gd name="T2" fmla="*/ 9 w 72"/>
                  <a:gd name="T3" fmla="*/ 37 h 348"/>
                  <a:gd name="T4" fmla="*/ 4 w 72"/>
                  <a:gd name="T5" fmla="*/ 64 h 348"/>
                  <a:gd name="T6" fmla="*/ 0 w 72"/>
                  <a:gd name="T7" fmla="*/ 97 h 3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" h="348">
                    <a:moveTo>
                      <a:pt x="72" y="0"/>
                    </a:moveTo>
                    <a:cubicBezTo>
                      <a:pt x="50" y="43"/>
                      <a:pt x="51" y="90"/>
                      <a:pt x="30" y="132"/>
                    </a:cubicBezTo>
                    <a:cubicBezTo>
                      <a:pt x="17" y="212"/>
                      <a:pt x="24" y="180"/>
                      <a:pt x="12" y="228"/>
                    </a:cubicBezTo>
                    <a:cubicBezTo>
                      <a:pt x="8" y="268"/>
                      <a:pt x="0" y="308"/>
                      <a:pt x="0" y="348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788"/>
              <p:cNvSpPr>
                <a:spLocks/>
              </p:cNvSpPr>
              <p:nvPr/>
            </p:nvSpPr>
            <p:spPr bwMode="auto">
              <a:xfrm rot="334945" flipH="1" flipV="1">
                <a:off x="3776" y="3038"/>
                <a:ext cx="251" cy="213"/>
              </a:xfrm>
              <a:custGeom>
                <a:avLst/>
                <a:gdLst>
                  <a:gd name="T0" fmla="*/ 94 w 348"/>
                  <a:gd name="T1" fmla="*/ 0 h 294"/>
                  <a:gd name="T2" fmla="*/ 21 w 348"/>
                  <a:gd name="T3" fmla="*/ 59 h 294"/>
                  <a:gd name="T4" fmla="*/ 4 w 348"/>
                  <a:gd name="T5" fmla="*/ 72 h 294"/>
                  <a:gd name="T6" fmla="*/ 0 w 348"/>
                  <a:gd name="T7" fmla="*/ 81 h 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8" h="294">
                    <a:moveTo>
                      <a:pt x="348" y="0"/>
                    </a:moveTo>
                    <a:cubicBezTo>
                      <a:pt x="277" y="101"/>
                      <a:pt x="188" y="167"/>
                      <a:pt x="78" y="216"/>
                    </a:cubicBezTo>
                    <a:cubicBezTo>
                      <a:pt x="52" y="227"/>
                      <a:pt x="44" y="251"/>
                      <a:pt x="18" y="264"/>
                    </a:cubicBezTo>
                    <a:cubicBezTo>
                      <a:pt x="4" y="286"/>
                      <a:pt x="9" y="276"/>
                      <a:pt x="0" y="294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789"/>
              <p:cNvSpPr>
                <a:spLocks/>
              </p:cNvSpPr>
              <p:nvPr/>
            </p:nvSpPr>
            <p:spPr bwMode="auto">
              <a:xfrm rot="334945" flipH="1" flipV="1">
                <a:off x="3444" y="2457"/>
                <a:ext cx="52" cy="489"/>
              </a:xfrm>
              <a:custGeom>
                <a:avLst/>
                <a:gdLst>
                  <a:gd name="T0" fmla="*/ 8 w 71"/>
                  <a:gd name="T1" fmla="*/ 0 h 672"/>
                  <a:gd name="T2" fmla="*/ 13 w 71"/>
                  <a:gd name="T3" fmla="*/ 87 h 672"/>
                  <a:gd name="T4" fmla="*/ 19 w 71"/>
                  <a:gd name="T5" fmla="*/ 151 h 672"/>
                  <a:gd name="T6" fmla="*/ 21 w 71"/>
                  <a:gd name="T7" fmla="*/ 188 h 6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1" h="672">
                    <a:moveTo>
                      <a:pt x="29" y="0"/>
                    </a:moveTo>
                    <a:cubicBezTo>
                      <a:pt x="16" y="101"/>
                      <a:pt x="0" y="219"/>
                      <a:pt x="47" y="312"/>
                    </a:cubicBezTo>
                    <a:cubicBezTo>
                      <a:pt x="52" y="388"/>
                      <a:pt x="52" y="465"/>
                      <a:pt x="65" y="540"/>
                    </a:cubicBezTo>
                    <a:cubicBezTo>
                      <a:pt x="67" y="584"/>
                      <a:pt x="71" y="672"/>
                      <a:pt x="71" y="67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790"/>
              <p:cNvSpPr>
                <a:spLocks/>
              </p:cNvSpPr>
              <p:nvPr/>
            </p:nvSpPr>
            <p:spPr bwMode="auto">
              <a:xfrm rot="334945" flipH="1" flipV="1">
                <a:off x="3311" y="2576"/>
                <a:ext cx="178" cy="232"/>
              </a:xfrm>
              <a:custGeom>
                <a:avLst/>
                <a:gdLst>
                  <a:gd name="T0" fmla="*/ 3 w 247"/>
                  <a:gd name="T1" fmla="*/ 0 h 318"/>
                  <a:gd name="T2" fmla="*/ 22 w 247"/>
                  <a:gd name="T3" fmla="*/ 39 h 318"/>
                  <a:gd name="T4" fmla="*/ 63 w 247"/>
                  <a:gd name="T5" fmla="*/ 83 h 318"/>
                  <a:gd name="T6" fmla="*/ 66 w 247"/>
                  <a:gd name="T7" fmla="*/ 90 h 3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7" h="318">
                    <a:moveTo>
                      <a:pt x="13" y="0"/>
                    </a:moveTo>
                    <a:cubicBezTo>
                      <a:pt x="35" y="67"/>
                      <a:pt x="0" y="112"/>
                      <a:pt x="79" y="138"/>
                    </a:cubicBezTo>
                    <a:cubicBezTo>
                      <a:pt x="128" y="187"/>
                      <a:pt x="177" y="256"/>
                      <a:pt x="235" y="294"/>
                    </a:cubicBezTo>
                    <a:cubicBezTo>
                      <a:pt x="242" y="315"/>
                      <a:pt x="237" y="308"/>
                      <a:pt x="247" y="318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Freeform 791"/>
              <p:cNvSpPr>
                <a:spLocks/>
              </p:cNvSpPr>
              <p:nvPr/>
            </p:nvSpPr>
            <p:spPr bwMode="auto">
              <a:xfrm rot="334945" flipH="1" flipV="1">
                <a:off x="4207" y="1847"/>
                <a:ext cx="104" cy="351"/>
              </a:xfrm>
              <a:custGeom>
                <a:avLst/>
                <a:gdLst>
                  <a:gd name="T0" fmla="*/ 39 w 144"/>
                  <a:gd name="T1" fmla="*/ 0 h 482"/>
                  <a:gd name="T2" fmla="*/ 27 w 144"/>
                  <a:gd name="T3" fmla="*/ 64 h 482"/>
                  <a:gd name="T4" fmla="*/ 26 w 144"/>
                  <a:gd name="T5" fmla="*/ 74 h 482"/>
                  <a:gd name="T6" fmla="*/ 16 w 144"/>
                  <a:gd name="T7" fmla="*/ 77 h 482"/>
                  <a:gd name="T8" fmla="*/ 0 w 144"/>
                  <a:gd name="T9" fmla="*/ 114 h 482"/>
                  <a:gd name="T10" fmla="*/ 0 w 144"/>
                  <a:gd name="T11" fmla="*/ 130 h 4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" h="482">
                    <a:moveTo>
                      <a:pt x="144" y="0"/>
                    </a:moveTo>
                    <a:cubicBezTo>
                      <a:pt x="137" y="78"/>
                      <a:pt x="121" y="152"/>
                      <a:pt x="102" y="228"/>
                    </a:cubicBezTo>
                    <a:cubicBezTo>
                      <a:pt x="99" y="240"/>
                      <a:pt x="104" y="255"/>
                      <a:pt x="96" y="264"/>
                    </a:cubicBezTo>
                    <a:cubicBezTo>
                      <a:pt x="88" y="274"/>
                      <a:pt x="72" y="272"/>
                      <a:pt x="60" y="276"/>
                    </a:cubicBezTo>
                    <a:cubicBezTo>
                      <a:pt x="29" y="327"/>
                      <a:pt x="24" y="359"/>
                      <a:pt x="0" y="408"/>
                    </a:cubicBezTo>
                    <a:cubicBezTo>
                      <a:pt x="6" y="471"/>
                      <a:pt x="20" y="482"/>
                      <a:pt x="0" y="46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Freeform 792"/>
              <p:cNvSpPr>
                <a:spLocks/>
              </p:cNvSpPr>
              <p:nvPr/>
            </p:nvSpPr>
            <p:spPr bwMode="auto">
              <a:xfrm rot="334945" flipH="1" flipV="1">
                <a:off x="4116" y="1892"/>
                <a:ext cx="112" cy="179"/>
              </a:xfrm>
              <a:custGeom>
                <a:avLst/>
                <a:gdLst>
                  <a:gd name="T0" fmla="*/ 0 w 156"/>
                  <a:gd name="T1" fmla="*/ 0 h 246"/>
                  <a:gd name="T2" fmla="*/ 3 w 156"/>
                  <a:gd name="T3" fmla="*/ 13 h 246"/>
                  <a:gd name="T4" fmla="*/ 14 w 156"/>
                  <a:gd name="T5" fmla="*/ 23 h 246"/>
                  <a:gd name="T6" fmla="*/ 30 w 156"/>
                  <a:gd name="T7" fmla="*/ 41 h 246"/>
                  <a:gd name="T8" fmla="*/ 38 w 156"/>
                  <a:gd name="T9" fmla="*/ 59 h 246"/>
                  <a:gd name="T10" fmla="*/ 41 w 156"/>
                  <a:gd name="T11" fmla="*/ 69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6" h="246">
                    <a:moveTo>
                      <a:pt x="0" y="0"/>
                    </a:moveTo>
                    <a:cubicBezTo>
                      <a:pt x="4" y="16"/>
                      <a:pt x="8" y="32"/>
                      <a:pt x="12" y="48"/>
                    </a:cubicBezTo>
                    <a:cubicBezTo>
                      <a:pt x="14" y="56"/>
                      <a:pt x="50" y="81"/>
                      <a:pt x="54" y="84"/>
                    </a:cubicBezTo>
                    <a:cubicBezTo>
                      <a:pt x="86" y="113"/>
                      <a:pt x="93" y="120"/>
                      <a:pt x="114" y="150"/>
                    </a:cubicBezTo>
                    <a:cubicBezTo>
                      <a:pt x="127" y="168"/>
                      <a:pt x="136" y="190"/>
                      <a:pt x="144" y="210"/>
                    </a:cubicBezTo>
                    <a:cubicBezTo>
                      <a:pt x="149" y="222"/>
                      <a:pt x="156" y="246"/>
                      <a:pt x="156" y="24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Freeform 793"/>
              <p:cNvSpPr>
                <a:spLocks/>
              </p:cNvSpPr>
              <p:nvPr/>
            </p:nvSpPr>
            <p:spPr bwMode="auto">
              <a:xfrm rot="334945" flipH="1" flipV="1">
                <a:off x="4076" y="2186"/>
                <a:ext cx="18" cy="201"/>
              </a:xfrm>
              <a:custGeom>
                <a:avLst/>
                <a:gdLst>
                  <a:gd name="T0" fmla="*/ 8 w 24"/>
                  <a:gd name="T1" fmla="*/ 0 h 276"/>
                  <a:gd name="T2" fmla="*/ 2 w 24"/>
                  <a:gd name="T3" fmla="*/ 23 h 276"/>
                  <a:gd name="T4" fmla="*/ 4 w 24"/>
                  <a:gd name="T5" fmla="*/ 55 h 276"/>
                  <a:gd name="T6" fmla="*/ 0 w 24"/>
                  <a:gd name="T7" fmla="*/ 77 h 2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76">
                    <a:moveTo>
                      <a:pt x="24" y="0"/>
                    </a:moveTo>
                    <a:cubicBezTo>
                      <a:pt x="15" y="26"/>
                      <a:pt x="13" y="52"/>
                      <a:pt x="6" y="78"/>
                    </a:cubicBezTo>
                    <a:cubicBezTo>
                      <a:pt x="8" y="118"/>
                      <a:pt x="12" y="158"/>
                      <a:pt x="12" y="198"/>
                    </a:cubicBezTo>
                    <a:cubicBezTo>
                      <a:pt x="12" y="225"/>
                      <a:pt x="0" y="249"/>
                      <a:pt x="0" y="27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Freeform 794"/>
              <p:cNvSpPr>
                <a:spLocks/>
              </p:cNvSpPr>
              <p:nvPr/>
            </p:nvSpPr>
            <p:spPr bwMode="auto">
              <a:xfrm rot="334945" flipH="1" flipV="1">
                <a:off x="3995" y="2274"/>
                <a:ext cx="87" cy="91"/>
              </a:xfrm>
              <a:custGeom>
                <a:avLst/>
                <a:gdLst>
                  <a:gd name="T0" fmla="*/ 33 w 120"/>
                  <a:gd name="T1" fmla="*/ 0 h 126"/>
                  <a:gd name="T2" fmla="*/ 9 w 120"/>
                  <a:gd name="T3" fmla="*/ 21 h 126"/>
                  <a:gd name="T4" fmla="*/ 0 w 120"/>
                  <a:gd name="T5" fmla="*/ 35 h 1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0" h="126">
                    <a:moveTo>
                      <a:pt x="120" y="0"/>
                    </a:moveTo>
                    <a:cubicBezTo>
                      <a:pt x="104" y="22"/>
                      <a:pt x="54" y="70"/>
                      <a:pt x="30" y="78"/>
                    </a:cubicBezTo>
                    <a:cubicBezTo>
                      <a:pt x="23" y="99"/>
                      <a:pt x="9" y="107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Freeform 795"/>
              <p:cNvSpPr>
                <a:spLocks/>
              </p:cNvSpPr>
              <p:nvPr/>
            </p:nvSpPr>
            <p:spPr bwMode="auto">
              <a:xfrm rot="334945" flipH="1" flipV="1">
                <a:off x="4123" y="2191"/>
                <a:ext cx="26" cy="223"/>
              </a:xfrm>
              <a:custGeom>
                <a:avLst/>
                <a:gdLst>
                  <a:gd name="T0" fmla="*/ 0 w 36"/>
                  <a:gd name="T1" fmla="*/ 0 h 306"/>
                  <a:gd name="T2" fmla="*/ 9 w 36"/>
                  <a:gd name="T3" fmla="*/ 71 h 306"/>
                  <a:gd name="T4" fmla="*/ 10 w 36"/>
                  <a:gd name="T5" fmla="*/ 87 h 3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06">
                    <a:moveTo>
                      <a:pt x="0" y="0"/>
                    </a:moveTo>
                    <a:cubicBezTo>
                      <a:pt x="10" y="86"/>
                      <a:pt x="9" y="169"/>
                      <a:pt x="30" y="252"/>
                    </a:cubicBezTo>
                    <a:cubicBezTo>
                      <a:pt x="32" y="270"/>
                      <a:pt x="36" y="306"/>
                      <a:pt x="36" y="30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Freeform 796"/>
              <p:cNvSpPr>
                <a:spLocks/>
              </p:cNvSpPr>
              <p:nvPr/>
            </p:nvSpPr>
            <p:spPr bwMode="auto">
              <a:xfrm rot="334945" flipH="1" flipV="1">
                <a:off x="4085" y="2324"/>
                <a:ext cx="47" cy="118"/>
              </a:xfrm>
              <a:custGeom>
                <a:avLst/>
                <a:gdLst>
                  <a:gd name="T0" fmla="*/ 17 w 66"/>
                  <a:gd name="T1" fmla="*/ 0 h 162"/>
                  <a:gd name="T2" fmla="*/ 11 w 66"/>
                  <a:gd name="T3" fmla="*/ 20 h 162"/>
                  <a:gd name="T4" fmla="*/ 8 w 66"/>
                  <a:gd name="T5" fmla="*/ 25 h 162"/>
                  <a:gd name="T6" fmla="*/ 4 w 66"/>
                  <a:gd name="T7" fmla="*/ 36 h 162"/>
                  <a:gd name="T8" fmla="*/ 1 w 66"/>
                  <a:gd name="T9" fmla="*/ 40 h 162"/>
                  <a:gd name="T10" fmla="*/ 0 w 66"/>
                  <a:gd name="T11" fmla="*/ 4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162">
                    <a:moveTo>
                      <a:pt x="66" y="0"/>
                    </a:moveTo>
                    <a:cubicBezTo>
                      <a:pt x="55" y="23"/>
                      <a:pt x="56" y="51"/>
                      <a:pt x="42" y="72"/>
                    </a:cubicBezTo>
                    <a:cubicBezTo>
                      <a:pt x="38" y="78"/>
                      <a:pt x="33" y="83"/>
                      <a:pt x="30" y="90"/>
                    </a:cubicBezTo>
                    <a:cubicBezTo>
                      <a:pt x="25" y="102"/>
                      <a:pt x="25" y="115"/>
                      <a:pt x="18" y="126"/>
                    </a:cubicBezTo>
                    <a:cubicBezTo>
                      <a:pt x="14" y="132"/>
                      <a:pt x="9" y="138"/>
                      <a:pt x="6" y="144"/>
                    </a:cubicBezTo>
                    <a:cubicBezTo>
                      <a:pt x="3" y="150"/>
                      <a:pt x="0" y="162"/>
                      <a:pt x="0" y="16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Freeform 797"/>
              <p:cNvSpPr>
                <a:spLocks/>
              </p:cNvSpPr>
              <p:nvPr/>
            </p:nvSpPr>
            <p:spPr bwMode="auto">
              <a:xfrm rot="334945" flipH="1" flipV="1">
                <a:off x="2980" y="2347"/>
                <a:ext cx="31" cy="241"/>
              </a:xfrm>
              <a:custGeom>
                <a:avLst/>
                <a:gdLst>
                  <a:gd name="T0" fmla="*/ 0 w 42"/>
                  <a:gd name="T1" fmla="*/ 0 h 330"/>
                  <a:gd name="T2" fmla="*/ 1 w 42"/>
                  <a:gd name="T3" fmla="*/ 63 h 330"/>
                  <a:gd name="T4" fmla="*/ 13 w 42"/>
                  <a:gd name="T5" fmla="*/ 94 h 3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30">
                    <a:moveTo>
                      <a:pt x="0" y="0"/>
                    </a:moveTo>
                    <a:cubicBezTo>
                      <a:pt x="2" y="74"/>
                      <a:pt x="2" y="148"/>
                      <a:pt x="6" y="222"/>
                    </a:cubicBezTo>
                    <a:cubicBezTo>
                      <a:pt x="8" y="261"/>
                      <a:pt x="42" y="290"/>
                      <a:pt x="42" y="33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Freeform 798"/>
              <p:cNvSpPr>
                <a:spLocks/>
              </p:cNvSpPr>
              <p:nvPr/>
            </p:nvSpPr>
            <p:spPr bwMode="auto">
              <a:xfrm rot="334945" flipH="1" flipV="1">
                <a:off x="2881" y="2386"/>
                <a:ext cx="117" cy="162"/>
              </a:xfrm>
              <a:custGeom>
                <a:avLst/>
                <a:gdLst>
                  <a:gd name="T0" fmla="*/ 44 w 162"/>
                  <a:gd name="T1" fmla="*/ 0 h 222"/>
                  <a:gd name="T2" fmla="*/ 25 w 162"/>
                  <a:gd name="T3" fmla="*/ 17 h 222"/>
                  <a:gd name="T4" fmla="*/ 12 w 162"/>
                  <a:gd name="T5" fmla="*/ 37 h 222"/>
                  <a:gd name="T6" fmla="*/ 0 w 162"/>
                  <a:gd name="T7" fmla="*/ 63 h 2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" h="222">
                    <a:moveTo>
                      <a:pt x="162" y="0"/>
                    </a:moveTo>
                    <a:cubicBezTo>
                      <a:pt x="120" y="18"/>
                      <a:pt x="113" y="25"/>
                      <a:pt x="90" y="60"/>
                    </a:cubicBezTo>
                    <a:cubicBezTo>
                      <a:pt x="74" y="116"/>
                      <a:pt x="77" y="97"/>
                      <a:pt x="42" y="132"/>
                    </a:cubicBezTo>
                    <a:cubicBezTo>
                      <a:pt x="32" y="162"/>
                      <a:pt x="0" y="191"/>
                      <a:pt x="0" y="22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Freeform 799"/>
              <p:cNvSpPr>
                <a:spLocks/>
              </p:cNvSpPr>
              <p:nvPr/>
            </p:nvSpPr>
            <p:spPr bwMode="auto">
              <a:xfrm rot="334945" flipH="1" flipV="1">
                <a:off x="5533" y="2184"/>
                <a:ext cx="87" cy="240"/>
              </a:xfrm>
              <a:custGeom>
                <a:avLst/>
                <a:gdLst>
                  <a:gd name="T0" fmla="*/ 32 w 121"/>
                  <a:gd name="T1" fmla="*/ 0 h 330"/>
                  <a:gd name="T2" fmla="*/ 17 w 121"/>
                  <a:gd name="T3" fmla="*/ 25 h 330"/>
                  <a:gd name="T4" fmla="*/ 6 w 121"/>
                  <a:gd name="T5" fmla="*/ 60 h 330"/>
                  <a:gd name="T6" fmla="*/ 2 w 121"/>
                  <a:gd name="T7" fmla="*/ 81 h 330"/>
                  <a:gd name="T8" fmla="*/ 1 w 121"/>
                  <a:gd name="T9" fmla="*/ 92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330">
                    <a:moveTo>
                      <a:pt x="121" y="0"/>
                    </a:moveTo>
                    <a:cubicBezTo>
                      <a:pt x="93" y="28"/>
                      <a:pt x="84" y="59"/>
                      <a:pt x="61" y="90"/>
                    </a:cubicBezTo>
                    <a:cubicBezTo>
                      <a:pt x="49" y="132"/>
                      <a:pt x="33" y="173"/>
                      <a:pt x="25" y="216"/>
                    </a:cubicBezTo>
                    <a:cubicBezTo>
                      <a:pt x="12" y="284"/>
                      <a:pt x="29" y="243"/>
                      <a:pt x="7" y="288"/>
                    </a:cubicBezTo>
                    <a:cubicBezTo>
                      <a:pt x="0" y="322"/>
                      <a:pt x="1" y="308"/>
                      <a:pt x="1" y="33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800"/>
              <p:cNvSpPr>
                <a:spLocks/>
              </p:cNvSpPr>
              <p:nvPr/>
            </p:nvSpPr>
            <p:spPr bwMode="auto">
              <a:xfrm rot="334945" flipH="1" flipV="1">
                <a:off x="5340" y="2404"/>
                <a:ext cx="47" cy="183"/>
              </a:xfrm>
              <a:custGeom>
                <a:avLst/>
                <a:gdLst>
                  <a:gd name="T0" fmla="*/ 18 w 65"/>
                  <a:gd name="T1" fmla="*/ 0 h 252"/>
                  <a:gd name="T2" fmla="*/ 3 w 65"/>
                  <a:gd name="T3" fmla="*/ 27 h 252"/>
                  <a:gd name="T4" fmla="*/ 1 w 65"/>
                  <a:gd name="T5" fmla="*/ 70 h 2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252">
                    <a:moveTo>
                      <a:pt x="65" y="0"/>
                    </a:moveTo>
                    <a:cubicBezTo>
                      <a:pt x="40" y="33"/>
                      <a:pt x="24" y="58"/>
                      <a:pt x="11" y="96"/>
                    </a:cubicBezTo>
                    <a:cubicBezTo>
                      <a:pt x="0" y="176"/>
                      <a:pt x="5" y="124"/>
                      <a:pt x="5" y="25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801"/>
              <p:cNvSpPr>
                <a:spLocks/>
              </p:cNvSpPr>
              <p:nvPr/>
            </p:nvSpPr>
            <p:spPr bwMode="auto">
              <a:xfrm rot="334945" flipH="1" flipV="1">
                <a:off x="5375" y="2495"/>
                <a:ext cx="61" cy="96"/>
              </a:xfrm>
              <a:custGeom>
                <a:avLst/>
                <a:gdLst>
                  <a:gd name="T0" fmla="*/ 1 w 85"/>
                  <a:gd name="T1" fmla="*/ 0 h 132"/>
                  <a:gd name="T2" fmla="*/ 8 w 85"/>
                  <a:gd name="T3" fmla="*/ 30 h 132"/>
                  <a:gd name="T4" fmla="*/ 23 w 85"/>
                  <a:gd name="T5" fmla="*/ 37 h 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5" h="132">
                    <a:moveTo>
                      <a:pt x="1" y="0"/>
                    </a:moveTo>
                    <a:cubicBezTo>
                      <a:pt x="4" y="21"/>
                      <a:pt x="0" y="87"/>
                      <a:pt x="31" y="108"/>
                    </a:cubicBezTo>
                    <a:cubicBezTo>
                      <a:pt x="38" y="113"/>
                      <a:pt x="85" y="116"/>
                      <a:pt x="85" y="13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802"/>
              <p:cNvSpPr>
                <a:spLocks/>
              </p:cNvSpPr>
              <p:nvPr/>
            </p:nvSpPr>
            <p:spPr bwMode="auto">
              <a:xfrm rot="334945" flipH="1" flipV="1">
                <a:off x="5311" y="2116"/>
                <a:ext cx="43" cy="284"/>
              </a:xfrm>
              <a:custGeom>
                <a:avLst/>
                <a:gdLst>
                  <a:gd name="T0" fmla="*/ 16 w 60"/>
                  <a:gd name="T1" fmla="*/ 0 h 390"/>
                  <a:gd name="T2" fmla="*/ 1 w 60"/>
                  <a:gd name="T3" fmla="*/ 60 h 390"/>
                  <a:gd name="T4" fmla="*/ 0 w 60"/>
                  <a:gd name="T5" fmla="*/ 110 h 3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390">
                    <a:moveTo>
                      <a:pt x="60" y="0"/>
                    </a:moveTo>
                    <a:cubicBezTo>
                      <a:pt x="39" y="72"/>
                      <a:pt x="15" y="141"/>
                      <a:pt x="6" y="216"/>
                    </a:cubicBezTo>
                    <a:cubicBezTo>
                      <a:pt x="0" y="386"/>
                      <a:pt x="0" y="328"/>
                      <a:pt x="0" y="39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Freeform 803"/>
              <p:cNvSpPr>
                <a:spLocks/>
              </p:cNvSpPr>
              <p:nvPr/>
            </p:nvSpPr>
            <p:spPr bwMode="auto">
              <a:xfrm rot="334945" flipH="1" flipV="1">
                <a:off x="5177" y="2026"/>
                <a:ext cx="175" cy="231"/>
              </a:xfrm>
              <a:custGeom>
                <a:avLst/>
                <a:gdLst>
                  <a:gd name="T0" fmla="*/ 0 w 242"/>
                  <a:gd name="T1" fmla="*/ 0 h 318"/>
                  <a:gd name="T2" fmla="*/ 21 w 242"/>
                  <a:gd name="T3" fmla="*/ 30 h 318"/>
                  <a:gd name="T4" fmla="*/ 25 w 242"/>
                  <a:gd name="T5" fmla="*/ 40 h 318"/>
                  <a:gd name="T6" fmla="*/ 54 w 242"/>
                  <a:gd name="T7" fmla="*/ 65 h 318"/>
                  <a:gd name="T8" fmla="*/ 64 w 242"/>
                  <a:gd name="T9" fmla="*/ 78 h 318"/>
                  <a:gd name="T10" fmla="*/ 66 w 242"/>
                  <a:gd name="T11" fmla="*/ 89 h 3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2" h="318">
                    <a:moveTo>
                      <a:pt x="0" y="0"/>
                    </a:moveTo>
                    <a:cubicBezTo>
                      <a:pt x="26" y="36"/>
                      <a:pt x="64" y="66"/>
                      <a:pt x="78" y="108"/>
                    </a:cubicBezTo>
                    <a:cubicBezTo>
                      <a:pt x="82" y="120"/>
                      <a:pt x="83" y="133"/>
                      <a:pt x="90" y="144"/>
                    </a:cubicBezTo>
                    <a:cubicBezTo>
                      <a:pt x="145" y="227"/>
                      <a:pt x="116" y="125"/>
                      <a:pt x="198" y="234"/>
                    </a:cubicBezTo>
                    <a:cubicBezTo>
                      <a:pt x="210" y="250"/>
                      <a:pt x="222" y="266"/>
                      <a:pt x="234" y="282"/>
                    </a:cubicBezTo>
                    <a:cubicBezTo>
                      <a:pt x="242" y="306"/>
                      <a:pt x="240" y="294"/>
                      <a:pt x="240" y="318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Freeform 804"/>
              <p:cNvSpPr>
                <a:spLocks/>
              </p:cNvSpPr>
              <p:nvPr/>
            </p:nvSpPr>
            <p:spPr bwMode="auto">
              <a:xfrm rot="334945" flipH="1" flipV="1">
                <a:off x="5144" y="3814"/>
                <a:ext cx="39" cy="201"/>
              </a:xfrm>
              <a:custGeom>
                <a:avLst/>
                <a:gdLst>
                  <a:gd name="T0" fmla="*/ 14 w 54"/>
                  <a:gd name="T1" fmla="*/ 0 h 276"/>
                  <a:gd name="T2" fmla="*/ 0 w 54"/>
                  <a:gd name="T3" fmla="*/ 31 h 276"/>
                  <a:gd name="T4" fmla="*/ 4 w 54"/>
                  <a:gd name="T5" fmla="*/ 77 h 2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276">
                    <a:moveTo>
                      <a:pt x="54" y="0"/>
                    </a:moveTo>
                    <a:cubicBezTo>
                      <a:pt x="24" y="30"/>
                      <a:pt x="10" y="67"/>
                      <a:pt x="0" y="108"/>
                    </a:cubicBezTo>
                    <a:cubicBezTo>
                      <a:pt x="12" y="264"/>
                      <a:pt x="12" y="208"/>
                      <a:pt x="12" y="27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Freeform 805"/>
              <p:cNvSpPr>
                <a:spLocks/>
              </p:cNvSpPr>
              <p:nvPr/>
            </p:nvSpPr>
            <p:spPr bwMode="auto">
              <a:xfrm rot="334945" flipH="1" flipV="1">
                <a:off x="5301" y="3656"/>
                <a:ext cx="87" cy="171"/>
              </a:xfrm>
              <a:custGeom>
                <a:avLst/>
                <a:gdLst>
                  <a:gd name="T0" fmla="*/ 33 w 120"/>
                  <a:gd name="T1" fmla="*/ 0 h 234"/>
                  <a:gd name="T2" fmla="*/ 13 w 120"/>
                  <a:gd name="T3" fmla="*/ 23 h 234"/>
                  <a:gd name="T4" fmla="*/ 12 w 120"/>
                  <a:gd name="T5" fmla="*/ 33 h 234"/>
                  <a:gd name="T6" fmla="*/ 5 w 120"/>
                  <a:gd name="T7" fmla="*/ 39 h 234"/>
                  <a:gd name="T8" fmla="*/ 4 w 120"/>
                  <a:gd name="T9" fmla="*/ 53 h 234"/>
                  <a:gd name="T10" fmla="*/ 0 w 120"/>
                  <a:gd name="T11" fmla="*/ 67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0" h="234">
                    <a:moveTo>
                      <a:pt x="120" y="0"/>
                    </a:moveTo>
                    <a:cubicBezTo>
                      <a:pt x="105" y="46"/>
                      <a:pt x="94" y="58"/>
                      <a:pt x="48" y="78"/>
                    </a:cubicBezTo>
                    <a:cubicBezTo>
                      <a:pt x="46" y="90"/>
                      <a:pt x="47" y="103"/>
                      <a:pt x="42" y="114"/>
                    </a:cubicBezTo>
                    <a:cubicBezTo>
                      <a:pt x="37" y="124"/>
                      <a:pt x="22" y="128"/>
                      <a:pt x="18" y="138"/>
                    </a:cubicBezTo>
                    <a:cubicBezTo>
                      <a:pt x="12" y="153"/>
                      <a:pt x="15" y="170"/>
                      <a:pt x="12" y="186"/>
                    </a:cubicBezTo>
                    <a:cubicBezTo>
                      <a:pt x="9" y="202"/>
                      <a:pt x="0" y="218"/>
                      <a:pt x="0" y="234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Freeform 806"/>
              <p:cNvSpPr>
                <a:spLocks/>
              </p:cNvSpPr>
              <p:nvPr/>
            </p:nvSpPr>
            <p:spPr bwMode="auto">
              <a:xfrm rot="334945" flipH="1" flipV="1">
                <a:off x="5193" y="3526"/>
                <a:ext cx="46" cy="283"/>
              </a:xfrm>
              <a:custGeom>
                <a:avLst/>
                <a:gdLst>
                  <a:gd name="T0" fmla="*/ 3 w 64"/>
                  <a:gd name="T1" fmla="*/ 0 h 390"/>
                  <a:gd name="T2" fmla="*/ 1 w 64"/>
                  <a:gd name="T3" fmla="*/ 32 h 390"/>
                  <a:gd name="T4" fmla="*/ 4 w 64"/>
                  <a:gd name="T5" fmla="*/ 52 h 390"/>
                  <a:gd name="T6" fmla="*/ 13 w 64"/>
                  <a:gd name="T7" fmla="*/ 62 h 390"/>
                  <a:gd name="T8" fmla="*/ 13 w 64"/>
                  <a:gd name="T9" fmla="*/ 108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90">
                    <a:moveTo>
                      <a:pt x="12" y="0"/>
                    </a:moveTo>
                    <a:cubicBezTo>
                      <a:pt x="2" y="41"/>
                      <a:pt x="0" y="72"/>
                      <a:pt x="6" y="114"/>
                    </a:cubicBezTo>
                    <a:cubicBezTo>
                      <a:pt x="10" y="138"/>
                      <a:pt x="1" y="169"/>
                      <a:pt x="18" y="186"/>
                    </a:cubicBezTo>
                    <a:cubicBezTo>
                      <a:pt x="41" y="209"/>
                      <a:pt x="31" y="197"/>
                      <a:pt x="48" y="222"/>
                    </a:cubicBezTo>
                    <a:cubicBezTo>
                      <a:pt x="64" y="287"/>
                      <a:pt x="48" y="328"/>
                      <a:pt x="48" y="390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Freeform 807"/>
              <p:cNvSpPr>
                <a:spLocks/>
              </p:cNvSpPr>
              <p:nvPr/>
            </p:nvSpPr>
            <p:spPr bwMode="auto">
              <a:xfrm rot="334945" flipH="1" flipV="1">
                <a:off x="4172" y="2526"/>
                <a:ext cx="36" cy="161"/>
              </a:xfrm>
              <a:custGeom>
                <a:avLst/>
                <a:gdLst>
                  <a:gd name="T0" fmla="*/ 1 w 50"/>
                  <a:gd name="T1" fmla="*/ 0 h 222"/>
                  <a:gd name="T2" fmla="*/ 2 w 50"/>
                  <a:gd name="T3" fmla="*/ 30 h 222"/>
                  <a:gd name="T4" fmla="*/ 9 w 50"/>
                  <a:gd name="T5" fmla="*/ 35 h 222"/>
                  <a:gd name="T6" fmla="*/ 14 w 50"/>
                  <a:gd name="T7" fmla="*/ 53 h 222"/>
                  <a:gd name="T8" fmla="*/ 12 w 50"/>
                  <a:gd name="T9" fmla="*/ 6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222">
                    <a:moveTo>
                      <a:pt x="2" y="0"/>
                    </a:moveTo>
                    <a:cubicBezTo>
                      <a:pt x="4" y="36"/>
                      <a:pt x="0" y="73"/>
                      <a:pt x="8" y="108"/>
                    </a:cubicBezTo>
                    <a:cubicBezTo>
                      <a:pt x="10" y="118"/>
                      <a:pt x="27" y="117"/>
                      <a:pt x="32" y="126"/>
                    </a:cubicBezTo>
                    <a:cubicBezTo>
                      <a:pt x="43" y="146"/>
                      <a:pt x="43" y="170"/>
                      <a:pt x="50" y="192"/>
                    </a:cubicBezTo>
                    <a:cubicBezTo>
                      <a:pt x="43" y="214"/>
                      <a:pt x="44" y="204"/>
                      <a:pt x="44" y="22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Freeform 808"/>
              <p:cNvSpPr>
                <a:spLocks/>
              </p:cNvSpPr>
              <p:nvPr/>
            </p:nvSpPr>
            <p:spPr bwMode="auto">
              <a:xfrm rot="334945" flipH="1" flipV="1">
                <a:off x="3997" y="2568"/>
                <a:ext cx="177" cy="183"/>
              </a:xfrm>
              <a:custGeom>
                <a:avLst/>
                <a:gdLst>
                  <a:gd name="T0" fmla="*/ 65 w 246"/>
                  <a:gd name="T1" fmla="*/ 0 h 252"/>
                  <a:gd name="T2" fmla="*/ 51 w 246"/>
                  <a:gd name="T3" fmla="*/ 7 h 252"/>
                  <a:gd name="T4" fmla="*/ 32 w 246"/>
                  <a:gd name="T5" fmla="*/ 27 h 252"/>
                  <a:gd name="T6" fmla="*/ 19 w 246"/>
                  <a:gd name="T7" fmla="*/ 37 h 252"/>
                  <a:gd name="T8" fmla="*/ 4 w 246"/>
                  <a:gd name="T9" fmla="*/ 57 h 252"/>
                  <a:gd name="T10" fmla="*/ 0 w 246"/>
                  <a:gd name="T11" fmla="*/ 7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6" h="252">
                    <a:moveTo>
                      <a:pt x="246" y="0"/>
                    </a:moveTo>
                    <a:cubicBezTo>
                      <a:pt x="230" y="11"/>
                      <a:pt x="208" y="12"/>
                      <a:pt x="192" y="24"/>
                    </a:cubicBezTo>
                    <a:cubicBezTo>
                      <a:pt x="165" y="45"/>
                      <a:pt x="144" y="72"/>
                      <a:pt x="120" y="96"/>
                    </a:cubicBezTo>
                    <a:cubicBezTo>
                      <a:pt x="106" y="110"/>
                      <a:pt x="86" y="118"/>
                      <a:pt x="72" y="132"/>
                    </a:cubicBezTo>
                    <a:cubicBezTo>
                      <a:pt x="51" y="153"/>
                      <a:pt x="40" y="182"/>
                      <a:pt x="18" y="204"/>
                    </a:cubicBezTo>
                    <a:cubicBezTo>
                      <a:pt x="15" y="217"/>
                      <a:pt x="0" y="242"/>
                      <a:pt x="0" y="252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Freeform 809"/>
              <p:cNvSpPr>
                <a:spLocks/>
              </p:cNvSpPr>
              <p:nvPr/>
            </p:nvSpPr>
            <p:spPr bwMode="auto">
              <a:xfrm rot="334945" flipH="1" flipV="1">
                <a:off x="3466" y="2567"/>
                <a:ext cx="156" cy="92"/>
              </a:xfrm>
              <a:custGeom>
                <a:avLst/>
                <a:gdLst>
                  <a:gd name="T0" fmla="*/ 59 w 216"/>
                  <a:gd name="T1" fmla="*/ 0 h 126"/>
                  <a:gd name="T2" fmla="*/ 53 w 216"/>
                  <a:gd name="T3" fmla="*/ 4 h 126"/>
                  <a:gd name="T4" fmla="*/ 51 w 216"/>
                  <a:gd name="T5" fmla="*/ 14 h 126"/>
                  <a:gd name="T6" fmla="*/ 14 w 216"/>
                  <a:gd name="T7" fmla="*/ 28 h 126"/>
                  <a:gd name="T8" fmla="*/ 0 w 216"/>
                  <a:gd name="T9" fmla="*/ 3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" h="126">
                    <a:moveTo>
                      <a:pt x="216" y="0"/>
                    </a:moveTo>
                    <a:cubicBezTo>
                      <a:pt x="210" y="4"/>
                      <a:pt x="202" y="6"/>
                      <a:pt x="198" y="12"/>
                    </a:cubicBezTo>
                    <a:cubicBezTo>
                      <a:pt x="191" y="23"/>
                      <a:pt x="195" y="39"/>
                      <a:pt x="186" y="48"/>
                    </a:cubicBezTo>
                    <a:cubicBezTo>
                      <a:pt x="158" y="76"/>
                      <a:pt x="92" y="91"/>
                      <a:pt x="54" y="102"/>
                    </a:cubicBezTo>
                    <a:cubicBezTo>
                      <a:pt x="1" y="117"/>
                      <a:pt x="14" y="99"/>
                      <a:pt x="0" y="126"/>
                    </a:cubicBezTo>
                  </a:path>
                </a:pathLst>
              </a:custGeom>
              <a:noFill/>
              <a:ln w="28575" cmpd="sng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810"/>
            <p:cNvGrpSpPr>
              <a:grpSpLocks/>
            </p:cNvGrpSpPr>
            <p:nvPr/>
          </p:nvGrpSpPr>
          <p:grpSpPr bwMode="auto">
            <a:xfrm>
              <a:off x="4857750" y="1993900"/>
              <a:ext cx="3898900" cy="3414713"/>
              <a:chOff x="3060" y="1256"/>
              <a:chExt cx="2456" cy="2151"/>
            </a:xfrm>
          </p:grpSpPr>
          <p:sp>
            <p:nvSpPr>
              <p:cNvPr id="22" name="Freeform 811"/>
              <p:cNvSpPr>
                <a:spLocks/>
              </p:cNvSpPr>
              <p:nvPr/>
            </p:nvSpPr>
            <p:spPr bwMode="auto">
              <a:xfrm rot="1914487">
                <a:off x="3112" y="3029"/>
                <a:ext cx="608" cy="124"/>
              </a:xfrm>
              <a:custGeom>
                <a:avLst/>
                <a:gdLst>
                  <a:gd name="T0" fmla="*/ 0 w 1072"/>
                  <a:gd name="T1" fmla="*/ 6 h 308"/>
                  <a:gd name="T2" fmla="*/ 5 w 1072"/>
                  <a:gd name="T3" fmla="*/ 1 h 308"/>
                  <a:gd name="T4" fmla="*/ 12 w 1072"/>
                  <a:gd name="T5" fmla="*/ 8 h 308"/>
                  <a:gd name="T6" fmla="*/ 25 w 1072"/>
                  <a:gd name="T7" fmla="*/ 1 h 308"/>
                  <a:gd name="T8" fmla="*/ 34 w 1072"/>
                  <a:gd name="T9" fmla="*/ 8 h 308"/>
                  <a:gd name="T10" fmla="*/ 43 w 1072"/>
                  <a:gd name="T11" fmla="*/ 1 h 308"/>
                  <a:gd name="T12" fmla="*/ 54 w 1072"/>
                  <a:gd name="T13" fmla="*/ 8 h 308"/>
                  <a:gd name="T14" fmla="*/ 63 w 1072"/>
                  <a:gd name="T15" fmla="*/ 0 h 308"/>
                  <a:gd name="T16" fmla="*/ 74 w 1072"/>
                  <a:gd name="T17" fmla="*/ 8 h 308"/>
                  <a:gd name="T18" fmla="*/ 81 w 1072"/>
                  <a:gd name="T19" fmla="*/ 0 h 308"/>
                  <a:gd name="T20" fmla="*/ 92 w 1072"/>
                  <a:gd name="T21" fmla="*/ 7 h 308"/>
                  <a:gd name="T22" fmla="*/ 101 w 1072"/>
                  <a:gd name="T23" fmla="*/ 0 h 308"/>
                  <a:gd name="T24" fmla="*/ 111 w 1072"/>
                  <a:gd name="T25" fmla="*/ 7 h 3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2" h="308">
                    <a:moveTo>
                      <a:pt x="0" y="235"/>
                    </a:moveTo>
                    <a:cubicBezTo>
                      <a:pt x="14" y="129"/>
                      <a:pt x="28" y="23"/>
                      <a:pt x="48" y="35"/>
                    </a:cubicBezTo>
                    <a:cubicBezTo>
                      <a:pt x="68" y="47"/>
                      <a:pt x="88" y="308"/>
                      <a:pt x="120" y="307"/>
                    </a:cubicBezTo>
                    <a:cubicBezTo>
                      <a:pt x="152" y="306"/>
                      <a:pt x="205" y="28"/>
                      <a:pt x="240" y="27"/>
                    </a:cubicBezTo>
                    <a:cubicBezTo>
                      <a:pt x="275" y="26"/>
                      <a:pt x="299" y="298"/>
                      <a:pt x="328" y="299"/>
                    </a:cubicBezTo>
                    <a:cubicBezTo>
                      <a:pt x="357" y="300"/>
                      <a:pt x="383" y="38"/>
                      <a:pt x="416" y="35"/>
                    </a:cubicBezTo>
                    <a:cubicBezTo>
                      <a:pt x="449" y="32"/>
                      <a:pt x="496" y="286"/>
                      <a:pt x="528" y="283"/>
                    </a:cubicBezTo>
                    <a:cubicBezTo>
                      <a:pt x="560" y="280"/>
                      <a:pt x="577" y="18"/>
                      <a:pt x="608" y="19"/>
                    </a:cubicBezTo>
                    <a:cubicBezTo>
                      <a:pt x="639" y="20"/>
                      <a:pt x="684" y="292"/>
                      <a:pt x="712" y="291"/>
                    </a:cubicBezTo>
                    <a:cubicBezTo>
                      <a:pt x="740" y="290"/>
                      <a:pt x="747" y="16"/>
                      <a:pt x="776" y="11"/>
                    </a:cubicBezTo>
                    <a:cubicBezTo>
                      <a:pt x="805" y="6"/>
                      <a:pt x="855" y="260"/>
                      <a:pt x="888" y="259"/>
                    </a:cubicBezTo>
                    <a:cubicBezTo>
                      <a:pt x="921" y="258"/>
                      <a:pt x="945" y="0"/>
                      <a:pt x="976" y="3"/>
                    </a:cubicBezTo>
                    <a:cubicBezTo>
                      <a:pt x="1007" y="6"/>
                      <a:pt x="1039" y="140"/>
                      <a:pt x="1072" y="275"/>
                    </a:cubicBez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812"/>
              <p:cNvSpPr>
                <a:spLocks/>
              </p:cNvSpPr>
              <p:nvPr/>
            </p:nvSpPr>
            <p:spPr bwMode="auto">
              <a:xfrm rot="1668087">
                <a:off x="4500" y="3283"/>
                <a:ext cx="608" cy="124"/>
              </a:xfrm>
              <a:custGeom>
                <a:avLst/>
                <a:gdLst>
                  <a:gd name="T0" fmla="*/ 0 w 1072"/>
                  <a:gd name="T1" fmla="*/ 6 h 308"/>
                  <a:gd name="T2" fmla="*/ 5 w 1072"/>
                  <a:gd name="T3" fmla="*/ 1 h 308"/>
                  <a:gd name="T4" fmla="*/ 12 w 1072"/>
                  <a:gd name="T5" fmla="*/ 8 h 308"/>
                  <a:gd name="T6" fmla="*/ 25 w 1072"/>
                  <a:gd name="T7" fmla="*/ 1 h 308"/>
                  <a:gd name="T8" fmla="*/ 34 w 1072"/>
                  <a:gd name="T9" fmla="*/ 8 h 308"/>
                  <a:gd name="T10" fmla="*/ 43 w 1072"/>
                  <a:gd name="T11" fmla="*/ 1 h 308"/>
                  <a:gd name="T12" fmla="*/ 54 w 1072"/>
                  <a:gd name="T13" fmla="*/ 8 h 308"/>
                  <a:gd name="T14" fmla="*/ 63 w 1072"/>
                  <a:gd name="T15" fmla="*/ 0 h 308"/>
                  <a:gd name="T16" fmla="*/ 74 w 1072"/>
                  <a:gd name="T17" fmla="*/ 8 h 308"/>
                  <a:gd name="T18" fmla="*/ 81 w 1072"/>
                  <a:gd name="T19" fmla="*/ 0 h 308"/>
                  <a:gd name="T20" fmla="*/ 92 w 1072"/>
                  <a:gd name="T21" fmla="*/ 7 h 308"/>
                  <a:gd name="T22" fmla="*/ 101 w 1072"/>
                  <a:gd name="T23" fmla="*/ 0 h 308"/>
                  <a:gd name="T24" fmla="*/ 111 w 1072"/>
                  <a:gd name="T25" fmla="*/ 7 h 3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2" h="308">
                    <a:moveTo>
                      <a:pt x="0" y="235"/>
                    </a:moveTo>
                    <a:cubicBezTo>
                      <a:pt x="14" y="129"/>
                      <a:pt x="28" y="23"/>
                      <a:pt x="48" y="35"/>
                    </a:cubicBezTo>
                    <a:cubicBezTo>
                      <a:pt x="68" y="47"/>
                      <a:pt x="88" y="308"/>
                      <a:pt x="120" y="307"/>
                    </a:cubicBezTo>
                    <a:cubicBezTo>
                      <a:pt x="152" y="306"/>
                      <a:pt x="205" y="28"/>
                      <a:pt x="240" y="27"/>
                    </a:cubicBezTo>
                    <a:cubicBezTo>
                      <a:pt x="275" y="26"/>
                      <a:pt x="299" y="298"/>
                      <a:pt x="328" y="299"/>
                    </a:cubicBezTo>
                    <a:cubicBezTo>
                      <a:pt x="357" y="300"/>
                      <a:pt x="383" y="38"/>
                      <a:pt x="416" y="35"/>
                    </a:cubicBezTo>
                    <a:cubicBezTo>
                      <a:pt x="449" y="32"/>
                      <a:pt x="496" y="286"/>
                      <a:pt x="528" y="283"/>
                    </a:cubicBezTo>
                    <a:cubicBezTo>
                      <a:pt x="560" y="280"/>
                      <a:pt x="577" y="18"/>
                      <a:pt x="608" y="19"/>
                    </a:cubicBezTo>
                    <a:cubicBezTo>
                      <a:pt x="639" y="20"/>
                      <a:pt x="684" y="292"/>
                      <a:pt x="712" y="291"/>
                    </a:cubicBezTo>
                    <a:cubicBezTo>
                      <a:pt x="740" y="290"/>
                      <a:pt x="747" y="16"/>
                      <a:pt x="776" y="11"/>
                    </a:cubicBezTo>
                    <a:cubicBezTo>
                      <a:pt x="805" y="6"/>
                      <a:pt x="855" y="260"/>
                      <a:pt x="888" y="259"/>
                    </a:cubicBezTo>
                    <a:cubicBezTo>
                      <a:pt x="921" y="258"/>
                      <a:pt x="945" y="0"/>
                      <a:pt x="976" y="3"/>
                    </a:cubicBezTo>
                    <a:cubicBezTo>
                      <a:pt x="1007" y="6"/>
                      <a:pt x="1039" y="140"/>
                      <a:pt x="1072" y="275"/>
                    </a:cubicBezTo>
                  </a:path>
                </a:pathLst>
              </a:custGeom>
              <a:noFill/>
              <a:ln w="57150" cmpd="sng">
                <a:solidFill>
                  <a:srgbClr val="66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813"/>
              <p:cNvSpPr>
                <a:spLocks/>
              </p:cNvSpPr>
              <p:nvPr/>
            </p:nvSpPr>
            <p:spPr bwMode="auto">
              <a:xfrm rot="1668087">
                <a:off x="4904" y="3053"/>
                <a:ext cx="608" cy="124"/>
              </a:xfrm>
              <a:custGeom>
                <a:avLst/>
                <a:gdLst>
                  <a:gd name="T0" fmla="*/ 0 w 1072"/>
                  <a:gd name="T1" fmla="*/ 6 h 308"/>
                  <a:gd name="T2" fmla="*/ 5 w 1072"/>
                  <a:gd name="T3" fmla="*/ 1 h 308"/>
                  <a:gd name="T4" fmla="*/ 12 w 1072"/>
                  <a:gd name="T5" fmla="*/ 8 h 308"/>
                  <a:gd name="T6" fmla="*/ 25 w 1072"/>
                  <a:gd name="T7" fmla="*/ 1 h 308"/>
                  <a:gd name="T8" fmla="*/ 34 w 1072"/>
                  <a:gd name="T9" fmla="*/ 8 h 308"/>
                  <a:gd name="T10" fmla="*/ 43 w 1072"/>
                  <a:gd name="T11" fmla="*/ 1 h 308"/>
                  <a:gd name="T12" fmla="*/ 54 w 1072"/>
                  <a:gd name="T13" fmla="*/ 8 h 308"/>
                  <a:gd name="T14" fmla="*/ 63 w 1072"/>
                  <a:gd name="T15" fmla="*/ 0 h 308"/>
                  <a:gd name="T16" fmla="*/ 74 w 1072"/>
                  <a:gd name="T17" fmla="*/ 8 h 308"/>
                  <a:gd name="T18" fmla="*/ 81 w 1072"/>
                  <a:gd name="T19" fmla="*/ 0 h 308"/>
                  <a:gd name="T20" fmla="*/ 92 w 1072"/>
                  <a:gd name="T21" fmla="*/ 7 h 308"/>
                  <a:gd name="T22" fmla="*/ 101 w 1072"/>
                  <a:gd name="T23" fmla="*/ 0 h 308"/>
                  <a:gd name="T24" fmla="*/ 111 w 1072"/>
                  <a:gd name="T25" fmla="*/ 7 h 3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2" h="308">
                    <a:moveTo>
                      <a:pt x="0" y="235"/>
                    </a:moveTo>
                    <a:cubicBezTo>
                      <a:pt x="14" y="129"/>
                      <a:pt x="28" y="23"/>
                      <a:pt x="48" y="35"/>
                    </a:cubicBezTo>
                    <a:cubicBezTo>
                      <a:pt x="68" y="47"/>
                      <a:pt x="88" y="308"/>
                      <a:pt x="120" y="307"/>
                    </a:cubicBezTo>
                    <a:cubicBezTo>
                      <a:pt x="152" y="306"/>
                      <a:pt x="205" y="28"/>
                      <a:pt x="240" y="27"/>
                    </a:cubicBezTo>
                    <a:cubicBezTo>
                      <a:pt x="275" y="26"/>
                      <a:pt x="299" y="298"/>
                      <a:pt x="328" y="299"/>
                    </a:cubicBezTo>
                    <a:cubicBezTo>
                      <a:pt x="357" y="300"/>
                      <a:pt x="383" y="38"/>
                      <a:pt x="416" y="35"/>
                    </a:cubicBezTo>
                    <a:cubicBezTo>
                      <a:pt x="449" y="32"/>
                      <a:pt x="496" y="286"/>
                      <a:pt x="528" y="283"/>
                    </a:cubicBezTo>
                    <a:cubicBezTo>
                      <a:pt x="560" y="280"/>
                      <a:pt x="577" y="18"/>
                      <a:pt x="608" y="19"/>
                    </a:cubicBezTo>
                    <a:cubicBezTo>
                      <a:pt x="639" y="20"/>
                      <a:pt x="684" y="292"/>
                      <a:pt x="712" y="291"/>
                    </a:cubicBezTo>
                    <a:cubicBezTo>
                      <a:pt x="740" y="290"/>
                      <a:pt x="747" y="16"/>
                      <a:pt x="776" y="11"/>
                    </a:cubicBezTo>
                    <a:cubicBezTo>
                      <a:pt x="805" y="6"/>
                      <a:pt x="855" y="260"/>
                      <a:pt x="888" y="259"/>
                    </a:cubicBezTo>
                    <a:cubicBezTo>
                      <a:pt x="921" y="258"/>
                      <a:pt x="945" y="0"/>
                      <a:pt x="976" y="3"/>
                    </a:cubicBezTo>
                    <a:cubicBezTo>
                      <a:pt x="1007" y="6"/>
                      <a:pt x="1039" y="140"/>
                      <a:pt x="1072" y="275"/>
                    </a:cubicBez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814"/>
              <p:cNvSpPr>
                <a:spLocks/>
              </p:cNvSpPr>
              <p:nvPr/>
            </p:nvSpPr>
            <p:spPr bwMode="auto">
              <a:xfrm rot="1990711">
                <a:off x="4421" y="1256"/>
                <a:ext cx="608" cy="124"/>
              </a:xfrm>
              <a:custGeom>
                <a:avLst/>
                <a:gdLst>
                  <a:gd name="T0" fmla="*/ 0 w 1072"/>
                  <a:gd name="T1" fmla="*/ 6 h 308"/>
                  <a:gd name="T2" fmla="*/ 5 w 1072"/>
                  <a:gd name="T3" fmla="*/ 1 h 308"/>
                  <a:gd name="T4" fmla="*/ 12 w 1072"/>
                  <a:gd name="T5" fmla="*/ 8 h 308"/>
                  <a:gd name="T6" fmla="*/ 25 w 1072"/>
                  <a:gd name="T7" fmla="*/ 1 h 308"/>
                  <a:gd name="T8" fmla="*/ 34 w 1072"/>
                  <a:gd name="T9" fmla="*/ 8 h 308"/>
                  <a:gd name="T10" fmla="*/ 43 w 1072"/>
                  <a:gd name="T11" fmla="*/ 1 h 308"/>
                  <a:gd name="T12" fmla="*/ 54 w 1072"/>
                  <a:gd name="T13" fmla="*/ 8 h 308"/>
                  <a:gd name="T14" fmla="*/ 63 w 1072"/>
                  <a:gd name="T15" fmla="*/ 0 h 308"/>
                  <a:gd name="T16" fmla="*/ 74 w 1072"/>
                  <a:gd name="T17" fmla="*/ 8 h 308"/>
                  <a:gd name="T18" fmla="*/ 81 w 1072"/>
                  <a:gd name="T19" fmla="*/ 0 h 308"/>
                  <a:gd name="T20" fmla="*/ 92 w 1072"/>
                  <a:gd name="T21" fmla="*/ 7 h 308"/>
                  <a:gd name="T22" fmla="*/ 101 w 1072"/>
                  <a:gd name="T23" fmla="*/ 0 h 308"/>
                  <a:gd name="T24" fmla="*/ 111 w 1072"/>
                  <a:gd name="T25" fmla="*/ 7 h 3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2" h="308">
                    <a:moveTo>
                      <a:pt x="0" y="235"/>
                    </a:moveTo>
                    <a:cubicBezTo>
                      <a:pt x="14" y="129"/>
                      <a:pt x="28" y="23"/>
                      <a:pt x="48" y="35"/>
                    </a:cubicBezTo>
                    <a:cubicBezTo>
                      <a:pt x="68" y="47"/>
                      <a:pt x="88" y="308"/>
                      <a:pt x="120" y="307"/>
                    </a:cubicBezTo>
                    <a:cubicBezTo>
                      <a:pt x="152" y="306"/>
                      <a:pt x="205" y="28"/>
                      <a:pt x="240" y="27"/>
                    </a:cubicBezTo>
                    <a:cubicBezTo>
                      <a:pt x="275" y="26"/>
                      <a:pt x="299" y="298"/>
                      <a:pt x="328" y="299"/>
                    </a:cubicBezTo>
                    <a:cubicBezTo>
                      <a:pt x="357" y="300"/>
                      <a:pt x="383" y="38"/>
                      <a:pt x="416" y="35"/>
                    </a:cubicBezTo>
                    <a:cubicBezTo>
                      <a:pt x="449" y="32"/>
                      <a:pt x="496" y="286"/>
                      <a:pt x="528" y="283"/>
                    </a:cubicBezTo>
                    <a:cubicBezTo>
                      <a:pt x="560" y="280"/>
                      <a:pt x="577" y="18"/>
                      <a:pt x="608" y="19"/>
                    </a:cubicBezTo>
                    <a:cubicBezTo>
                      <a:pt x="639" y="20"/>
                      <a:pt x="684" y="292"/>
                      <a:pt x="712" y="291"/>
                    </a:cubicBezTo>
                    <a:cubicBezTo>
                      <a:pt x="740" y="290"/>
                      <a:pt x="747" y="16"/>
                      <a:pt x="776" y="11"/>
                    </a:cubicBezTo>
                    <a:cubicBezTo>
                      <a:pt x="805" y="6"/>
                      <a:pt x="855" y="260"/>
                      <a:pt x="888" y="259"/>
                    </a:cubicBezTo>
                    <a:cubicBezTo>
                      <a:pt x="921" y="258"/>
                      <a:pt x="945" y="0"/>
                      <a:pt x="976" y="3"/>
                    </a:cubicBezTo>
                    <a:cubicBezTo>
                      <a:pt x="1007" y="6"/>
                      <a:pt x="1039" y="140"/>
                      <a:pt x="1072" y="275"/>
                    </a:cubicBezTo>
                  </a:path>
                </a:pathLst>
              </a:custGeom>
              <a:noFill/>
              <a:ln w="57150" cmpd="sng">
                <a:solidFill>
                  <a:srgbClr val="66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815"/>
              <p:cNvSpPr>
                <a:spLocks/>
              </p:cNvSpPr>
              <p:nvPr/>
            </p:nvSpPr>
            <p:spPr bwMode="auto">
              <a:xfrm>
                <a:off x="3060" y="1460"/>
                <a:ext cx="608" cy="124"/>
              </a:xfrm>
              <a:custGeom>
                <a:avLst/>
                <a:gdLst>
                  <a:gd name="T0" fmla="*/ 0 w 1072"/>
                  <a:gd name="T1" fmla="*/ 6 h 308"/>
                  <a:gd name="T2" fmla="*/ 5 w 1072"/>
                  <a:gd name="T3" fmla="*/ 1 h 308"/>
                  <a:gd name="T4" fmla="*/ 12 w 1072"/>
                  <a:gd name="T5" fmla="*/ 8 h 308"/>
                  <a:gd name="T6" fmla="*/ 25 w 1072"/>
                  <a:gd name="T7" fmla="*/ 1 h 308"/>
                  <a:gd name="T8" fmla="*/ 34 w 1072"/>
                  <a:gd name="T9" fmla="*/ 8 h 308"/>
                  <a:gd name="T10" fmla="*/ 43 w 1072"/>
                  <a:gd name="T11" fmla="*/ 1 h 308"/>
                  <a:gd name="T12" fmla="*/ 54 w 1072"/>
                  <a:gd name="T13" fmla="*/ 8 h 308"/>
                  <a:gd name="T14" fmla="*/ 63 w 1072"/>
                  <a:gd name="T15" fmla="*/ 0 h 308"/>
                  <a:gd name="T16" fmla="*/ 74 w 1072"/>
                  <a:gd name="T17" fmla="*/ 8 h 308"/>
                  <a:gd name="T18" fmla="*/ 81 w 1072"/>
                  <a:gd name="T19" fmla="*/ 0 h 308"/>
                  <a:gd name="T20" fmla="*/ 92 w 1072"/>
                  <a:gd name="T21" fmla="*/ 7 h 308"/>
                  <a:gd name="T22" fmla="*/ 101 w 1072"/>
                  <a:gd name="T23" fmla="*/ 0 h 308"/>
                  <a:gd name="T24" fmla="*/ 111 w 1072"/>
                  <a:gd name="T25" fmla="*/ 7 h 3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2" h="308">
                    <a:moveTo>
                      <a:pt x="0" y="235"/>
                    </a:moveTo>
                    <a:cubicBezTo>
                      <a:pt x="14" y="129"/>
                      <a:pt x="28" y="23"/>
                      <a:pt x="48" y="35"/>
                    </a:cubicBezTo>
                    <a:cubicBezTo>
                      <a:pt x="68" y="47"/>
                      <a:pt x="88" y="308"/>
                      <a:pt x="120" y="307"/>
                    </a:cubicBezTo>
                    <a:cubicBezTo>
                      <a:pt x="152" y="306"/>
                      <a:pt x="205" y="28"/>
                      <a:pt x="240" y="27"/>
                    </a:cubicBezTo>
                    <a:cubicBezTo>
                      <a:pt x="275" y="26"/>
                      <a:pt x="299" y="298"/>
                      <a:pt x="328" y="299"/>
                    </a:cubicBezTo>
                    <a:cubicBezTo>
                      <a:pt x="357" y="300"/>
                      <a:pt x="383" y="38"/>
                      <a:pt x="416" y="35"/>
                    </a:cubicBezTo>
                    <a:cubicBezTo>
                      <a:pt x="449" y="32"/>
                      <a:pt x="496" y="286"/>
                      <a:pt x="528" y="283"/>
                    </a:cubicBezTo>
                    <a:cubicBezTo>
                      <a:pt x="560" y="280"/>
                      <a:pt x="577" y="18"/>
                      <a:pt x="608" y="19"/>
                    </a:cubicBezTo>
                    <a:cubicBezTo>
                      <a:pt x="639" y="20"/>
                      <a:pt x="684" y="292"/>
                      <a:pt x="712" y="291"/>
                    </a:cubicBezTo>
                    <a:cubicBezTo>
                      <a:pt x="740" y="290"/>
                      <a:pt x="747" y="16"/>
                      <a:pt x="776" y="11"/>
                    </a:cubicBezTo>
                    <a:cubicBezTo>
                      <a:pt x="805" y="6"/>
                      <a:pt x="855" y="260"/>
                      <a:pt x="888" y="259"/>
                    </a:cubicBezTo>
                    <a:cubicBezTo>
                      <a:pt x="921" y="258"/>
                      <a:pt x="945" y="0"/>
                      <a:pt x="976" y="3"/>
                    </a:cubicBezTo>
                    <a:cubicBezTo>
                      <a:pt x="1007" y="6"/>
                      <a:pt x="1039" y="140"/>
                      <a:pt x="1072" y="275"/>
                    </a:cubicBez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7" name="Group 816"/>
              <p:cNvGrpSpPr>
                <a:grpSpLocks/>
              </p:cNvGrpSpPr>
              <p:nvPr/>
            </p:nvGrpSpPr>
            <p:grpSpPr bwMode="auto">
              <a:xfrm>
                <a:off x="3841" y="2345"/>
                <a:ext cx="461" cy="771"/>
                <a:chOff x="1299" y="2811"/>
                <a:chExt cx="461" cy="771"/>
              </a:xfrm>
            </p:grpSpPr>
            <p:sp>
              <p:nvSpPr>
                <p:cNvPr id="53" name="Freeform 817"/>
                <p:cNvSpPr>
                  <a:spLocks/>
                </p:cNvSpPr>
                <p:nvPr/>
              </p:nvSpPr>
              <p:spPr bwMode="auto">
                <a:xfrm>
                  <a:off x="1465" y="3292"/>
                  <a:ext cx="76" cy="262"/>
                </a:xfrm>
                <a:custGeom>
                  <a:avLst/>
                  <a:gdLst>
                    <a:gd name="T0" fmla="*/ 9 w 98"/>
                    <a:gd name="T1" fmla="*/ 0 h 424"/>
                    <a:gd name="T2" fmla="*/ 27 w 98"/>
                    <a:gd name="T3" fmla="*/ 28 h 424"/>
                    <a:gd name="T4" fmla="*/ 27 w 98"/>
                    <a:gd name="T5" fmla="*/ 38 h 424"/>
                    <a:gd name="T6" fmla="*/ 22 w 98"/>
                    <a:gd name="T7" fmla="*/ 46 h 424"/>
                    <a:gd name="T8" fmla="*/ 24 w 98"/>
                    <a:gd name="T9" fmla="*/ 49 h 424"/>
                    <a:gd name="T10" fmla="*/ 33 w 98"/>
                    <a:gd name="T11" fmla="*/ 51 h 424"/>
                    <a:gd name="T12" fmla="*/ 33 w 98"/>
                    <a:gd name="T13" fmla="*/ 62 h 4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8" h="424">
                      <a:moveTo>
                        <a:pt x="27" y="0"/>
                      </a:moveTo>
                      <a:cubicBezTo>
                        <a:pt x="0" y="82"/>
                        <a:pt x="8" y="147"/>
                        <a:pt x="75" y="192"/>
                      </a:cubicBezTo>
                      <a:cubicBezTo>
                        <a:pt x="87" y="227"/>
                        <a:pt x="87" y="216"/>
                        <a:pt x="75" y="264"/>
                      </a:cubicBezTo>
                      <a:cubicBezTo>
                        <a:pt x="71" y="280"/>
                        <a:pt x="59" y="312"/>
                        <a:pt x="59" y="312"/>
                      </a:cubicBezTo>
                      <a:cubicBezTo>
                        <a:pt x="62" y="320"/>
                        <a:pt x="61" y="330"/>
                        <a:pt x="67" y="336"/>
                      </a:cubicBezTo>
                      <a:cubicBezTo>
                        <a:pt x="73" y="342"/>
                        <a:pt x="89" y="336"/>
                        <a:pt x="91" y="344"/>
                      </a:cubicBezTo>
                      <a:cubicBezTo>
                        <a:pt x="98" y="370"/>
                        <a:pt x="91" y="397"/>
                        <a:pt x="91" y="424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818"/>
                <p:cNvSpPr>
                  <a:spLocks/>
                </p:cNvSpPr>
                <p:nvPr/>
              </p:nvSpPr>
              <p:spPr bwMode="auto">
                <a:xfrm>
                  <a:off x="1597" y="3021"/>
                  <a:ext cx="37" cy="232"/>
                </a:xfrm>
                <a:custGeom>
                  <a:avLst/>
                  <a:gdLst>
                    <a:gd name="T0" fmla="*/ 0 w 48"/>
                    <a:gd name="T1" fmla="*/ 54 h 376"/>
                    <a:gd name="T2" fmla="*/ 3 w 48"/>
                    <a:gd name="T3" fmla="*/ 43 h 376"/>
                    <a:gd name="T4" fmla="*/ 12 w 48"/>
                    <a:gd name="T5" fmla="*/ 39 h 376"/>
                    <a:gd name="T6" fmla="*/ 15 w 48"/>
                    <a:gd name="T7" fmla="*/ 36 h 376"/>
                    <a:gd name="T8" fmla="*/ 17 w 48"/>
                    <a:gd name="T9" fmla="*/ 10 h 376"/>
                    <a:gd name="T10" fmla="*/ 12 w 48"/>
                    <a:gd name="T11" fmla="*/ 0 h 3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8" h="376">
                      <a:moveTo>
                        <a:pt x="0" y="376"/>
                      </a:moveTo>
                      <a:cubicBezTo>
                        <a:pt x="3" y="349"/>
                        <a:pt x="0" y="322"/>
                        <a:pt x="8" y="296"/>
                      </a:cubicBezTo>
                      <a:cubicBezTo>
                        <a:pt x="11" y="285"/>
                        <a:pt x="26" y="281"/>
                        <a:pt x="32" y="272"/>
                      </a:cubicBezTo>
                      <a:cubicBezTo>
                        <a:pt x="37" y="265"/>
                        <a:pt x="37" y="256"/>
                        <a:pt x="40" y="248"/>
                      </a:cubicBezTo>
                      <a:cubicBezTo>
                        <a:pt x="43" y="189"/>
                        <a:pt x="48" y="131"/>
                        <a:pt x="48" y="72"/>
                      </a:cubicBezTo>
                      <a:cubicBezTo>
                        <a:pt x="48" y="50"/>
                        <a:pt x="19" y="13"/>
                        <a:pt x="32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819"/>
                <p:cNvSpPr>
                  <a:spLocks/>
                </p:cNvSpPr>
                <p:nvPr/>
              </p:nvSpPr>
              <p:spPr bwMode="auto">
                <a:xfrm>
                  <a:off x="1578" y="3297"/>
                  <a:ext cx="120" cy="281"/>
                </a:xfrm>
                <a:custGeom>
                  <a:avLst/>
                  <a:gdLst>
                    <a:gd name="T0" fmla="*/ 0 w 156"/>
                    <a:gd name="T1" fmla="*/ 0 h 456"/>
                    <a:gd name="T2" fmla="*/ 3 w 156"/>
                    <a:gd name="T3" fmla="*/ 11 h 456"/>
                    <a:gd name="T4" fmla="*/ 8 w 156"/>
                    <a:gd name="T5" fmla="*/ 15 h 456"/>
                    <a:gd name="T6" fmla="*/ 14 w 156"/>
                    <a:gd name="T7" fmla="*/ 25 h 456"/>
                    <a:gd name="T8" fmla="*/ 17 w 156"/>
                    <a:gd name="T9" fmla="*/ 52 h 456"/>
                    <a:gd name="T10" fmla="*/ 50 w 156"/>
                    <a:gd name="T11" fmla="*/ 58 h 456"/>
                    <a:gd name="T12" fmla="*/ 50 w 156"/>
                    <a:gd name="T13" fmla="*/ 66 h 4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6" h="456">
                      <a:moveTo>
                        <a:pt x="0" y="0"/>
                      </a:moveTo>
                      <a:cubicBezTo>
                        <a:pt x="3" y="27"/>
                        <a:pt x="2" y="54"/>
                        <a:pt x="8" y="80"/>
                      </a:cubicBezTo>
                      <a:cubicBezTo>
                        <a:pt x="10" y="89"/>
                        <a:pt x="20" y="95"/>
                        <a:pt x="24" y="104"/>
                      </a:cubicBezTo>
                      <a:cubicBezTo>
                        <a:pt x="34" y="124"/>
                        <a:pt x="37" y="158"/>
                        <a:pt x="40" y="176"/>
                      </a:cubicBezTo>
                      <a:cubicBezTo>
                        <a:pt x="43" y="237"/>
                        <a:pt x="41" y="299"/>
                        <a:pt x="48" y="360"/>
                      </a:cubicBezTo>
                      <a:cubicBezTo>
                        <a:pt x="54" y="411"/>
                        <a:pt x="124" y="377"/>
                        <a:pt x="144" y="400"/>
                      </a:cubicBezTo>
                      <a:cubicBezTo>
                        <a:pt x="156" y="414"/>
                        <a:pt x="144" y="437"/>
                        <a:pt x="144" y="456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820"/>
                <p:cNvSpPr>
                  <a:spLocks/>
                </p:cNvSpPr>
                <p:nvPr/>
              </p:nvSpPr>
              <p:spPr bwMode="auto">
                <a:xfrm>
                  <a:off x="1665" y="2962"/>
                  <a:ext cx="42" cy="301"/>
                </a:xfrm>
                <a:custGeom>
                  <a:avLst/>
                  <a:gdLst>
                    <a:gd name="T0" fmla="*/ 0 w 55"/>
                    <a:gd name="T1" fmla="*/ 71 h 488"/>
                    <a:gd name="T2" fmla="*/ 5 w 55"/>
                    <a:gd name="T3" fmla="*/ 42 h 488"/>
                    <a:gd name="T4" fmla="*/ 11 w 55"/>
                    <a:gd name="T5" fmla="*/ 4 h 488"/>
                    <a:gd name="T6" fmla="*/ 16 w 55"/>
                    <a:gd name="T7" fmla="*/ 0 h 4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488">
                      <a:moveTo>
                        <a:pt x="0" y="488"/>
                      </a:moveTo>
                      <a:cubicBezTo>
                        <a:pt x="55" y="405"/>
                        <a:pt x="29" y="390"/>
                        <a:pt x="16" y="288"/>
                      </a:cubicBezTo>
                      <a:cubicBezTo>
                        <a:pt x="24" y="168"/>
                        <a:pt x="41" y="146"/>
                        <a:pt x="32" y="32"/>
                      </a:cubicBezTo>
                      <a:cubicBezTo>
                        <a:pt x="41" y="4"/>
                        <a:pt x="34" y="14"/>
                        <a:pt x="48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821"/>
                <p:cNvSpPr>
                  <a:spLocks/>
                </p:cNvSpPr>
                <p:nvPr/>
              </p:nvSpPr>
              <p:spPr bwMode="auto">
                <a:xfrm>
                  <a:off x="1324" y="3075"/>
                  <a:ext cx="134" cy="116"/>
                </a:xfrm>
                <a:custGeom>
                  <a:avLst/>
                  <a:gdLst>
                    <a:gd name="T0" fmla="*/ 61 w 174"/>
                    <a:gd name="T1" fmla="*/ 25 h 188"/>
                    <a:gd name="T2" fmla="*/ 42 w 174"/>
                    <a:gd name="T3" fmla="*/ 23 h 188"/>
                    <a:gd name="T4" fmla="*/ 35 w 174"/>
                    <a:gd name="T5" fmla="*/ 19 h 188"/>
                    <a:gd name="T6" fmla="*/ 28 w 174"/>
                    <a:gd name="T7" fmla="*/ 17 h 188"/>
                    <a:gd name="T8" fmla="*/ 25 w 174"/>
                    <a:gd name="T9" fmla="*/ 15 h 188"/>
                    <a:gd name="T10" fmla="*/ 9 w 174"/>
                    <a:gd name="T11" fmla="*/ 6 h 188"/>
                    <a:gd name="T12" fmla="*/ 0 w 174"/>
                    <a:gd name="T13" fmla="*/ 0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4" h="188">
                      <a:moveTo>
                        <a:pt x="174" y="177"/>
                      </a:moveTo>
                      <a:cubicBezTo>
                        <a:pt x="141" y="188"/>
                        <a:pt x="140" y="175"/>
                        <a:pt x="120" y="162"/>
                      </a:cubicBezTo>
                      <a:cubicBezTo>
                        <a:pt x="116" y="151"/>
                        <a:pt x="109" y="133"/>
                        <a:pt x="99" y="126"/>
                      </a:cubicBezTo>
                      <a:cubicBezTo>
                        <a:pt x="93" y="122"/>
                        <a:pt x="87" y="118"/>
                        <a:pt x="81" y="114"/>
                      </a:cubicBezTo>
                      <a:cubicBezTo>
                        <a:pt x="78" y="112"/>
                        <a:pt x="72" y="108"/>
                        <a:pt x="72" y="108"/>
                      </a:cubicBezTo>
                      <a:cubicBezTo>
                        <a:pt x="58" y="87"/>
                        <a:pt x="48" y="59"/>
                        <a:pt x="27" y="45"/>
                      </a:cubicBezTo>
                      <a:cubicBezTo>
                        <a:pt x="17" y="30"/>
                        <a:pt x="32" y="0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822"/>
                <p:cNvSpPr>
                  <a:spLocks/>
                </p:cNvSpPr>
                <p:nvPr/>
              </p:nvSpPr>
              <p:spPr bwMode="auto">
                <a:xfrm>
                  <a:off x="1299" y="3323"/>
                  <a:ext cx="126" cy="257"/>
                </a:xfrm>
                <a:custGeom>
                  <a:avLst/>
                  <a:gdLst>
                    <a:gd name="T0" fmla="*/ 58 w 164"/>
                    <a:gd name="T1" fmla="*/ 0 h 417"/>
                    <a:gd name="T2" fmla="*/ 35 w 164"/>
                    <a:gd name="T3" fmla="*/ 15 h 417"/>
                    <a:gd name="T4" fmla="*/ 31 w 164"/>
                    <a:gd name="T5" fmla="*/ 27 h 417"/>
                    <a:gd name="T6" fmla="*/ 21 w 164"/>
                    <a:gd name="T7" fmla="*/ 37 h 417"/>
                    <a:gd name="T8" fmla="*/ 13 w 164"/>
                    <a:gd name="T9" fmla="*/ 45 h 417"/>
                    <a:gd name="T10" fmla="*/ 12 w 164"/>
                    <a:gd name="T11" fmla="*/ 49 h 417"/>
                    <a:gd name="T12" fmla="*/ 8 w 164"/>
                    <a:gd name="T13" fmla="*/ 49 h 417"/>
                    <a:gd name="T14" fmla="*/ 2 w 164"/>
                    <a:gd name="T15" fmla="*/ 60 h 4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4" h="417">
                      <a:moveTo>
                        <a:pt x="164" y="0"/>
                      </a:moveTo>
                      <a:cubicBezTo>
                        <a:pt x="152" y="37"/>
                        <a:pt x="129" y="80"/>
                        <a:pt x="101" y="108"/>
                      </a:cubicBezTo>
                      <a:cubicBezTo>
                        <a:pt x="92" y="135"/>
                        <a:pt x="96" y="162"/>
                        <a:pt x="89" y="189"/>
                      </a:cubicBezTo>
                      <a:cubicBezTo>
                        <a:pt x="87" y="217"/>
                        <a:pt x="91" y="250"/>
                        <a:pt x="59" y="258"/>
                      </a:cubicBezTo>
                      <a:cubicBezTo>
                        <a:pt x="47" y="276"/>
                        <a:pt x="41" y="290"/>
                        <a:pt x="38" y="312"/>
                      </a:cubicBezTo>
                      <a:cubicBezTo>
                        <a:pt x="37" y="320"/>
                        <a:pt x="39" y="329"/>
                        <a:pt x="35" y="336"/>
                      </a:cubicBezTo>
                      <a:cubicBezTo>
                        <a:pt x="33" y="340"/>
                        <a:pt x="27" y="338"/>
                        <a:pt x="23" y="339"/>
                      </a:cubicBezTo>
                      <a:cubicBezTo>
                        <a:pt x="0" y="354"/>
                        <a:pt x="5" y="394"/>
                        <a:pt x="5" y="417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Freeform 823"/>
                <p:cNvSpPr>
                  <a:spLocks/>
                </p:cNvSpPr>
                <p:nvPr/>
              </p:nvSpPr>
              <p:spPr bwMode="auto">
                <a:xfrm>
                  <a:off x="1619" y="3316"/>
                  <a:ext cx="141" cy="235"/>
                </a:xfrm>
                <a:custGeom>
                  <a:avLst/>
                  <a:gdLst>
                    <a:gd name="T0" fmla="*/ 0 w 183"/>
                    <a:gd name="T1" fmla="*/ 0 h 381"/>
                    <a:gd name="T2" fmla="*/ 23 w 183"/>
                    <a:gd name="T3" fmla="*/ 12 h 381"/>
                    <a:gd name="T4" fmla="*/ 27 w 183"/>
                    <a:gd name="T5" fmla="*/ 19 h 381"/>
                    <a:gd name="T6" fmla="*/ 20 w 183"/>
                    <a:gd name="T7" fmla="*/ 25 h 381"/>
                    <a:gd name="T8" fmla="*/ 30 w 183"/>
                    <a:gd name="T9" fmla="*/ 48 h 381"/>
                    <a:gd name="T10" fmla="*/ 48 w 183"/>
                    <a:gd name="T11" fmla="*/ 51 h 381"/>
                    <a:gd name="T12" fmla="*/ 57 w 183"/>
                    <a:gd name="T13" fmla="*/ 52 h 381"/>
                    <a:gd name="T14" fmla="*/ 61 w 183"/>
                    <a:gd name="T15" fmla="*/ 52 h 381"/>
                    <a:gd name="T16" fmla="*/ 61 w 183"/>
                    <a:gd name="T17" fmla="*/ 54 h 381"/>
                    <a:gd name="T18" fmla="*/ 65 w 183"/>
                    <a:gd name="T19" fmla="*/ 55 h 3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3" h="381">
                      <a:moveTo>
                        <a:pt x="0" y="0"/>
                      </a:moveTo>
                      <a:cubicBezTo>
                        <a:pt x="6" y="39"/>
                        <a:pt x="46" y="50"/>
                        <a:pt x="66" y="81"/>
                      </a:cubicBezTo>
                      <a:cubicBezTo>
                        <a:pt x="68" y="99"/>
                        <a:pt x="68" y="111"/>
                        <a:pt x="78" y="126"/>
                      </a:cubicBezTo>
                      <a:cubicBezTo>
                        <a:pt x="75" y="147"/>
                        <a:pt x="69" y="160"/>
                        <a:pt x="57" y="177"/>
                      </a:cubicBezTo>
                      <a:cubicBezTo>
                        <a:pt x="57" y="181"/>
                        <a:pt x="53" y="312"/>
                        <a:pt x="84" y="330"/>
                      </a:cubicBezTo>
                      <a:cubicBezTo>
                        <a:pt x="98" y="338"/>
                        <a:pt x="120" y="344"/>
                        <a:pt x="135" y="351"/>
                      </a:cubicBezTo>
                      <a:cubicBezTo>
                        <a:pt x="144" y="355"/>
                        <a:pt x="153" y="357"/>
                        <a:pt x="162" y="360"/>
                      </a:cubicBezTo>
                      <a:cubicBezTo>
                        <a:pt x="165" y="361"/>
                        <a:pt x="171" y="363"/>
                        <a:pt x="171" y="363"/>
                      </a:cubicBezTo>
                      <a:cubicBezTo>
                        <a:pt x="172" y="367"/>
                        <a:pt x="172" y="372"/>
                        <a:pt x="174" y="375"/>
                      </a:cubicBezTo>
                      <a:cubicBezTo>
                        <a:pt x="176" y="378"/>
                        <a:pt x="183" y="381"/>
                        <a:pt x="183" y="381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824"/>
                <p:cNvSpPr>
                  <a:spLocks/>
                </p:cNvSpPr>
                <p:nvPr/>
              </p:nvSpPr>
              <p:spPr bwMode="auto">
                <a:xfrm>
                  <a:off x="1429" y="3321"/>
                  <a:ext cx="47" cy="261"/>
                </a:xfrm>
                <a:custGeom>
                  <a:avLst/>
                  <a:gdLst>
                    <a:gd name="T0" fmla="*/ 22 w 61"/>
                    <a:gd name="T1" fmla="*/ 0 h 423"/>
                    <a:gd name="T2" fmla="*/ 8 w 61"/>
                    <a:gd name="T3" fmla="*/ 19 h 423"/>
                    <a:gd name="T4" fmla="*/ 7 w 61"/>
                    <a:gd name="T5" fmla="*/ 39 h 423"/>
                    <a:gd name="T6" fmla="*/ 8 w 61"/>
                    <a:gd name="T7" fmla="*/ 49 h 423"/>
                    <a:gd name="T8" fmla="*/ 9 w 61"/>
                    <a:gd name="T9" fmla="*/ 53 h 423"/>
                    <a:gd name="T10" fmla="*/ 2 w 61"/>
                    <a:gd name="T11" fmla="*/ 54 h 423"/>
                    <a:gd name="T12" fmla="*/ 2 w 61"/>
                    <a:gd name="T13" fmla="*/ 61 h 4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" h="423">
                      <a:moveTo>
                        <a:pt x="61" y="0"/>
                      </a:moveTo>
                      <a:cubicBezTo>
                        <a:pt x="50" y="45"/>
                        <a:pt x="37" y="91"/>
                        <a:pt x="22" y="135"/>
                      </a:cubicBezTo>
                      <a:cubicBezTo>
                        <a:pt x="16" y="187"/>
                        <a:pt x="9" y="222"/>
                        <a:pt x="19" y="273"/>
                      </a:cubicBezTo>
                      <a:cubicBezTo>
                        <a:pt x="20" y="295"/>
                        <a:pt x="19" y="317"/>
                        <a:pt x="22" y="339"/>
                      </a:cubicBezTo>
                      <a:cubicBezTo>
                        <a:pt x="24" y="357"/>
                        <a:pt x="41" y="338"/>
                        <a:pt x="25" y="366"/>
                      </a:cubicBezTo>
                      <a:cubicBezTo>
                        <a:pt x="23" y="369"/>
                        <a:pt x="4" y="370"/>
                        <a:pt x="4" y="372"/>
                      </a:cubicBezTo>
                      <a:cubicBezTo>
                        <a:pt x="0" y="389"/>
                        <a:pt x="4" y="406"/>
                        <a:pt x="4" y="423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Freeform 825"/>
                <p:cNvSpPr>
                  <a:spLocks/>
                </p:cNvSpPr>
                <p:nvPr/>
              </p:nvSpPr>
              <p:spPr bwMode="auto">
                <a:xfrm>
                  <a:off x="1378" y="2818"/>
                  <a:ext cx="86" cy="244"/>
                </a:xfrm>
                <a:custGeom>
                  <a:avLst/>
                  <a:gdLst>
                    <a:gd name="T0" fmla="*/ 39 w 112"/>
                    <a:gd name="T1" fmla="*/ 57 h 396"/>
                    <a:gd name="T2" fmla="*/ 27 w 112"/>
                    <a:gd name="T3" fmla="*/ 39 h 396"/>
                    <a:gd name="T4" fmla="*/ 22 w 112"/>
                    <a:gd name="T5" fmla="*/ 34 h 396"/>
                    <a:gd name="T6" fmla="*/ 15 w 112"/>
                    <a:gd name="T7" fmla="*/ 27 h 396"/>
                    <a:gd name="T8" fmla="*/ 9 w 112"/>
                    <a:gd name="T9" fmla="*/ 18 h 396"/>
                    <a:gd name="T10" fmla="*/ 4 w 112"/>
                    <a:gd name="T11" fmla="*/ 14 h 396"/>
                    <a:gd name="T12" fmla="*/ 10 w 112"/>
                    <a:gd name="T13" fmla="*/ 6 h 396"/>
                    <a:gd name="T14" fmla="*/ 12 w 112"/>
                    <a:gd name="T15" fmla="*/ 0 h 3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2" h="396">
                      <a:moveTo>
                        <a:pt x="112" y="396"/>
                      </a:moveTo>
                      <a:cubicBezTo>
                        <a:pt x="105" y="352"/>
                        <a:pt x="92" y="314"/>
                        <a:pt x="76" y="273"/>
                      </a:cubicBezTo>
                      <a:cubicBezTo>
                        <a:pt x="71" y="260"/>
                        <a:pt x="72" y="249"/>
                        <a:pt x="64" y="237"/>
                      </a:cubicBezTo>
                      <a:cubicBezTo>
                        <a:pt x="59" y="219"/>
                        <a:pt x="51" y="205"/>
                        <a:pt x="43" y="189"/>
                      </a:cubicBezTo>
                      <a:cubicBezTo>
                        <a:pt x="34" y="171"/>
                        <a:pt x="31" y="149"/>
                        <a:pt x="25" y="129"/>
                      </a:cubicBezTo>
                      <a:cubicBezTo>
                        <a:pt x="22" y="117"/>
                        <a:pt x="15" y="107"/>
                        <a:pt x="10" y="96"/>
                      </a:cubicBezTo>
                      <a:cubicBezTo>
                        <a:pt x="8" y="71"/>
                        <a:pt x="0" y="45"/>
                        <a:pt x="28" y="36"/>
                      </a:cubicBezTo>
                      <a:cubicBezTo>
                        <a:pt x="39" y="20"/>
                        <a:pt x="34" y="31"/>
                        <a:pt x="34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Freeform 826"/>
                <p:cNvSpPr>
                  <a:spLocks/>
                </p:cNvSpPr>
                <p:nvPr/>
              </p:nvSpPr>
              <p:spPr bwMode="auto">
                <a:xfrm>
                  <a:off x="1550" y="2811"/>
                  <a:ext cx="46" cy="189"/>
                </a:xfrm>
                <a:custGeom>
                  <a:avLst/>
                  <a:gdLst>
                    <a:gd name="T0" fmla="*/ 0 w 60"/>
                    <a:gd name="T1" fmla="*/ 44 h 306"/>
                    <a:gd name="T2" fmla="*/ 12 w 60"/>
                    <a:gd name="T3" fmla="*/ 27 h 306"/>
                    <a:gd name="T4" fmla="*/ 21 w 60"/>
                    <a:gd name="T5" fmla="*/ 12 h 306"/>
                    <a:gd name="T6" fmla="*/ 15 w 60"/>
                    <a:gd name="T7" fmla="*/ 0 h 30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306">
                      <a:moveTo>
                        <a:pt x="0" y="306"/>
                      </a:moveTo>
                      <a:cubicBezTo>
                        <a:pt x="3" y="259"/>
                        <a:pt x="10" y="219"/>
                        <a:pt x="36" y="180"/>
                      </a:cubicBezTo>
                      <a:cubicBezTo>
                        <a:pt x="44" y="149"/>
                        <a:pt x="55" y="119"/>
                        <a:pt x="60" y="87"/>
                      </a:cubicBezTo>
                      <a:cubicBezTo>
                        <a:pt x="55" y="55"/>
                        <a:pt x="42" y="32"/>
                        <a:pt x="42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Freeform 827"/>
                <p:cNvSpPr>
                  <a:spLocks/>
                </p:cNvSpPr>
                <p:nvPr/>
              </p:nvSpPr>
              <p:spPr bwMode="auto">
                <a:xfrm>
                  <a:off x="1621" y="2828"/>
                  <a:ext cx="44" cy="201"/>
                </a:xfrm>
                <a:custGeom>
                  <a:avLst/>
                  <a:gdLst>
                    <a:gd name="T0" fmla="*/ 20 w 57"/>
                    <a:gd name="T1" fmla="*/ 47 h 327"/>
                    <a:gd name="T2" fmla="*/ 4 w 57"/>
                    <a:gd name="T3" fmla="*/ 36 h 327"/>
                    <a:gd name="T4" fmla="*/ 5 w 57"/>
                    <a:gd name="T5" fmla="*/ 21 h 327"/>
                    <a:gd name="T6" fmla="*/ 6 w 57"/>
                    <a:gd name="T7" fmla="*/ 12 h 327"/>
                    <a:gd name="T8" fmla="*/ 13 w 57"/>
                    <a:gd name="T9" fmla="*/ 10 h 327"/>
                    <a:gd name="T10" fmla="*/ 16 w 57"/>
                    <a:gd name="T11" fmla="*/ 0 h 3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" h="327">
                      <a:moveTo>
                        <a:pt x="57" y="327"/>
                      </a:moveTo>
                      <a:cubicBezTo>
                        <a:pt x="41" y="303"/>
                        <a:pt x="30" y="275"/>
                        <a:pt x="12" y="252"/>
                      </a:cubicBezTo>
                      <a:cubicBezTo>
                        <a:pt x="0" y="216"/>
                        <a:pt x="6" y="180"/>
                        <a:pt x="15" y="144"/>
                      </a:cubicBezTo>
                      <a:cubicBezTo>
                        <a:pt x="16" y="125"/>
                        <a:pt x="12" y="105"/>
                        <a:pt x="18" y="87"/>
                      </a:cubicBezTo>
                      <a:cubicBezTo>
                        <a:pt x="20" y="80"/>
                        <a:pt x="36" y="75"/>
                        <a:pt x="36" y="75"/>
                      </a:cubicBezTo>
                      <a:cubicBezTo>
                        <a:pt x="44" y="52"/>
                        <a:pt x="45" y="24"/>
                        <a:pt x="45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Freeform 828"/>
                <p:cNvSpPr>
                  <a:spLocks/>
                </p:cNvSpPr>
                <p:nvPr/>
              </p:nvSpPr>
              <p:spPr bwMode="auto">
                <a:xfrm>
                  <a:off x="1529" y="3329"/>
                  <a:ext cx="60" cy="240"/>
                </a:xfrm>
                <a:custGeom>
                  <a:avLst/>
                  <a:gdLst>
                    <a:gd name="T0" fmla="*/ 0 w 78"/>
                    <a:gd name="T1" fmla="*/ 0 h 390"/>
                    <a:gd name="T2" fmla="*/ 17 w 78"/>
                    <a:gd name="T3" fmla="*/ 22 h 390"/>
                    <a:gd name="T4" fmla="*/ 25 w 78"/>
                    <a:gd name="T5" fmla="*/ 28 h 390"/>
                    <a:gd name="T6" fmla="*/ 27 w 78"/>
                    <a:gd name="T7" fmla="*/ 34 h 390"/>
                    <a:gd name="T8" fmla="*/ 25 w 78"/>
                    <a:gd name="T9" fmla="*/ 49 h 390"/>
                    <a:gd name="T10" fmla="*/ 27 w 78"/>
                    <a:gd name="T11" fmla="*/ 56 h 3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8" h="390">
                      <a:moveTo>
                        <a:pt x="0" y="0"/>
                      </a:moveTo>
                      <a:cubicBezTo>
                        <a:pt x="8" y="64"/>
                        <a:pt x="20" y="93"/>
                        <a:pt x="48" y="150"/>
                      </a:cubicBezTo>
                      <a:cubicBezTo>
                        <a:pt x="58" y="170"/>
                        <a:pt x="55" y="179"/>
                        <a:pt x="69" y="198"/>
                      </a:cubicBezTo>
                      <a:cubicBezTo>
                        <a:pt x="77" y="222"/>
                        <a:pt x="74" y="210"/>
                        <a:pt x="78" y="234"/>
                      </a:cubicBezTo>
                      <a:cubicBezTo>
                        <a:pt x="77" y="269"/>
                        <a:pt x="72" y="304"/>
                        <a:pt x="72" y="339"/>
                      </a:cubicBezTo>
                      <a:cubicBezTo>
                        <a:pt x="72" y="358"/>
                        <a:pt x="78" y="372"/>
                        <a:pt x="78" y="39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Freeform 829"/>
                <p:cNvSpPr>
                  <a:spLocks/>
                </p:cNvSpPr>
                <p:nvPr/>
              </p:nvSpPr>
              <p:spPr bwMode="auto">
                <a:xfrm>
                  <a:off x="1424" y="3149"/>
                  <a:ext cx="50" cy="104"/>
                </a:xfrm>
                <a:custGeom>
                  <a:avLst/>
                  <a:gdLst>
                    <a:gd name="T0" fmla="*/ 19 w 65"/>
                    <a:gd name="T1" fmla="*/ 25 h 168"/>
                    <a:gd name="T2" fmla="*/ 14 w 65"/>
                    <a:gd name="T3" fmla="*/ 17 h 168"/>
                    <a:gd name="T4" fmla="*/ 0 w 65"/>
                    <a:gd name="T5" fmla="*/ 0 h 1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5" h="168">
                      <a:moveTo>
                        <a:pt x="56" y="168"/>
                      </a:moveTo>
                      <a:cubicBezTo>
                        <a:pt x="51" y="152"/>
                        <a:pt x="41" y="137"/>
                        <a:pt x="40" y="120"/>
                      </a:cubicBezTo>
                      <a:cubicBezTo>
                        <a:pt x="35" y="54"/>
                        <a:pt x="65" y="0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Freeform 830"/>
                <p:cNvSpPr>
                  <a:spLocks/>
                </p:cNvSpPr>
                <p:nvPr/>
              </p:nvSpPr>
              <p:spPr bwMode="auto">
                <a:xfrm>
                  <a:off x="1460" y="2907"/>
                  <a:ext cx="41" cy="258"/>
                </a:xfrm>
                <a:custGeom>
                  <a:avLst/>
                  <a:gdLst>
                    <a:gd name="T0" fmla="*/ 16 w 54"/>
                    <a:gd name="T1" fmla="*/ 60 h 418"/>
                    <a:gd name="T2" fmla="*/ 11 w 54"/>
                    <a:gd name="T3" fmla="*/ 57 h 418"/>
                    <a:gd name="T4" fmla="*/ 5 w 54"/>
                    <a:gd name="T5" fmla="*/ 54 h 418"/>
                    <a:gd name="T6" fmla="*/ 4 w 54"/>
                    <a:gd name="T7" fmla="*/ 52 h 418"/>
                    <a:gd name="T8" fmla="*/ 2 w 54"/>
                    <a:gd name="T9" fmla="*/ 50 h 418"/>
                    <a:gd name="T10" fmla="*/ 4 w 54"/>
                    <a:gd name="T11" fmla="*/ 23 h 418"/>
                    <a:gd name="T12" fmla="*/ 14 w 54"/>
                    <a:gd name="T13" fmla="*/ 19 h 418"/>
                    <a:gd name="T14" fmla="*/ 4 w 54"/>
                    <a:gd name="T15" fmla="*/ 14 h 418"/>
                    <a:gd name="T16" fmla="*/ 0 w 54"/>
                    <a:gd name="T17" fmla="*/ 0 h 4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4" h="418">
                      <a:moveTo>
                        <a:pt x="48" y="411"/>
                      </a:moveTo>
                      <a:cubicBezTo>
                        <a:pt x="32" y="387"/>
                        <a:pt x="54" y="418"/>
                        <a:pt x="33" y="393"/>
                      </a:cubicBezTo>
                      <a:cubicBezTo>
                        <a:pt x="27" y="385"/>
                        <a:pt x="15" y="369"/>
                        <a:pt x="15" y="369"/>
                      </a:cubicBezTo>
                      <a:cubicBezTo>
                        <a:pt x="14" y="365"/>
                        <a:pt x="13" y="361"/>
                        <a:pt x="12" y="357"/>
                      </a:cubicBezTo>
                      <a:cubicBezTo>
                        <a:pt x="10" y="353"/>
                        <a:pt x="6" y="349"/>
                        <a:pt x="6" y="345"/>
                      </a:cubicBezTo>
                      <a:cubicBezTo>
                        <a:pt x="6" y="284"/>
                        <a:pt x="10" y="223"/>
                        <a:pt x="12" y="162"/>
                      </a:cubicBezTo>
                      <a:cubicBezTo>
                        <a:pt x="12" y="149"/>
                        <a:pt x="42" y="135"/>
                        <a:pt x="42" y="135"/>
                      </a:cubicBezTo>
                      <a:cubicBezTo>
                        <a:pt x="50" y="112"/>
                        <a:pt x="31" y="99"/>
                        <a:pt x="12" y="90"/>
                      </a:cubicBezTo>
                      <a:cubicBezTo>
                        <a:pt x="2" y="60"/>
                        <a:pt x="0" y="31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Freeform 831"/>
                <p:cNvSpPr>
                  <a:spLocks/>
                </p:cNvSpPr>
                <p:nvPr/>
              </p:nvSpPr>
              <p:spPr bwMode="auto">
                <a:xfrm>
                  <a:off x="1400" y="3287"/>
                  <a:ext cx="55" cy="237"/>
                </a:xfrm>
                <a:custGeom>
                  <a:avLst/>
                  <a:gdLst>
                    <a:gd name="T0" fmla="*/ 24 w 72"/>
                    <a:gd name="T1" fmla="*/ 0 h 384"/>
                    <a:gd name="T2" fmla="*/ 16 w 72"/>
                    <a:gd name="T3" fmla="*/ 1 h 384"/>
                    <a:gd name="T4" fmla="*/ 11 w 72"/>
                    <a:gd name="T5" fmla="*/ 9 h 384"/>
                    <a:gd name="T6" fmla="*/ 8 w 72"/>
                    <a:gd name="T7" fmla="*/ 43 h 384"/>
                    <a:gd name="T8" fmla="*/ 0 w 72"/>
                    <a:gd name="T9" fmla="*/ 45 h 384"/>
                    <a:gd name="T10" fmla="*/ 8 w 72"/>
                    <a:gd name="T11" fmla="*/ 46 h 384"/>
                    <a:gd name="T12" fmla="*/ 3 w 72"/>
                    <a:gd name="T13" fmla="*/ 56 h 3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2" h="384">
                      <a:moveTo>
                        <a:pt x="72" y="0"/>
                      </a:moveTo>
                      <a:cubicBezTo>
                        <a:pt x="64" y="3"/>
                        <a:pt x="53" y="1"/>
                        <a:pt x="48" y="8"/>
                      </a:cubicBezTo>
                      <a:cubicBezTo>
                        <a:pt x="38" y="22"/>
                        <a:pt x="32" y="56"/>
                        <a:pt x="32" y="56"/>
                      </a:cubicBezTo>
                      <a:cubicBezTo>
                        <a:pt x="29" y="136"/>
                        <a:pt x="34" y="217"/>
                        <a:pt x="24" y="296"/>
                      </a:cubicBezTo>
                      <a:cubicBezTo>
                        <a:pt x="23" y="306"/>
                        <a:pt x="0" y="302"/>
                        <a:pt x="0" y="312"/>
                      </a:cubicBezTo>
                      <a:cubicBezTo>
                        <a:pt x="0" y="320"/>
                        <a:pt x="16" y="317"/>
                        <a:pt x="24" y="320"/>
                      </a:cubicBezTo>
                      <a:cubicBezTo>
                        <a:pt x="15" y="374"/>
                        <a:pt x="23" y="353"/>
                        <a:pt x="8" y="384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Freeform 832"/>
                <p:cNvSpPr>
                  <a:spLocks/>
                </p:cNvSpPr>
                <p:nvPr/>
              </p:nvSpPr>
              <p:spPr bwMode="auto">
                <a:xfrm>
                  <a:off x="1480" y="3297"/>
                  <a:ext cx="90" cy="236"/>
                </a:xfrm>
                <a:custGeom>
                  <a:avLst/>
                  <a:gdLst>
                    <a:gd name="T0" fmla="*/ 22 w 117"/>
                    <a:gd name="T1" fmla="*/ 0 h 382"/>
                    <a:gd name="T2" fmla="*/ 25 w 117"/>
                    <a:gd name="T3" fmla="*/ 25 h 382"/>
                    <a:gd name="T4" fmla="*/ 34 w 117"/>
                    <a:gd name="T5" fmla="*/ 28 h 382"/>
                    <a:gd name="T6" fmla="*/ 37 w 117"/>
                    <a:gd name="T7" fmla="*/ 32 h 382"/>
                    <a:gd name="T8" fmla="*/ 34 w 117"/>
                    <a:gd name="T9" fmla="*/ 48 h 382"/>
                    <a:gd name="T10" fmla="*/ 0 w 117"/>
                    <a:gd name="T11" fmla="*/ 54 h 3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7" h="382">
                      <a:moveTo>
                        <a:pt x="64" y="0"/>
                      </a:moveTo>
                      <a:cubicBezTo>
                        <a:pt x="67" y="59"/>
                        <a:pt x="62" y="118"/>
                        <a:pt x="72" y="176"/>
                      </a:cubicBezTo>
                      <a:cubicBezTo>
                        <a:pt x="74" y="185"/>
                        <a:pt x="90" y="184"/>
                        <a:pt x="96" y="192"/>
                      </a:cubicBezTo>
                      <a:cubicBezTo>
                        <a:pt x="101" y="199"/>
                        <a:pt x="101" y="208"/>
                        <a:pt x="104" y="216"/>
                      </a:cubicBezTo>
                      <a:cubicBezTo>
                        <a:pt x="101" y="253"/>
                        <a:pt x="117" y="297"/>
                        <a:pt x="96" y="328"/>
                      </a:cubicBezTo>
                      <a:cubicBezTo>
                        <a:pt x="60" y="382"/>
                        <a:pt x="0" y="285"/>
                        <a:pt x="0" y="376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833"/>
                <p:cNvSpPr>
                  <a:spLocks/>
                </p:cNvSpPr>
                <p:nvPr/>
              </p:nvSpPr>
              <p:spPr bwMode="auto">
                <a:xfrm>
                  <a:off x="1615" y="3292"/>
                  <a:ext cx="76" cy="202"/>
                </a:xfrm>
                <a:custGeom>
                  <a:avLst/>
                  <a:gdLst>
                    <a:gd name="T0" fmla="*/ 0 w 98"/>
                    <a:gd name="T1" fmla="*/ 0 h 328"/>
                    <a:gd name="T2" fmla="*/ 29 w 98"/>
                    <a:gd name="T3" fmla="*/ 18 h 328"/>
                    <a:gd name="T4" fmla="*/ 32 w 98"/>
                    <a:gd name="T5" fmla="*/ 47 h 3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8" h="328">
                      <a:moveTo>
                        <a:pt x="0" y="0"/>
                      </a:moveTo>
                      <a:cubicBezTo>
                        <a:pt x="8" y="73"/>
                        <a:pt x="7" y="104"/>
                        <a:pt x="80" y="128"/>
                      </a:cubicBezTo>
                      <a:cubicBezTo>
                        <a:pt x="98" y="220"/>
                        <a:pt x="88" y="154"/>
                        <a:pt x="88" y="328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834"/>
                <p:cNvSpPr>
                  <a:spLocks/>
                </p:cNvSpPr>
                <p:nvPr/>
              </p:nvSpPr>
              <p:spPr bwMode="auto">
                <a:xfrm>
                  <a:off x="1641" y="2920"/>
                  <a:ext cx="34" cy="215"/>
                </a:xfrm>
                <a:custGeom>
                  <a:avLst/>
                  <a:gdLst>
                    <a:gd name="T0" fmla="*/ 7 w 44"/>
                    <a:gd name="T1" fmla="*/ 51 h 348"/>
                    <a:gd name="T2" fmla="*/ 8 w 44"/>
                    <a:gd name="T3" fmla="*/ 35 h 348"/>
                    <a:gd name="T4" fmla="*/ 10 w 44"/>
                    <a:gd name="T5" fmla="*/ 30 h 348"/>
                    <a:gd name="T6" fmla="*/ 4 w 44"/>
                    <a:gd name="T7" fmla="*/ 9 h 348"/>
                    <a:gd name="T8" fmla="*/ 4 w 44"/>
                    <a:gd name="T9" fmla="*/ 4 h 348"/>
                    <a:gd name="T10" fmla="*/ 2 w 44"/>
                    <a:gd name="T11" fmla="*/ 2 h 348"/>
                    <a:gd name="T12" fmla="*/ 9 w 44"/>
                    <a:gd name="T13" fmla="*/ 0 h 3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348">
                      <a:moveTo>
                        <a:pt x="19" y="348"/>
                      </a:moveTo>
                      <a:cubicBezTo>
                        <a:pt x="20" y="310"/>
                        <a:pt x="20" y="272"/>
                        <a:pt x="22" y="234"/>
                      </a:cubicBezTo>
                      <a:cubicBezTo>
                        <a:pt x="23" y="226"/>
                        <a:pt x="28" y="210"/>
                        <a:pt x="28" y="210"/>
                      </a:cubicBezTo>
                      <a:cubicBezTo>
                        <a:pt x="26" y="173"/>
                        <a:pt x="44" y="82"/>
                        <a:pt x="10" y="60"/>
                      </a:cubicBezTo>
                      <a:cubicBezTo>
                        <a:pt x="3" y="39"/>
                        <a:pt x="0" y="47"/>
                        <a:pt x="10" y="33"/>
                      </a:cubicBezTo>
                      <a:cubicBezTo>
                        <a:pt x="9" y="27"/>
                        <a:pt x="6" y="21"/>
                        <a:pt x="7" y="15"/>
                      </a:cubicBezTo>
                      <a:cubicBezTo>
                        <a:pt x="8" y="7"/>
                        <a:pt x="25" y="0"/>
                        <a:pt x="25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835"/>
                <p:cNvSpPr>
                  <a:spLocks/>
                </p:cNvSpPr>
                <p:nvPr/>
              </p:nvSpPr>
              <p:spPr bwMode="auto">
                <a:xfrm>
                  <a:off x="1631" y="3026"/>
                  <a:ext cx="99" cy="232"/>
                </a:xfrm>
                <a:custGeom>
                  <a:avLst/>
                  <a:gdLst>
                    <a:gd name="T0" fmla="*/ 4 w 129"/>
                    <a:gd name="T1" fmla="*/ 54 h 376"/>
                    <a:gd name="T2" fmla="*/ 9 w 129"/>
                    <a:gd name="T3" fmla="*/ 36 h 376"/>
                    <a:gd name="T4" fmla="*/ 38 w 129"/>
                    <a:gd name="T5" fmla="*/ 21 h 376"/>
                    <a:gd name="T6" fmla="*/ 40 w 129"/>
                    <a:gd name="T7" fmla="*/ 0 h 37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9" h="376">
                      <a:moveTo>
                        <a:pt x="12" y="376"/>
                      </a:moveTo>
                      <a:cubicBezTo>
                        <a:pt x="0" y="330"/>
                        <a:pt x="1" y="289"/>
                        <a:pt x="28" y="248"/>
                      </a:cubicBezTo>
                      <a:cubicBezTo>
                        <a:pt x="38" y="134"/>
                        <a:pt x="16" y="162"/>
                        <a:pt x="108" y="144"/>
                      </a:cubicBezTo>
                      <a:cubicBezTo>
                        <a:pt x="129" y="82"/>
                        <a:pt x="116" y="128"/>
                        <a:pt x="116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836"/>
                <p:cNvSpPr>
                  <a:spLocks/>
                </p:cNvSpPr>
                <p:nvPr/>
              </p:nvSpPr>
              <p:spPr bwMode="auto">
                <a:xfrm>
                  <a:off x="1536" y="2881"/>
                  <a:ext cx="28" cy="189"/>
                </a:xfrm>
                <a:custGeom>
                  <a:avLst/>
                  <a:gdLst>
                    <a:gd name="T0" fmla="*/ 13 w 36"/>
                    <a:gd name="T1" fmla="*/ 44 h 306"/>
                    <a:gd name="T2" fmla="*/ 7 w 36"/>
                    <a:gd name="T3" fmla="*/ 28 h 306"/>
                    <a:gd name="T4" fmla="*/ 0 w 36"/>
                    <a:gd name="T5" fmla="*/ 14 h 306"/>
                    <a:gd name="T6" fmla="*/ 5 w 36"/>
                    <a:gd name="T7" fmla="*/ 7 h 306"/>
                    <a:gd name="T8" fmla="*/ 0 w 36"/>
                    <a:gd name="T9" fmla="*/ 4 h 306"/>
                    <a:gd name="T10" fmla="*/ 2 w 36"/>
                    <a:gd name="T11" fmla="*/ 1 h 306"/>
                    <a:gd name="T12" fmla="*/ 2 w 36"/>
                    <a:gd name="T13" fmla="*/ 0 h 3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" h="306">
                      <a:moveTo>
                        <a:pt x="36" y="306"/>
                      </a:moveTo>
                      <a:cubicBezTo>
                        <a:pt x="34" y="262"/>
                        <a:pt x="28" y="235"/>
                        <a:pt x="18" y="195"/>
                      </a:cubicBezTo>
                      <a:cubicBezTo>
                        <a:pt x="15" y="160"/>
                        <a:pt x="16" y="127"/>
                        <a:pt x="0" y="96"/>
                      </a:cubicBezTo>
                      <a:cubicBezTo>
                        <a:pt x="4" y="62"/>
                        <a:pt x="9" y="73"/>
                        <a:pt x="15" y="48"/>
                      </a:cubicBezTo>
                      <a:cubicBezTo>
                        <a:pt x="11" y="36"/>
                        <a:pt x="4" y="36"/>
                        <a:pt x="0" y="24"/>
                      </a:cubicBezTo>
                      <a:cubicBezTo>
                        <a:pt x="1" y="19"/>
                        <a:pt x="2" y="14"/>
                        <a:pt x="3" y="9"/>
                      </a:cubicBezTo>
                      <a:cubicBezTo>
                        <a:pt x="4" y="6"/>
                        <a:pt x="6" y="0"/>
                        <a:pt x="6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837"/>
                <p:cNvSpPr>
                  <a:spLocks/>
                </p:cNvSpPr>
                <p:nvPr/>
              </p:nvSpPr>
              <p:spPr bwMode="auto">
                <a:xfrm>
                  <a:off x="1492" y="3051"/>
                  <a:ext cx="54" cy="202"/>
                </a:xfrm>
                <a:custGeom>
                  <a:avLst/>
                  <a:gdLst>
                    <a:gd name="T0" fmla="*/ 3 w 70"/>
                    <a:gd name="T1" fmla="*/ 47 h 328"/>
                    <a:gd name="T2" fmla="*/ 0 w 70"/>
                    <a:gd name="T3" fmla="*/ 22 h 328"/>
                    <a:gd name="T4" fmla="*/ 19 w 70"/>
                    <a:gd name="T5" fmla="*/ 11 h 328"/>
                    <a:gd name="T6" fmla="*/ 22 w 70"/>
                    <a:gd name="T7" fmla="*/ 0 h 3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0" h="328">
                      <a:moveTo>
                        <a:pt x="8" y="328"/>
                      </a:moveTo>
                      <a:cubicBezTo>
                        <a:pt x="27" y="271"/>
                        <a:pt x="19" y="209"/>
                        <a:pt x="0" y="152"/>
                      </a:cubicBezTo>
                      <a:cubicBezTo>
                        <a:pt x="9" y="109"/>
                        <a:pt x="14" y="94"/>
                        <a:pt x="56" y="80"/>
                      </a:cubicBezTo>
                      <a:cubicBezTo>
                        <a:pt x="70" y="38"/>
                        <a:pt x="64" y="64"/>
                        <a:pt x="64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838"/>
                <p:cNvSpPr>
                  <a:spLocks/>
                </p:cNvSpPr>
                <p:nvPr/>
              </p:nvSpPr>
              <p:spPr bwMode="auto">
                <a:xfrm>
                  <a:off x="1538" y="2970"/>
                  <a:ext cx="56" cy="218"/>
                </a:xfrm>
                <a:custGeom>
                  <a:avLst/>
                  <a:gdLst>
                    <a:gd name="T0" fmla="*/ 13 w 72"/>
                    <a:gd name="T1" fmla="*/ 51 h 354"/>
                    <a:gd name="T2" fmla="*/ 2 w 72"/>
                    <a:gd name="T3" fmla="*/ 34 h 354"/>
                    <a:gd name="T4" fmla="*/ 7 w 72"/>
                    <a:gd name="T5" fmla="*/ 26 h 354"/>
                    <a:gd name="T6" fmla="*/ 16 w 72"/>
                    <a:gd name="T7" fmla="*/ 22 h 354"/>
                    <a:gd name="T8" fmla="*/ 24 w 72"/>
                    <a:gd name="T9" fmla="*/ 12 h 354"/>
                    <a:gd name="T10" fmla="*/ 19 w 72"/>
                    <a:gd name="T11" fmla="*/ 4 h 354"/>
                    <a:gd name="T12" fmla="*/ 18 w 72"/>
                    <a:gd name="T13" fmla="*/ 0 h 3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2" h="354">
                      <a:moveTo>
                        <a:pt x="36" y="354"/>
                      </a:moveTo>
                      <a:cubicBezTo>
                        <a:pt x="33" y="310"/>
                        <a:pt x="17" y="276"/>
                        <a:pt x="3" y="234"/>
                      </a:cubicBezTo>
                      <a:cubicBezTo>
                        <a:pt x="5" y="205"/>
                        <a:pt x="0" y="197"/>
                        <a:pt x="21" y="183"/>
                      </a:cubicBezTo>
                      <a:cubicBezTo>
                        <a:pt x="25" y="170"/>
                        <a:pt x="31" y="163"/>
                        <a:pt x="42" y="156"/>
                      </a:cubicBezTo>
                      <a:cubicBezTo>
                        <a:pt x="48" y="134"/>
                        <a:pt x="50" y="100"/>
                        <a:pt x="66" y="84"/>
                      </a:cubicBezTo>
                      <a:cubicBezTo>
                        <a:pt x="72" y="61"/>
                        <a:pt x="67" y="46"/>
                        <a:pt x="51" y="30"/>
                      </a:cubicBezTo>
                      <a:cubicBezTo>
                        <a:pt x="47" y="12"/>
                        <a:pt x="48" y="22"/>
                        <a:pt x="48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839"/>
                <p:cNvSpPr>
                  <a:spLocks/>
                </p:cNvSpPr>
                <p:nvPr/>
              </p:nvSpPr>
              <p:spPr bwMode="auto">
                <a:xfrm>
                  <a:off x="1529" y="3070"/>
                  <a:ext cx="56" cy="178"/>
                </a:xfrm>
                <a:custGeom>
                  <a:avLst/>
                  <a:gdLst>
                    <a:gd name="T0" fmla="*/ 0 w 72"/>
                    <a:gd name="T1" fmla="*/ 42 h 288"/>
                    <a:gd name="T2" fmla="*/ 18 w 72"/>
                    <a:gd name="T3" fmla="*/ 33 h 288"/>
                    <a:gd name="T4" fmla="*/ 26 w 72"/>
                    <a:gd name="T5" fmla="*/ 0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2" h="288">
                      <a:moveTo>
                        <a:pt x="0" y="288"/>
                      </a:moveTo>
                      <a:cubicBezTo>
                        <a:pt x="37" y="276"/>
                        <a:pt x="27" y="264"/>
                        <a:pt x="48" y="232"/>
                      </a:cubicBezTo>
                      <a:cubicBezTo>
                        <a:pt x="53" y="156"/>
                        <a:pt x="72" y="76"/>
                        <a:pt x="72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Oval 840"/>
                <p:cNvSpPr>
                  <a:spLocks noChangeArrowheads="1"/>
                </p:cNvSpPr>
                <p:nvPr/>
              </p:nvSpPr>
              <p:spPr bwMode="auto">
                <a:xfrm>
                  <a:off x="1418" y="3248"/>
                  <a:ext cx="259" cy="49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8" name="Group 841"/>
              <p:cNvGrpSpPr>
                <a:grpSpLocks/>
              </p:cNvGrpSpPr>
              <p:nvPr/>
            </p:nvGrpSpPr>
            <p:grpSpPr bwMode="auto">
              <a:xfrm>
                <a:off x="5055" y="1649"/>
                <a:ext cx="461" cy="771"/>
                <a:chOff x="1299" y="2811"/>
                <a:chExt cx="461" cy="771"/>
              </a:xfrm>
            </p:grpSpPr>
            <p:sp>
              <p:nvSpPr>
                <p:cNvPr id="29" name="Freeform 842"/>
                <p:cNvSpPr>
                  <a:spLocks/>
                </p:cNvSpPr>
                <p:nvPr/>
              </p:nvSpPr>
              <p:spPr bwMode="auto">
                <a:xfrm>
                  <a:off x="1465" y="3292"/>
                  <a:ext cx="76" cy="262"/>
                </a:xfrm>
                <a:custGeom>
                  <a:avLst/>
                  <a:gdLst>
                    <a:gd name="T0" fmla="*/ 9 w 98"/>
                    <a:gd name="T1" fmla="*/ 0 h 424"/>
                    <a:gd name="T2" fmla="*/ 27 w 98"/>
                    <a:gd name="T3" fmla="*/ 28 h 424"/>
                    <a:gd name="T4" fmla="*/ 27 w 98"/>
                    <a:gd name="T5" fmla="*/ 38 h 424"/>
                    <a:gd name="T6" fmla="*/ 22 w 98"/>
                    <a:gd name="T7" fmla="*/ 46 h 424"/>
                    <a:gd name="T8" fmla="*/ 24 w 98"/>
                    <a:gd name="T9" fmla="*/ 49 h 424"/>
                    <a:gd name="T10" fmla="*/ 33 w 98"/>
                    <a:gd name="T11" fmla="*/ 51 h 424"/>
                    <a:gd name="T12" fmla="*/ 33 w 98"/>
                    <a:gd name="T13" fmla="*/ 62 h 4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8" h="424">
                      <a:moveTo>
                        <a:pt x="27" y="0"/>
                      </a:moveTo>
                      <a:cubicBezTo>
                        <a:pt x="0" y="82"/>
                        <a:pt x="8" y="147"/>
                        <a:pt x="75" y="192"/>
                      </a:cubicBezTo>
                      <a:cubicBezTo>
                        <a:pt x="87" y="227"/>
                        <a:pt x="87" y="216"/>
                        <a:pt x="75" y="264"/>
                      </a:cubicBezTo>
                      <a:cubicBezTo>
                        <a:pt x="71" y="280"/>
                        <a:pt x="59" y="312"/>
                        <a:pt x="59" y="312"/>
                      </a:cubicBezTo>
                      <a:cubicBezTo>
                        <a:pt x="62" y="320"/>
                        <a:pt x="61" y="330"/>
                        <a:pt x="67" y="336"/>
                      </a:cubicBezTo>
                      <a:cubicBezTo>
                        <a:pt x="73" y="342"/>
                        <a:pt x="89" y="336"/>
                        <a:pt x="91" y="344"/>
                      </a:cubicBezTo>
                      <a:cubicBezTo>
                        <a:pt x="98" y="370"/>
                        <a:pt x="91" y="397"/>
                        <a:pt x="91" y="424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843"/>
                <p:cNvSpPr>
                  <a:spLocks/>
                </p:cNvSpPr>
                <p:nvPr/>
              </p:nvSpPr>
              <p:spPr bwMode="auto">
                <a:xfrm>
                  <a:off x="1597" y="3021"/>
                  <a:ext cx="37" cy="232"/>
                </a:xfrm>
                <a:custGeom>
                  <a:avLst/>
                  <a:gdLst>
                    <a:gd name="T0" fmla="*/ 0 w 48"/>
                    <a:gd name="T1" fmla="*/ 54 h 376"/>
                    <a:gd name="T2" fmla="*/ 3 w 48"/>
                    <a:gd name="T3" fmla="*/ 43 h 376"/>
                    <a:gd name="T4" fmla="*/ 12 w 48"/>
                    <a:gd name="T5" fmla="*/ 39 h 376"/>
                    <a:gd name="T6" fmla="*/ 15 w 48"/>
                    <a:gd name="T7" fmla="*/ 36 h 376"/>
                    <a:gd name="T8" fmla="*/ 17 w 48"/>
                    <a:gd name="T9" fmla="*/ 10 h 376"/>
                    <a:gd name="T10" fmla="*/ 12 w 48"/>
                    <a:gd name="T11" fmla="*/ 0 h 3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8" h="376">
                      <a:moveTo>
                        <a:pt x="0" y="376"/>
                      </a:moveTo>
                      <a:cubicBezTo>
                        <a:pt x="3" y="349"/>
                        <a:pt x="0" y="322"/>
                        <a:pt x="8" y="296"/>
                      </a:cubicBezTo>
                      <a:cubicBezTo>
                        <a:pt x="11" y="285"/>
                        <a:pt x="26" y="281"/>
                        <a:pt x="32" y="272"/>
                      </a:cubicBezTo>
                      <a:cubicBezTo>
                        <a:pt x="37" y="265"/>
                        <a:pt x="37" y="256"/>
                        <a:pt x="40" y="248"/>
                      </a:cubicBezTo>
                      <a:cubicBezTo>
                        <a:pt x="43" y="189"/>
                        <a:pt x="48" y="131"/>
                        <a:pt x="48" y="72"/>
                      </a:cubicBezTo>
                      <a:cubicBezTo>
                        <a:pt x="48" y="50"/>
                        <a:pt x="19" y="13"/>
                        <a:pt x="32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844"/>
                <p:cNvSpPr>
                  <a:spLocks/>
                </p:cNvSpPr>
                <p:nvPr/>
              </p:nvSpPr>
              <p:spPr bwMode="auto">
                <a:xfrm>
                  <a:off x="1578" y="3297"/>
                  <a:ext cx="120" cy="281"/>
                </a:xfrm>
                <a:custGeom>
                  <a:avLst/>
                  <a:gdLst>
                    <a:gd name="T0" fmla="*/ 0 w 156"/>
                    <a:gd name="T1" fmla="*/ 0 h 456"/>
                    <a:gd name="T2" fmla="*/ 3 w 156"/>
                    <a:gd name="T3" fmla="*/ 11 h 456"/>
                    <a:gd name="T4" fmla="*/ 8 w 156"/>
                    <a:gd name="T5" fmla="*/ 15 h 456"/>
                    <a:gd name="T6" fmla="*/ 14 w 156"/>
                    <a:gd name="T7" fmla="*/ 25 h 456"/>
                    <a:gd name="T8" fmla="*/ 17 w 156"/>
                    <a:gd name="T9" fmla="*/ 52 h 456"/>
                    <a:gd name="T10" fmla="*/ 50 w 156"/>
                    <a:gd name="T11" fmla="*/ 58 h 456"/>
                    <a:gd name="T12" fmla="*/ 50 w 156"/>
                    <a:gd name="T13" fmla="*/ 66 h 4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6" h="456">
                      <a:moveTo>
                        <a:pt x="0" y="0"/>
                      </a:moveTo>
                      <a:cubicBezTo>
                        <a:pt x="3" y="27"/>
                        <a:pt x="2" y="54"/>
                        <a:pt x="8" y="80"/>
                      </a:cubicBezTo>
                      <a:cubicBezTo>
                        <a:pt x="10" y="89"/>
                        <a:pt x="20" y="95"/>
                        <a:pt x="24" y="104"/>
                      </a:cubicBezTo>
                      <a:cubicBezTo>
                        <a:pt x="34" y="124"/>
                        <a:pt x="37" y="158"/>
                        <a:pt x="40" y="176"/>
                      </a:cubicBezTo>
                      <a:cubicBezTo>
                        <a:pt x="43" y="237"/>
                        <a:pt x="41" y="299"/>
                        <a:pt x="48" y="360"/>
                      </a:cubicBezTo>
                      <a:cubicBezTo>
                        <a:pt x="54" y="411"/>
                        <a:pt x="124" y="377"/>
                        <a:pt x="144" y="400"/>
                      </a:cubicBezTo>
                      <a:cubicBezTo>
                        <a:pt x="156" y="414"/>
                        <a:pt x="144" y="437"/>
                        <a:pt x="144" y="456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845"/>
                <p:cNvSpPr>
                  <a:spLocks/>
                </p:cNvSpPr>
                <p:nvPr/>
              </p:nvSpPr>
              <p:spPr bwMode="auto">
                <a:xfrm>
                  <a:off x="1665" y="2962"/>
                  <a:ext cx="42" cy="301"/>
                </a:xfrm>
                <a:custGeom>
                  <a:avLst/>
                  <a:gdLst>
                    <a:gd name="T0" fmla="*/ 0 w 55"/>
                    <a:gd name="T1" fmla="*/ 71 h 488"/>
                    <a:gd name="T2" fmla="*/ 5 w 55"/>
                    <a:gd name="T3" fmla="*/ 42 h 488"/>
                    <a:gd name="T4" fmla="*/ 11 w 55"/>
                    <a:gd name="T5" fmla="*/ 4 h 488"/>
                    <a:gd name="T6" fmla="*/ 16 w 55"/>
                    <a:gd name="T7" fmla="*/ 0 h 4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488">
                      <a:moveTo>
                        <a:pt x="0" y="488"/>
                      </a:moveTo>
                      <a:cubicBezTo>
                        <a:pt x="55" y="405"/>
                        <a:pt x="29" y="390"/>
                        <a:pt x="16" y="288"/>
                      </a:cubicBezTo>
                      <a:cubicBezTo>
                        <a:pt x="24" y="168"/>
                        <a:pt x="41" y="146"/>
                        <a:pt x="32" y="32"/>
                      </a:cubicBezTo>
                      <a:cubicBezTo>
                        <a:pt x="41" y="4"/>
                        <a:pt x="34" y="14"/>
                        <a:pt x="48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846"/>
                <p:cNvSpPr>
                  <a:spLocks/>
                </p:cNvSpPr>
                <p:nvPr/>
              </p:nvSpPr>
              <p:spPr bwMode="auto">
                <a:xfrm>
                  <a:off x="1324" y="3075"/>
                  <a:ext cx="134" cy="116"/>
                </a:xfrm>
                <a:custGeom>
                  <a:avLst/>
                  <a:gdLst>
                    <a:gd name="T0" fmla="*/ 61 w 174"/>
                    <a:gd name="T1" fmla="*/ 25 h 188"/>
                    <a:gd name="T2" fmla="*/ 42 w 174"/>
                    <a:gd name="T3" fmla="*/ 23 h 188"/>
                    <a:gd name="T4" fmla="*/ 35 w 174"/>
                    <a:gd name="T5" fmla="*/ 19 h 188"/>
                    <a:gd name="T6" fmla="*/ 28 w 174"/>
                    <a:gd name="T7" fmla="*/ 17 h 188"/>
                    <a:gd name="T8" fmla="*/ 25 w 174"/>
                    <a:gd name="T9" fmla="*/ 15 h 188"/>
                    <a:gd name="T10" fmla="*/ 9 w 174"/>
                    <a:gd name="T11" fmla="*/ 6 h 188"/>
                    <a:gd name="T12" fmla="*/ 0 w 174"/>
                    <a:gd name="T13" fmla="*/ 0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4" h="188">
                      <a:moveTo>
                        <a:pt x="174" y="177"/>
                      </a:moveTo>
                      <a:cubicBezTo>
                        <a:pt x="141" y="188"/>
                        <a:pt x="140" y="175"/>
                        <a:pt x="120" y="162"/>
                      </a:cubicBezTo>
                      <a:cubicBezTo>
                        <a:pt x="116" y="151"/>
                        <a:pt x="109" y="133"/>
                        <a:pt x="99" y="126"/>
                      </a:cubicBezTo>
                      <a:cubicBezTo>
                        <a:pt x="93" y="122"/>
                        <a:pt x="87" y="118"/>
                        <a:pt x="81" y="114"/>
                      </a:cubicBezTo>
                      <a:cubicBezTo>
                        <a:pt x="78" y="112"/>
                        <a:pt x="72" y="108"/>
                        <a:pt x="72" y="108"/>
                      </a:cubicBezTo>
                      <a:cubicBezTo>
                        <a:pt x="58" y="87"/>
                        <a:pt x="48" y="59"/>
                        <a:pt x="27" y="45"/>
                      </a:cubicBezTo>
                      <a:cubicBezTo>
                        <a:pt x="17" y="30"/>
                        <a:pt x="32" y="0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847"/>
                <p:cNvSpPr>
                  <a:spLocks/>
                </p:cNvSpPr>
                <p:nvPr/>
              </p:nvSpPr>
              <p:spPr bwMode="auto">
                <a:xfrm>
                  <a:off x="1299" y="3323"/>
                  <a:ext cx="126" cy="257"/>
                </a:xfrm>
                <a:custGeom>
                  <a:avLst/>
                  <a:gdLst>
                    <a:gd name="T0" fmla="*/ 58 w 164"/>
                    <a:gd name="T1" fmla="*/ 0 h 417"/>
                    <a:gd name="T2" fmla="*/ 35 w 164"/>
                    <a:gd name="T3" fmla="*/ 15 h 417"/>
                    <a:gd name="T4" fmla="*/ 31 w 164"/>
                    <a:gd name="T5" fmla="*/ 27 h 417"/>
                    <a:gd name="T6" fmla="*/ 21 w 164"/>
                    <a:gd name="T7" fmla="*/ 37 h 417"/>
                    <a:gd name="T8" fmla="*/ 13 w 164"/>
                    <a:gd name="T9" fmla="*/ 45 h 417"/>
                    <a:gd name="T10" fmla="*/ 12 w 164"/>
                    <a:gd name="T11" fmla="*/ 49 h 417"/>
                    <a:gd name="T12" fmla="*/ 8 w 164"/>
                    <a:gd name="T13" fmla="*/ 49 h 417"/>
                    <a:gd name="T14" fmla="*/ 2 w 164"/>
                    <a:gd name="T15" fmla="*/ 60 h 4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4" h="417">
                      <a:moveTo>
                        <a:pt x="164" y="0"/>
                      </a:moveTo>
                      <a:cubicBezTo>
                        <a:pt x="152" y="37"/>
                        <a:pt x="129" y="80"/>
                        <a:pt x="101" y="108"/>
                      </a:cubicBezTo>
                      <a:cubicBezTo>
                        <a:pt x="92" y="135"/>
                        <a:pt x="96" y="162"/>
                        <a:pt x="89" y="189"/>
                      </a:cubicBezTo>
                      <a:cubicBezTo>
                        <a:pt x="87" y="217"/>
                        <a:pt x="91" y="250"/>
                        <a:pt x="59" y="258"/>
                      </a:cubicBezTo>
                      <a:cubicBezTo>
                        <a:pt x="47" y="276"/>
                        <a:pt x="41" y="290"/>
                        <a:pt x="38" y="312"/>
                      </a:cubicBezTo>
                      <a:cubicBezTo>
                        <a:pt x="37" y="320"/>
                        <a:pt x="39" y="329"/>
                        <a:pt x="35" y="336"/>
                      </a:cubicBezTo>
                      <a:cubicBezTo>
                        <a:pt x="33" y="340"/>
                        <a:pt x="27" y="338"/>
                        <a:pt x="23" y="339"/>
                      </a:cubicBezTo>
                      <a:cubicBezTo>
                        <a:pt x="0" y="354"/>
                        <a:pt x="5" y="394"/>
                        <a:pt x="5" y="417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848"/>
                <p:cNvSpPr>
                  <a:spLocks/>
                </p:cNvSpPr>
                <p:nvPr/>
              </p:nvSpPr>
              <p:spPr bwMode="auto">
                <a:xfrm>
                  <a:off x="1619" y="3316"/>
                  <a:ext cx="141" cy="235"/>
                </a:xfrm>
                <a:custGeom>
                  <a:avLst/>
                  <a:gdLst>
                    <a:gd name="T0" fmla="*/ 0 w 183"/>
                    <a:gd name="T1" fmla="*/ 0 h 381"/>
                    <a:gd name="T2" fmla="*/ 23 w 183"/>
                    <a:gd name="T3" fmla="*/ 12 h 381"/>
                    <a:gd name="T4" fmla="*/ 27 w 183"/>
                    <a:gd name="T5" fmla="*/ 19 h 381"/>
                    <a:gd name="T6" fmla="*/ 20 w 183"/>
                    <a:gd name="T7" fmla="*/ 25 h 381"/>
                    <a:gd name="T8" fmla="*/ 30 w 183"/>
                    <a:gd name="T9" fmla="*/ 48 h 381"/>
                    <a:gd name="T10" fmla="*/ 48 w 183"/>
                    <a:gd name="T11" fmla="*/ 51 h 381"/>
                    <a:gd name="T12" fmla="*/ 57 w 183"/>
                    <a:gd name="T13" fmla="*/ 52 h 381"/>
                    <a:gd name="T14" fmla="*/ 61 w 183"/>
                    <a:gd name="T15" fmla="*/ 52 h 381"/>
                    <a:gd name="T16" fmla="*/ 61 w 183"/>
                    <a:gd name="T17" fmla="*/ 54 h 381"/>
                    <a:gd name="T18" fmla="*/ 65 w 183"/>
                    <a:gd name="T19" fmla="*/ 55 h 3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3" h="381">
                      <a:moveTo>
                        <a:pt x="0" y="0"/>
                      </a:moveTo>
                      <a:cubicBezTo>
                        <a:pt x="6" y="39"/>
                        <a:pt x="46" y="50"/>
                        <a:pt x="66" y="81"/>
                      </a:cubicBezTo>
                      <a:cubicBezTo>
                        <a:pt x="68" y="99"/>
                        <a:pt x="68" y="111"/>
                        <a:pt x="78" y="126"/>
                      </a:cubicBezTo>
                      <a:cubicBezTo>
                        <a:pt x="75" y="147"/>
                        <a:pt x="69" y="160"/>
                        <a:pt x="57" y="177"/>
                      </a:cubicBezTo>
                      <a:cubicBezTo>
                        <a:pt x="57" y="181"/>
                        <a:pt x="53" y="312"/>
                        <a:pt x="84" y="330"/>
                      </a:cubicBezTo>
                      <a:cubicBezTo>
                        <a:pt x="98" y="338"/>
                        <a:pt x="120" y="344"/>
                        <a:pt x="135" y="351"/>
                      </a:cubicBezTo>
                      <a:cubicBezTo>
                        <a:pt x="144" y="355"/>
                        <a:pt x="153" y="357"/>
                        <a:pt x="162" y="360"/>
                      </a:cubicBezTo>
                      <a:cubicBezTo>
                        <a:pt x="165" y="361"/>
                        <a:pt x="171" y="363"/>
                        <a:pt x="171" y="363"/>
                      </a:cubicBezTo>
                      <a:cubicBezTo>
                        <a:pt x="172" y="367"/>
                        <a:pt x="172" y="372"/>
                        <a:pt x="174" y="375"/>
                      </a:cubicBezTo>
                      <a:cubicBezTo>
                        <a:pt x="176" y="378"/>
                        <a:pt x="183" y="381"/>
                        <a:pt x="183" y="381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849"/>
                <p:cNvSpPr>
                  <a:spLocks/>
                </p:cNvSpPr>
                <p:nvPr/>
              </p:nvSpPr>
              <p:spPr bwMode="auto">
                <a:xfrm>
                  <a:off x="1429" y="3321"/>
                  <a:ext cx="47" cy="261"/>
                </a:xfrm>
                <a:custGeom>
                  <a:avLst/>
                  <a:gdLst>
                    <a:gd name="T0" fmla="*/ 22 w 61"/>
                    <a:gd name="T1" fmla="*/ 0 h 423"/>
                    <a:gd name="T2" fmla="*/ 8 w 61"/>
                    <a:gd name="T3" fmla="*/ 19 h 423"/>
                    <a:gd name="T4" fmla="*/ 7 w 61"/>
                    <a:gd name="T5" fmla="*/ 39 h 423"/>
                    <a:gd name="T6" fmla="*/ 8 w 61"/>
                    <a:gd name="T7" fmla="*/ 49 h 423"/>
                    <a:gd name="T8" fmla="*/ 9 w 61"/>
                    <a:gd name="T9" fmla="*/ 53 h 423"/>
                    <a:gd name="T10" fmla="*/ 2 w 61"/>
                    <a:gd name="T11" fmla="*/ 54 h 423"/>
                    <a:gd name="T12" fmla="*/ 2 w 61"/>
                    <a:gd name="T13" fmla="*/ 61 h 4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" h="423">
                      <a:moveTo>
                        <a:pt x="61" y="0"/>
                      </a:moveTo>
                      <a:cubicBezTo>
                        <a:pt x="50" y="45"/>
                        <a:pt x="37" y="91"/>
                        <a:pt x="22" y="135"/>
                      </a:cubicBezTo>
                      <a:cubicBezTo>
                        <a:pt x="16" y="187"/>
                        <a:pt x="9" y="222"/>
                        <a:pt x="19" y="273"/>
                      </a:cubicBezTo>
                      <a:cubicBezTo>
                        <a:pt x="20" y="295"/>
                        <a:pt x="19" y="317"/>
                        <a:pt x="22" y="339"/>
                      </a:cubicBezTo>
                      <a:cubicBezTo>
                        <a:pt x="24" y="357"/>
                        <a:pt x="41" y="338"/>
                        <a:pt x="25" y="366"/>
                      </a:cubicBezTo>
                      <a:cubicBezTo>
                        <a:pt x="23" y="369"/>
                        <a:pt x="4" y="370"/>
                        <a:pt x="4" y="372"/>
                      </a:cubicBezTo>
                      <a:cubicBezTo>
                        <a:pt x="0" y="389"/>
                        <a:pt x="4" y="406"/>
                        <a:pt x="4" y="423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850"/>
                <p:cNvSpPr>
                  <a:spLocks/>
                </p:cNvSpPr>
                <p:nvPr/>
              </p:nvSpPr>
              <p:spPr bwMode="auto">
                <a:xfrm>
                  <a:off x="1378" y="2818"/>
                  <a:ext cx="86" cy="244"/>
                </a:xfrm>
                <a:custGeom>
                  <a:avLst/>
                  <a:gdLst>
                    <a:gd name="T0" fmla="*/ 39 w 112"/>
                    <a:gd name="T1" fmla="*/ 57 h 396"/>
                    <a:gd name="T2" fmla="*/ 27 w 112"/>
                    <a:gd name="T3" fmla="*/ 39 h 396"/>
                    <a:gd name="T4" fmla="*/ 22 w 112"/>
                    <a:gd name="T5" fmla="*/ 34 h 396"/>
                    <a:gd name="T6" fmla="*/ 15 w 112"/>
                    <a:gd name="T7" fmla="*/ 27 h 396"/>
                    <a:gd name="T8" fmla="*/ 9 w 112"/>
                    <a:gd name="T9" fmla="*/ 18 h 396"/>
                    <a:gd name="T10" fmla="*/ 4 w 112"/>
                    <a:gd name="T11" fmla="*/ 14 h 396"/>
                    <a:gd name="T12" fmla="*/ 10 w 112"/>
                    <a:gd name="T13" fmla="*/ 6 h 396"/>
                    <a:gd name="T14" fmla="*/ 12 w 112"/>
                    <a:gd name="T15" fmla="*/ 0 h 3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2" h="396">
                      <a:moveTo>
                        <a:pt x="112" y="396"/>
                      </a:moveTo>
                      <a:cubicBezTo>
                        <a:pt x="105" y="352"/>
                        <a:pt x="92" y="314"/>
                        <a:pt x="76" y="273"/>
                      </a:cubicBezTo>
                      <a:cubicBezTo>
                        <a:pt x="71" y="260"/>
                        <a:pt x="72" y="249"/>
                        <a:pt x="64" y="237"/>
                      </a:cubicBezTo>
                      <a:cubicBezTo>
                        <a:pt x="59" y="219"/>
                        <a:pt x="51" y="205"/>
                        <a:pt x="43" y="189"/>
                      </a:cubicBezTo>
                      <a:cubicBezTo>
                        <a:pt x="34" y="171"/>
                        <a:pt x="31" y="149"/>
                        <a:pt x="25" y="129"/>
                      </a:cubicBezTo>
                      <a:cubicBezTo>
                        <a:pt x="22" y="117"/>
                        <a:pt x="15" y="107"/>
                        <a:pt x="10" y="96"/>
                      </a:cubicBezTo>
                      <a:cubicBezTo>
                        <a:pt x="8" y="71"/>
                        <a:pt x="0" y="45"/>
                        <a:pt x="28" y="36"/>
                      </a:cubicBezTo>
                      <a:cubicBezTo>
                        <a:pt x="39" y="20"/>
                        <a:pt x="34" y="31"/>
                        <a:pt x="34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851"/>
                <p:cNvSpPr>
                  <a:spLocks/>
                </p:cNvSpPr>
                <p:nvPr/>
              </p:nvSpPr>
              <p:spPr bwMode="auto">
                <a:xfrm>
                  <a:off x="1550" y="2811"/>
                  <a:ext cx="46" cy="189"/>
                </a:xfrm>
                <a:custGeom>
                  <a:avLst/>
                  <a:gdLst>
                    <a:gd name="T0" fmla="*/ 0 w 60"/>
                    <a:gd name="T1" fmla="*/ 44 h 306"/>
                    <a:gd name="T2" fmla="*/ 12 w 60"/>
                    <a:gd name="T3" fmla="*/ 27 h 306"/>
                    <a:gd name="T4" fmla="*/ 21 w 60"/>
                    <a:gd name="T5" fmla="*/ 12 h 306"/>
                    <a:gd name="T6" fmla="*/ 15 w 60"/>
                    <a:gd name="T7" fmla="*/ 0 h 30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306">
                      <a:moveTo>
                        <a:pt x="0" y="306"/>
                      </a:moveTo>
                      <a:cubicBezTo>
                        <a:pt x="3" y="259"/>
                        <a:pt x="10" y="219"/>
                        <a:pt x="36" y="180"/>
                      </a:cubicBezTo>
                      <a:cubicBezTo>
                        <a:pt x="44" y="149"/>
                        <a:pt x="55" y="119"/>
                        <a:pt x="60" y="87"/>
                      </a:cubicBezTo>
                      <a:cubicBezTo>
                        <a:pt x="55" y="55"/>
                        <a:pt x="42" y="32"/>
                        <a:pt x="42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852"/>
                <p:cNvSpPr>
                  <a:spLocks/>
                </p:cNvSpPr>
                <p:nvPr/>
              </p:nvSpPr>
              <p:spPr bwMode="auto">
                <a:xfrm>
                  <a:off x="1621" y="2828"/>
                  <a:ext cx="44" cy="201"/>
                </a:xfrm>
                <a:custGeom>
                  <a:avLst/>
                  <a:gdLst>
                    <a:gd name="T0" fmla="*/ 20 w 57"/>
                    <a:gd name="T1" fmla="*/ 47 h 327"/>
                    <a:gd name="T2" fmla="*/ 4 w 57"/>
                    <a:gd name="T3" fmla="*/ 36 h 327"/>
                    <a:gd name="T4" fmla="*/ 5 w 57"/>
                    <a:gd name="T5" fmla="*/ 21 h 327"/>
                    <a:gd name="T6" fmla="*/ 6 w 57"/>
                    <a:gd name="T7" fmla="*/ 12 h 327"/>
                    <a:gd name="T8" fmla="*/ 13 w 57"/>
                    <a:gd name="T9" fmla="*/ 10 h 327"/>
                    <a:gd name="T10" fmla="*/ 16 w 57"/>
                    <a:gd name="T11" fmla="*/ 0 h 3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" h="327">
                      <a:moveTo>
                        <a:pt x="57" y="327"/>
                      </a:moveTo>
                      <a:cubicBezTo>
                        <a:pt x="41" y="303"/>
                        <a:pt x="30" y="275"/>
                        <a:pt x="12" y="252"/>
                      </a:cubicBezTo>
                      <a:cubicBezTo>
                        <a:pt x="0" y="216"/>
                        <a:pt x="6" y="180"/>
                        <a:pt x="15" y="144"/>
                      </a:cubicBezTo>
                      <a:cubicBezTo>
                        <a:pt x="16" y="125"/>
                        <a:pt x="12" y="105"/>
                        <a:pt x="18" y="87"/>
                      </a:cubicBezTo>
                      <a:cubicBezTo>
                        <a:pt x="20" y="80"/>
                        <a:pt x="36" y="75"/>
                        <a:pt x="36" y="75"/>
                      </a:cubicBezTo>
                      <a:cubicBezTo>
                        <a:pt x="44" y="52"/>
                        <a:pt x="45" y="24"/>
                        <a:pt x="45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853"/>
                <p:cNvSpPr>
                  <a:spLocks/>
                </p:cNvSpPr>
                <p:nvPr/>
              </p:nvSpPr>
              <p:spPr bwMode="auto">
                <a:xfrm>
                  <a:off x="1529" y="3329"/>
                  <a:ext cx="60" cy="240"/>
                </a:xfrm>
                <a:custGeom>
                  <a:avLst/>
                  <a:gdLst>
                    <a:gd name="T0" fmla="*/ 0 w 78"/>
                    <a:gd name="T1" fmla="*/ 0 h 390"/>
                    <a:gd name="T2" fmla="*/ 17 w 78"/>
                    <a:gd name="T3" fmla="*/ 22 h 390"/>
                    <a:gd name="T4" fmla="*/ 25 w 78"/>
                    <a:gd name="T5" fmla="*/ 28 h 390"/>
                    <a:gd name="T6" fmla="*/ 27 w 78"/>
                    <a:gd name="T7" fmla="*/ 34 h 390"/>
                    <a:gd name="T8" fmla="*/ 25 w 78"/>
                    <a:gd name="T9" fmla="*/ 49 h 390"/>
                    <a:gd name="T10" fmla="*/ 27 w 78"/>
                    <a:gd name="T11" fmla="*/ 56 h 3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8" h="390">
                      <a:moveTo>
                        <a:pt x="0" y="0"/>
                      </a:moveTo>
                      <a:cubicBezTo>
                        <a:pt x="8" y="64"/>
                        <a:pt x="20" y="93"/>
                        <a:pt x="48" y="150"/>
                      </a:cubicBezTo>
                      <a:cubicBezTo>
                        <a:pt x="58" y="170"/>
                        <a:pt x="55" y="179"/>
                        <a:pt x="69" y="198"/>
                      </a:cubicBezTo>
                      <a:cubicBezTo>
                        <a:pt x="77" y="222"/>
                        <a:pt x="74" y="210"/>
                        <a:pt x="78" y="234"/>
                      </a:cubicBezTo>
                      <a:cubicBezTo>
                        <a:pt x="77" y="269"/>
                        <a:pt x="72" y="304"/>
                        <a:pt x="72" y="339"/>
                      </a:cubicBezTo>
                      <a:cubicBezTo>
                        <a:pt x="72" y="358"/>
                        <a:pt x="78" y="372"/>
                        <a:pt x="78" y="39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854"/>
                <p:cNvSpPr>
                  <a:spLocks/>
                </p:cNvSpPr>
                <p:nvPr/>
              </p:nvSpPr>
              <p:spPr bwMode="auto">
                <a:xfrm>
                  <a:off x="1424" y="3149"/>
                  <a:ext cx="50" cy="104"/>
                </a:xfrm>
                <a:custGeom>
                  <a:avLst/>
                  <a:gdLst>
                    <a:gd name="T0" fmla="*/ 19 w 65"/>
                    <a:gd name="T1" fmla="*/ 25 h 168"/>
                    <a:gd name="T2" fmla="*/ 14 w 65"/>
                    <a:gd name="T3" fmla="*/ 17 h 168"/>
                    <a:gd name="T4" fmla="*/ 0 w 65"/>
                    <a:gd name="T5" fmla="*/ 0 h 1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5" h="168">
                      <a:moveTo>
                        <a:pt x="56" y="168"/>
                      </a:moveTo>
                      <a:cubicBezTo>
                        <a:pt x="51" y="152"/>
                        <a:pt x="41" y="137"/>
                        <a:pt x="40" y="120"/>
                      </a:cubicBezTo>
                      <a:cubicBezTo>
                        <a:pt x="35" y="54"/>
                        <a:pt x="65" y="0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855"/>
                <p:cNvSpPr>
                  <a:spLocks/>
                </p:cNvSpPr>
                <p:nvPr/>
              </p:nvSpPr>
              <p:spPr bwMode="auto">
                <a:xfrm>
                  <a:off x="1460" y="2907"/>
                  <a:ext cx="41" cy="258"/>
                </a:xfrm>
                <a:custGeom>
                  <a:avLst/>
                  <a:gdLst>
                    <a:gd name="T0" fmla="*/ 16 w 54"/>
                    <a:gd name="T1" fmla="*/ 60 h 418"/>
                    <a:gd name="T2" fmla="*/ 11 w 54"/>
                    <a:gd name="T3" fmla="*/ 57 h 418"/>
                    <a:gd name="T4" fmla="*/ 5 w 54"/>
                    <a:gd name="T5" fmla="*/ 54 h 418"/>
                    <a:gd name="T6" fmla="*/ 4 w 54"/>
                    <a:gd name="T7" fmla="*/ 52 h 418"/>
                    <a:gd name="T8" fmla="*/ 2 w 54"/>
                    <a:gd name="T9" fmla="*/ 50 h 418"/>
                    <a:gd name="T10" fmla="*/ 4 w 54"/>
                    <a:gd name="T11" fmla="*/ 23 h 418"/>
                    <a:gd name="T12" fmla="*/ 14 w 54"/>
                    <a:gd name="T13" fmla="*/ 19 h 418"/>
                    <a:gd name="T14" fmla="*/ 4 w 54"/>
                    <a:gd name="T15" fmla="*/ 14 h 418"/>
                    <a:gd name="T16" fmla="*/ 0 w 54"/>
                    <a:gd name="T17" fmla="*/ 0 h 4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4" h="418">
                      <a:moveTo>
                        <a:pt x="48" y="411"/>
                      </a:moveTo>
                      <a:cubicBezTo>
                        <a:pt x="32" y="387"/>
                        <a:pt x="54" y="418"/>
                        <a:pt x="33" y="393"/>
                      </a:cubicBezTo>
                      <a:cubicBezTo>
                        <a:pt x="27" y="385"/>
                        <a:pt x="15" y="369"/>
                        <a:pt x="15" y="369"/>
                      </a:cubicBezTo>
                      <a:cubicBezTo>
                        <a:pt x="14" y="365"/>
                        <a:pt x="13" y="361"/>
                        <a:pt x="12" y="357"/>
                      </a:cubicBezTo>
                      <a:cubicBezTo>
                        <a:pt x="10" y="353"/>
                        <a:pt x="6" y="349"/>
                        <a:pt x="6" y="345"/>
                      </a:cubicBezTo>
                      <a:cubicBezTo>
                        <a:pt x="6" y="284"/>
                        <a:pt x="10" y="223"/>
                        <a:pt x="12" y="162"/>
                      </a:cubicBezTo>
                      <a:cubicBezTo>
                        <a:pt x="12" y="149"/>
                        <a:pt x="42" y="135"/>
                        <a:pt x="42" y="135"/>
                      </a:cubicBezTo>
                      <a:cubicBezTo>
                        <a:pt x="50" y="112"/>
                        <a:pt x="31" y="99"/>
                        <a:pt x="12" y="90"/>
                      </a:cubicBezTo>
                      <a:cubicBezTo>
                        <a:pt x="2" y="60"/>
                        <a:pt x="0" y="31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856"/>
                <p:cNvSpPr>
                  <a:spLocks/>
                </p:cNvSpPr>
                <p:nvPr/>
              </p:nvSpPr>
              <p:spPr bwMode="auto">
                <a:xfrm>
                  <a:off x="1400" y="3287"/>
                  <a:ext cx="55" cy="237"/>
                </a:xfrm>
                <a:custGeom>
                  <a:avLst/>
                  <a:gdLst>
                    <a:gd name="T0" fmla="*/ 24 w 72"/>
                    <a:gd name="T1" fmla="*/ 0 h 384"/>
                    <a:gd name="T2" fmla="*/ 16 w 72"/>
                    <a:gd name="T3" fmla="*/ 1 h 384"/>
                    <a:gd name="T4" fmla="*/ 11 w 72"/>
                    <a:gd name="T5" fmla="*/ 9 h 384"/>
                    <a:gd name="T6" fmla="*/ 8 w 72"/>
                    <a:gd name="T7" fmla="*/ 43 h 384"/>
                    <a:gd name="T8" fmla="*/ 0 w 72"/>
                    <a:gd name="T9" fmla="*/ 45 h 384"/>
                    <a:gd name="T10" fmla="*/ 8 w 72"/>
                    <a:gd name="T11" fmla="*/ 46 h 384"/>
                    <a:gd name="T12" fmla="*/ 3 w 72"/>
                    <a:gd name="T13" fmla="*/ 56 h 3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2" h="384">
                      <a:moveTo>
                        <a:pt x="72" y="0"/>
                      </a:moveTo>
                      <a:cubicBezTo>
                        <a:pt x="64" y="3"/>
                        <a:pt x="53" y="1"/>
                        <a:pt x="48" y="8"/>
                      </a:cubicBezTo>
                      <a:cubicBezTo>
                        <a:pt x="38" y="22"/>
                        <a:pt x="32" y="56"/>
                        <a:pt x="32" y="56"/>
                      </a:cubicBezTo>
                      <a:cubicBezTo>
                        <a:pt x="29" y="136"/>
                        <a:pt x="34" y="217"/>
                        <a:pt x="24" y="296"/>
                      </a:cubicBezTo>
                      <a:cubicBezTo>
                        <a:pt x="23" y="306"/>
                        <a:pt x="0" y="302"/>
                        <a:pt x="0" y="312"/>
                      </a:cubicBezTo>
                      <a:cubicBezTo>
                        <a:pt x="0" y="320"/>
                        <a:pt x="16" y="317"/>
                        <a:pt x="24" y="320"/>
                      </a:cubicBezTo>
                      <a:cubicBezTo>
                        <a:pt x="15" y="374"/>
                        <a:pt x="23" y="353"/>
                        <a:pt x="8" y="384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857"/>
                <p:cNvSpPr>
                  <a:spLocks/>
                </p:cNvSpPr>
                <p:nvPr/>
              </p:nvSpPr>
              <p:spPr bwMode="auto">
                <a:xfrm>
                  <a:off x="1480" y="3297"/>
                  <a:ext cx="90" cy="236"/>
                </a:xfrm>
                <a:custGeom>
                  <a:avLst/>
                  <a:gdLst>
                    <a:gd name="T0" fmla="*/ 22 w 117"/>
                    <a:gd name="T1" fmla="*/ 0 h 382"/>
                    <a:gd name="T2" fmla="*/ 25 w 117"/>
                    <a:gd name="T3" fmla="*/ 25 h 382"/>
                    <a:gd name="T4" fmla="*/ 34 w 117"/>
                    <a:gd name="T5" fmla="*/ 28 h 382"/>
                    <a:gd name="T6" fmla="*/ 37 w 117"/>
                    <a:gd name="T7" fmla="*/ 32 h 382"/>
                    <a:gd name="T8" fmla="*/ 34 w 117"/>
                    <a:gd name="T9" fmla="*/ 48 h 382"/>
                    <a:gd name="T10" fmla="*/ 0 w 117"/>
                    <a:gd name="T11" fmla="*/ 54 h 3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7" h="382">
                      <a:moveTo>
                        <a:pt x="64" y="0"/>
                      </a:moveTo>
                      <a:cubicBezTo>
                        <a:pt x="67" y="59"/>
                        <a:pt x="62" y="118"/>
                        <a:pt x="72" y="176"/>
                      </a:cubicBezTo>
                      <a:cubicBezTo>
                        <a:pt x="74" y="185"/>
                        <a:pt x="90" y="184"/>
                        <a:pt x="96" y="192"/>
                      </a:cubicBezTo>
                      <a:cubicBezTo>
                        <a:pt x="101" y="199"/>
                        <a:pt x="101" y="208"/>
                        <a:pt x="104" y="216"/>
                      </a:cubicBezTo>
                      <a:cubicBezTo>
                        <a:pt x="101" y="253"/>
                        <a:pt x="117" y="297"/>
                        <a:pt x="96" y="328"/>
                      </a:cubicBezTo>
                      <a:cubicBezTo>
                        <a:pt x="60" y="382"/>
                        <a:pt x="0" y="285"/>
                        <a:pt x="0" y="376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858"/>
                <p:cNvSpPr>
                  <a:spLocks/>
                </p:cNvSpPr>
                <p:nvPr/>
              </p:nvSpPr>
              <p:spPr bwMode="auto">
                <a:xfrm>
                  <a:off x="1615" y="3292"/>
                  <a:ext cx="76" cy="202"/>
                </a:xfrm>
                <a:custGeom>
                  <a:avLst/>
                  <a:gdLst>
                    <a:gd name="T0" fmla="*/ 0 w 98"/>
                    <a:gd name="T1" fmla="*/ 0 h 328"/>
                    <a:gd name="T2" fmla="*/ 29 w 98"/>
                    <a:gd name="T3" fmla="*/ 18 h 328"/>
                    <a:gd name="T4" fmla="*/ 32 w 98"/>
                    <a:gd name="T5" fmla="*/ 47 h 3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8" h="328">
                      <a:moveTo>
                        <a:pt x="0" y="0"/>
                      </a:moveTo>
                      <a:cubicBezTo>
                        <a:pt x="8" y="73"/>
                        <a:pt x="7" y="104"/>
                        <a:pt x="80" y="128"/>
                      </a:cubicBezTo>
                      <a:cubicBezTo>
                        <a:pt x="98" y="220"/>
                        <a:pt x="88" y="154"/>
                        <a:pt x="88" y="328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859"/>
                <p:cNvSpPr>
                  <a:spLocks/>
                </p:cNvSpPr>
                <p:nvPr/>
              </p:nvSpPr>
              <p:spPr bwMode="auto">
                <a:xfrm>
                  <a:off x="1641" y="2920"/>
                  <a:ext cx="34" cy="215"/>
                </a:xfrm>
                <a:custGeom>
                  <a:avLst/>
                  <a:gdLst>
                    <a:gd name="T0" fmla="*/ 7 w 44"/>
                    <a:gd name="T1" fmla="*/ 51 h 348"/>
                    <a:gd name="T2" fmla="*/ 8 w 44"/>
                    <a:gd name="T3" fmla="*/ 35 h 348"/>
                    <a:gd name="T4" fmla="*/ 10 w 44"/>
                    <a:gd name="T5" fmla="*/ 30 h 348"/>
                    <a:gd name="T6" fmla="*/ 4 w 44"/>
                    <a:gd name="T7" fmla="*/ 9 h 348"/>
                    <a:gd name="T8" fmla="*/ 4 w 44"/>
                    <a:gd name="T9" fmla="*/ 4 h 348"/>
                    <a:gd name="T10" fmla="*/ 2 w 44"/>
                    <a:gd name="T11" fmla="*/ 2 h 348"/>
                    <a:gd name="T12" fmla="*/ 9 w 44"/>
                    <a:gd name="T13" fmla="*/ 0 h 3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348">
                      <a:moveTo>
                        <a:pt x="19" y="348"/>
                      </a:moveTo>
                      <a:cubicBezTo>
                        <a:pt x="20" y="310"/>
                        <a:pt x="20" y="272"/>
                        <a:pt x="22" y="234"/>
                      </a:cubicBezTo>
                      <a:cubicBezTo>
                        <a:pt x="23" y="226"/>
                        <a:pt x="28" y="210"/>
                        <a:pt x="28" y="210"/>
                      </a:cubicBezTo>
                      <a:cubicBezTo>
                        <a:pt x="26" y="173"/>
                        <a:pt x="44" y="82"/>
                        <a:pt x="10" y="60"/>
                      </a:cubicBezTo>
                      <a:cubicBezTo>
                        <a:pt x="3" y="39"/>
                        <a:pt x="0" y="47"/>
                        <a:pt x="10" y="33"/>
                      </a:cubicBezTo>
                      <a:cubicBezTo>
                        <a:pt x="9" y="27"/>
                        <a:pt x="6" y="21"/>
                        <a:pt x="7" y="15"/>
                      </a:cubicBezTo>
                      <a:cubicBezTo>
                        <a:pt x="8" y="7"/>
                        <a:pt x="25" y="0"/>
                        <a:pt x="25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860"/>
                <p:cNvSpPr>
                  <a:spLocks/>
                </p:cNvSpPr>
                <p:nvPr/>
              </p:nvSpPr>
              <p:spPr bwMode="auto">
                <a:xfrm>
                  <a:off x="1631" y="3026"/>
                  <a:ext cx="99" cy="232"/>
                </a:xfrm>
                <a:custGeom>
                  <a:avLst/>
                  <a:gdLst>
                    <a:gd name="T0" fmla="*/ 4 w 129"/>
                    <a:gd name="T1" fmla="*/ 54 h 376"/>
                    <a:gd name="T2" fmla="*/ 9 w 129"/>
                    <a:gd name="T3" fmla="*/ 36 h 376"/>
                    <a:gd name="T4" fmla="*/ 38 w 129"/>
                    <a:gd name="T5" fmla="*/ 21 h 376"/>
                    <a:gd name="T6" fmla="*/ 40 w 129"/>
                    <a:gd name="T7" fmla="*/ 0 h 37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9" h="376">
                      <a:moveTo>
                        <a:pt x="12" y="376"/>
                      </a:moveTo>
                      <a:cubicBezTo>
                        <a:pt x="0" y="330"/>
                        <a:pt x="1" y="289"/>
                        <a:pt x="28" y="248"/>
                      </a:cubicBezTo>
                      <a:cubicBezTo>
                        <a:pt x="38" y="134"/>
                        <a:pt x="16" y="162"/>
                        <a:pt x="108" y="144"/>
                      </a:cubicBezTo>
                      <a:cubicBezTo>
                        <a:pt x="129" y="82"/>
                        <a:pt x="116" y="128"/>
                        <a:pt x="116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861"/>
                <p:cNvSpPr>
                  <a:spLocks/>
                </p:cNvSpPr>
                <p:nvPr/>
              </p:nvSpPr>
              <p:spPr bwMode="auto">
                <a:xfrm>
                  <a:off x="1536" y="2881"/>
                  <a:ext cx="28" cy="189"/>
                </a:xfrm>
                <a:custGeom>
                  <a:avLst/>
                  <a:gdLst>
                    <a:gd name="T0" fmla="*/ 13 w 36"/>
                    <a:gd name="T1" fmla="*/ 44 h 306"/>
                    <a:gd name="T2" fmla="*/ 7 w 36"/>
                    <a:gd name="T3" fmla="*/ 28 h 306"/>
                    <a:gd name="T4" fmla="*/ 0 w 36"/>
                    <a:gd name="T5" fmla="*/ 14 h 306"/>
                    <a:gd name="T6" fmla="*/ 5 w 36"/>
                    <a:gd name="T7" fmla="*/ 7 h 306"/>
                    <a:gd name="T8" fmla="*/ 0 w 36"/>
                    <a:gd name="T9" fmla="*/ 4 h 306"/>
                    <a:gd name="T10" fmla="*/ 2 w 36"/>
                    <a:gd name="T11" fmla="*/ 1 h 306"/>
                    <a:gd name="T12" fmla="*/ 2 w 36"/>
                    <a:gd name="T13" fmla="*/ 0 h 3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" h="306">
                      <a:moveTo>
                        <a:pt x="36" y="306"/>
                      </a:moveTo>
                      <a:cubicBezTo>
                        <a:pt x="34" y="262"/>
                        <a:pt x="28" y="235"/>
                        <a:pt x="18" y="195"/>
                      </a:cubicBezTo>
                      <a:cubicBezTo>
                        <a:pt x="15" y="160"/>
                        <a:pt x="16" y="127"/>
                        <a:pt x="0" y="96"/>
                      </a:cubicBezTo>
                      <a:cubicBezTo>
                        <a:pt x="4" y="62"/>
                        <a:pt x="9" y="73"/>
                        <a:pt x="15" y="48"/>
                      </a:cubicBezTo>
                      <a:cubicBezTo>
                        <a:pt x="11" y="36"/>
                        <a:pt x="4" y="36"/>
                        <a:pt x="0" y="24"/>
                      </a:cubicBezTo>
                      <a:cubicBezTo>
                        <a:pt x="1" y="19"/>
                        <a:pt x="2" y="14"/>
                        <a:pt x="3" y="9"/>
                      </a:cubicBezTo>
                      <a:cubicBezTo>
                        <a:pt x="4" y="6"/>
                        <a:pt x="6" y="0"/>
                        <a:pt x="6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862"/>
                <p:cNvSpPr>
                  <a:spLocks/>
                </p:cNvSpPr>
                <p:nvPr/>
              </p:nvSpPr>
              <p:spPr bwMode="auto">
                <a:xfrm>
                  <a:off x="1492" y="3051"/>
                  <a:ext cx="54" cy="202"/>
                </a:xfrm>
                <a:custGeom>
                  <a:avLst/>
                  <a:gdLst>
                    <a:gd name="T0" fmla="*/ 3 w 70"/>
                    <a:gd name="T1" fmla="*/ 47 h 328"/>
                    <a:gd name="T2" fmla="*/ 0 w 70"/>
                    <a:gd name="T3" fmla="*/ 22 h 328"/>
                    <a:gd name="T4" fmla="*/ 19 w 70"/>
                    <a:gd name="T5" fmla="*/ 11 h 328"/>
                    <a:gd name="T6" fmla="*/ 22 w 70"/>
                    <a:gd name="T7" fmla="*/ 0 h 3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0" h="328">
                      <a:moveTo>
                        <a:pt x="8" y="328"/>
                      </a:moveTo>
                      <a:cubicBezTo>
                        <a:pt x="27" y="271"/>
                        <a:pt x="19" y="209"/>
                        <a:pt x="0" y="152"/>
                      </a:cubicBezTo>
                      <a:cubicBezTo>
                        <a:pt x="9" y="109"/>
                        <a:pt x="14" y="94"/>
                        <a:pt x="56" y="80"/>
                      </a:cubicBezTo>
                      <a:cubicBezTo>
                        <a:pt x="70" y="38"/>
                        <a:pt x="64" y="64"/>
                        <a:pt x="64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863"/>
                <p:cNvSpPr>
                  <a:spLocks/>
                </p:cNvSpPr>
                <p:nvPr/>
              </p:nvSpPr>
              <p:spPr bwMode="auto">
                <a:xfrm>
                  <a:off x="1538" y="2970"/>
                  <a:ext cx="56" cy="218"/>
                </a:xfrm>
                <a:custGeom>
                  <a:avLst/>
                  <a:gdLst>
                    <a:gd name="T0" fmla="*/ 13 w 72"/>
                    <a:gd name="T1" fmla="*/ 51 h 354"/>
                    <a:gd name="T2" fmla="*/ 2 w 72"/>
                    <a:gd name="T3" fmla="*/ 34 h 354"/>
                    <a:gd name="T4" fmla="*/ 7 w 72"/>
                    <a:gd name="T5" fmla="*/ 26 h 354"/>
                    <a:gd name="T6" fmla="*/ 16 w 72"/>
                    <a:gd name="T7" fmla="*/ 22 h 354"/>
                    <a:gd name="T8" fmla="*/ 24 w 72"/>
                    <a:gd name="T9" fmla="*/ 12 h 354"/>
                    <a:gd name="T10" fmla="*/ 19 w 72"/>
                    <a:gd name="T11" fmla="*/ 4 h 354"/>
                    <a:gd name="T12" fmla="*/ 18 w 72"/>
                    <a:gd name="T13" fmla="*/ 0 h 3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2" h="354">
                      <a:moveTo>
                        <a:pt x="36" y="354"/>
                      </a:moveTo>
                      <a:cubicBezTo>
                        <a:pt x="33" y="310"/>
                        <a:pt x="17" y="276"/>
                        <a:pt x="3" y="234"/>
                      </a:cubicBezTo>
                      <a:cubicBezTo>
                        <a:pt x="5" y="205"/>
                        <a:pt x="0" y="197"/>
                        <a:pt x="21" y="183"/>
                      </a:cubicBezTo>
                      <a:cubicBezTo>
                        <a:pt x="25" y="170"/>
                        <a:pt x="31" y="163"/>
                        <a:pt x="42" y="156"/>
                      </a:cubicBezTo>
                      <a:cubicBezTo>
                        <a:pt x="48" y="134"/>
                        <a:pt x="50" y="100"/>
                        <a:pt x="66" y="84"/>
                      </a:cubicBezTo>
                      <a:cubicBezTo>
                        <a:pt x="72" y="61"/>
                        <a:pt x="67" y="46"/>
                        <a:pt x="51" y="30"/>
                      </a:cubicBezTo>
                      <a:cubicBezTo>
                        <a:pt x="47" y="12"/>
                        <a:pt x="48" y="22"/>
                        <a:pt x="48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864"/>
                <p:cNvSpPr>
                  <a:spLocks/>
                </p:cNvSpPr>
                <p:nvPr/>
              </p:nvSpPr>
              <p:spPr bwMode="auto">
                <a:xfrm>
                  <a:off x="1529" y="3070"/>
                  <a:ext cx="56" cy="178"/>
                </a:xfrm>
                <a:custGeom>
                  <a:avLst/>
                  <a:gdLst>
                    <a:gd name="T0" fmla="*/ 0 w 72"/>
                    <a:gd name="T1" fmla="*/ 42 h 288"/>
                    <a:gd name="T2" fmla="*/ 18 w 72"/>
                    <a:gd name="T3" fmla="*/ 33 h 288"/>
                    <a:gd name="T4" fmla="*/ 26 w 72"/>
                    <a:gd name="T5" fmla="*/ 0 h 2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2" h="288">
                      <a:moveTo>
                        <a:pt x="0" y="288"/>
                      </a:moveTo>
                      <a:cubicBezTo>
                        <a:pt x="37" y="276"/>
                        <a:pt x="27" y="264"/>
                        <a:pt x="48" y="232"/>
                      </a:cubicBezTo>
                      <a:cubicBezTo>
                        <a:pt x="53" y="156"/>
                        <a:pt x="72" y="76"/>
                        <a:pt x="72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a-DK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Oval 865"/>
                <p:cNvSpPr>
                  <a:spLocks noChangeArrowheads="1"/>
                </p:cNvSpPr>
                <p:nvPr/>
              </p:nvSpPr>
              <p:spPr bwMode="auto">
                <a:xfrm>
                  <a:off x="1418" y="3248"/>
                  <a:ext cx="259" cy="49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9" name="Group 866"/>
            <p:cNvGrpSpPr>
              <a:grpSpLocks/>
            </p:cNvGrpSpPr>
            <p:nvPr/>
          </p:nvGrpSpPr>
          <p:grpSpPr bwMode="auto">
            <a:xfrm>
              <a:off x="4879975" y="3586163"/>
              <a:ext cx="923925" cy="377825"/>
              <a:chOff x="378" y="2923"/>
              <a:chExt cx="630" cy="246"/>
            </a:xfrm>
          </p:grpSpPr>
          <p:sp>
            <p:nvSpPr>
              <p:cNvPr id="19" name="Oval 867"/>
              <p:cNvSpPr>
                <a:spLocks noChangeArrowheads="1"/>
              </p:cNvSpPr>
              <p:nvPr/>
            </p:nvSpPr>
            <p:spPr bwMode="auto">
              <a:xfrm>
                <a:off x="378" y="2948"/>
                <a:ext cx="366" cy="219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868"/>
              <p:cNvSpPr>
                <a:spLocks/>
              </p:cNvSpPr>
              <p:nvPr/>
            </p:nvSpPr>
            <p:spPr bwMode="auto">
              <a:xfrm>
                <a:off x="638" y="2923"/>
                <a:ext cx="370" cy="116"/>
              </a:xfrm>
              <a:custGeom>
                <a:avLst/>
                <a:gdLst>
                  <a:gd name="T0" fmla="*/ 36 w 370"/>
                  <a:gd name="T1" fmla="*/ 71 h 116"/>
                  <a:gd name="T2" fmla="*/ 272 w 370"/>
                  <a:gd name="T3" fmla="*/ 5 h 116"/>
                  <a:gd name="T4" fmla="*/ 334 w 370"/>
                  <a:gd name="T5" fmla="*/ 101 h 116"/>
                  <a:gd name="T6" fmla="*/ 54 w 370"/>
                  <a:gd name="T7" fmla="*/ 97 h 116"/>
                  <a:gd name="T8" fmla="*/ 36 w 370"/>
                  <a:gd name="T9" fmla="*/ 7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0" h="116">
                    <a:moveTo>
                      <a:pt x="36" y="71"/>
                    </a:moveTo>
                    <a:cubicBezTo>
                      <a:pt x="72" y="56"/>
                      <a:pt x="222" y="0"/>
                      <a:pt x="272" y="5"/>
                    </a:cubicBezTo>
                    <a:cubicBezTo>
                      <a:pt x="322" y="10"/>
                      <a:pt x="370" y="86"/>
                      <a:pt x="334" y="101"/>
                    </a:cubicBezTo>
                    <a:cubicBezTo>
                      <a:pt x="298" y="116"/>
                      <a:pt x="104" y="102"/>
                      <a:pt x="54" y="97"/>
                    </a:cubicBezTo>
                    <a:cubicBezTo>
                      <a:pt x="4" y="92"/>
                      <a:pt x="0" y="86"/>
                      <a:pt x="36" y="71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869"/>
              <p:cNvSpPr>
                <a:spLocks/>
              </p:cNvSpPr>
              <p:nvPr/>
            </p:nvSpPr>
            <p:spPr bwMode="auto">
              <a:xfrm flipV="1">
                <a:off x="638" y="3053"/>
                <a:ext cx="370" cy="116"/>
              </a:xfrm>
              <a:custGeom>
                <a:avLst/>
                <a:gdLst>
                  <a:gd name="T0" fmla="*/ 36 w 370"/>
                  <a:gd name="T1" fmla="*/ 71 h 116"/>
                  <a:gd name="T2" fmla="*/ 272 w 370"/>
                  <a:gd name="T3" fmla="*/ 5 h 116"/>
                  <a:gd name="T4" fmla="*/ 334 w 370"/>
                  <a:gd name="T5" fmla="*/ 101 h 116"/>
                  <a:gd name="T6" fmla="*/ 54 w 370"/>
                  <a:gd name="T7" fmla="*/ 97 h 116"/>
                  <a:gd name="T8" fmla="*/ 36 w 370"/>
                  <a:gd name="T9" fmla="*/ 7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0" h="116">
                    <a:moveTo>
                      <a:pt x="36" y="71"/>
                    </a:moveTo>
                    <a:cubicBezTo>
                      <a:pt x="72" y="56"/>
                      <a:pt x="222" y="0"/>
                      <a:pt x="272" y="5"/>
                    </a:cubicBezTo>
                    <a:cubicBezTo>
                      <a:pt x="322" y="10"/>
                      <a:pt x="370" y="86"/>
                      <a:pt x="334" y="101"/>
                    </a:cubicBezTo>
                    <a:cubicBezTo>
                      <a:pt x="298" y="116"/>
                      <a:pt x="104" y="102"/>
                      <a:pt x="54" y="97"/>
                    </a:cubicBezTo>
                    <a:cubicBezTo>
                      <a:pt x="4" y="92"/>
                      <a:pt x="0" y="86"/>
                      <a:pt x="36" y="71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870"/>
            <p:cNvGrpSpPr>
              <a:grpSpLocks/>
            </p:cNvGrpSpPr>
            <p:nvPr/>
          </p:nvGrpSpPr>
          <p:grpSpPr bwMode="auto">
            <a:xfrm>
              <a:off x="5591175" y="2900363"/>
              <a:ext cx="923925" cy="377825"/>
              <a:chOff x="378" y="2923"/>
              <a:chExt cx="630" cy="246"/>
            </a:xfrm>
          </p:grpSpPr>
          <p:sp>
            <p:nvSpPr>
              <p:cNvPr id="16" name="Oval 871"/>
              <p:cNvSpPr>
                <a:spLocks noChangeArrowheads="1"/>
              </p:cNvSpPr>
              <p:nvPr/>
            </p:nvSpPr>
            <p:spPr bwMode="auto">
              <a:xfrm>
                <a:off x="378" y="2948"/>
                <a:ext cx="366" cy="2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872"/>
              <p:cNvSpPr>
                <a:spLocks/>
              </p:cNvSpPr>
              <p:nvPr/>
            </p:nvSpPr>
            <p:spPr bwMode="auto">
              <a:xfrm>
                <a:off x="638" y="2923"/>
                <a:ext cx="370" cy="116"/>
              </a:xfrm>
              <a:custGeom>
                <a:avLst/>
                <a:gdLst>
                  <a:gd name="T0" fmla="*/ 36 w 370"/>
                  <a:gd name="T1" fmla="*/ 71 h 116"/>
                  <a:gd name="T2" fmla="*/ 272 w 370"/>
                  <a:gd name="T3" fmla="*/ 5 h 116"/>
                  <a:gd name="T4" fmla="*/ 334 w 370"/>
                  <a:gd name="T5" fmla="*/ 101 h 116"/>
                  <a:gd name="T6" fmla="*/ 54 w 370"/>
                  <a:gd name="T7" fmla="*/ 97 h 116"/>
                  <a:gd name="T8" fmla="*/ 36 w 370"/>
                  <a:gd name="T9" fmla="*/ 7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0" h="116">
                    <a:moveTo>
                      <a:pt x="36" y="71"/>
                    </a:moveTo>
                    <a:cubicBezTo>
                      <a:pt x="72" y="56"/>
                      <a:pt x="222" y="0"/>
                      <a:pt x="272" y="5"/>
                    </a:cubicBezTo>
                    <a:cubicBezTo>
                      <a:pt x="322" y="10"/>
                      <a:pt x="370" y="86"/>
                      <a:pt x="334" y="101"/>
                    </a:cubicBezTo>
                    <a:cubicBezTo>
                      <a:pt x="298" y="116"/>
                      <a:pt x="104" y="102"/>
                      <a:pt x="54" y="97"/>
                    </a:cubicBezTo>
                    <a:cubicBezTo>
                      <a:pt x="4" y="92"/>
                      <a:pt x="0" y="86"/>
                      <a:pt x="36" y="71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873"/>
              <p:cNvSpPr>
                <a:spLocks/>
              </p:cNvSpPr>
              <p:nvPr/>
            </p:nvSpPr>
            <p:spPr bwMode="auto">
              <a:xfrm flipV="1">
                <a:off x="638" y="3053"/>
                <a:ext cx="370" cy="116"/>
              </a:xfrm>
              <a:custGeom>
                <a:avLst/>
                <a:gdLst>
                  <a:gd name="T0" fmla="*/ 36 w 370"/>
                  <a:gd name="T1" fmla="*/ 71 h 116"/>
                  <a:gd name="T2" fmla="*/ 272 w 370"/>
                  <a:gd name="T3" fmla="*/ 5 h 116"/>
                  <a:gd name="T4" fmla="*/ 334 w 370"/>
                  <a:gd name="T5" fmla="*/ 101 h 116"/>
                  <a:gd name="T6" fmla="*/ 54 w 370"/>
                  <a:gd name="T7" fmla="*/ 97 h 116"/>
                  <a:gd name="T8" fmla="*/ 36 w 370"/>
                  <a:gd name="T9" fmla="*/ 7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0" h="116">
                    <a:moveTo>
                      <a:pt x="36" y="71"/>
                    </a:moveTo>
                    <a:cubicBezTo>
                      <a:pt x="72" y="56"/>
                      <a:pt x="222" y="0"/>
                      <a:pt x="272" y="5"/>
                    </a:cubicBezTo>
                    <a:cubicBezTo>
                      <a:pt x="322" y="10"/>
                      <a:pt x="370" y="86"/>
                      <a:pt x="334" y="101"/>
                    </a:cubicBezTo>
                    <a:cubicBezTo>
                      <a:pt x="298" y="116"/>
                      <a:pt x="104" y="102"/>
                      <a:pt x="54" y="97"/>
                    </a:cubicBezTo>
                    <a:cubicBezTo>
                      <a:pt x="4" y="92"/>
                      <a:pt x="0" y="86"/>
                      <a:pt x="36" y="71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874"/>
            <p:cNvGrpSpPr>
              <a:grpSpLocks/>
            </p:cNvGrpSpPr>
            <p:nvPr/>
          </p:nvGrpSpPr>
          <p:grpSpPr bwMode="auto">
            <a:xfrm>
              <a:off x="6988175" y="3167063"/>
              <a:ext cx="923925" cy="377825"/>
              <a:chOff x="378" y="2923"/>
              <a:chExt cx="630" cy="246"/>
            </a:xfrm>
          </p:grpSpPr>
          <p:sp>
            <p:nvSpPr>
              <p:cNvPr id="13" name="Oval 875"/>
              <p:cNvSpPr>
                <a:spLocks noChangeArrowheads="1"/>
              </p:cNvSpPr>
              <p:nvPr/>
            </p:nvSpPr>
            <p:spPr bwMode="auto">
              <a:xfrm>
                <a:off x="378" y="2948"/>
                <a:ext cx="366" cy="219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876"/>
              <p:cNvSpPr>
                <a:spLocks/>
              </p:cNvSpPr>
              <p:nvPr/>
            </p:nvSpPr>
            <p:spPr bwMode="auto">
              <a:xfrm>
                <a:off x="638" y="2923"/>
                <a:ext cx="370" cy="116"/>
              </a:xfrm>
              <a:custGeom>
                <a:avLst/>
                <a:gdLst>
                  <a:gd name="T0" fmla="*/ 36 w 370"/>
                  <a:gd name="T1" fmla="*/ 71 h 116"/>
                  <a:gd name="T2" fmla="*/ 272 w 370"/>
                  <a:gd name="T3" fmla="*/ 5 h 116"/>
                  <a:gd name="T4" fmla="*/ 334 w 370"/>
                  <a:gd name="T5" fmla="*/ 101 h 116"/>
                  <a:gd name="T6" fmla="*/ 54 w 370"/>
                  <a:gd name="T7" fmla="*/ 97 h 116"/>
                  <a:gd name="T8" fmla="*/ 36 w 370"/>
                  <a:gd name="T9" fmla="*/ 7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0" h="116">
                    <a:moveTo>
                      <a:pt x="36" y="71"/>
                    </a:moveTo>
                    <a:cubicBezTo>
                      <a:pt x="72" y="56"/>
                      <a:pt x="222" y="0"/>
                      <a:pt x="272" y="5"/>
                    </a:cubicBezTo>
                    <a:cubicBezTo>
                      <a:pt x="322" y="10"/>
                      <a:pt x="370" y="86"/>
                      <a:pt x="334" y="101"/>
                    </a:cubicBezTo>
                    <a:cubicBezTo>
                      <a:pt x="298" y="116"/>
                      <a:pt x="104" y="102"/>
                      <a:pt x="54" y="97"/>
                    </a:cubicBezTo>
                    <a:cubicBezTo>
                      <a:pt x="4" y="92"/>
                      <a:pt x="0" y="86"/>
                      <a:pt x="36" y="7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877"/>
              <p:cNvSpPr>
                <a:spLocks/>
              </p:cNvSpPr>
              <p:nvPr/>
            </p:nvSpPr>
            <p:spPr bwMode="auto">
              <a:xfrm flipV="1">
                <a:off x="638" y="3053"/>
                <a:ext cx="370" cy="116"/>
              </a:xfrm>
              <a:custGeom>
                <a:avLst/>
                <a:gdLst>
                  <a:gd name="T0" fmla="*/ 36 w 370"/>
                  <a:gd name="T1" fmla="*/ 71 h 116"/>
                  <a:gd name="T2" fmla="*/ 272 w 370"/>
                  <a:gd name="T3" fmla="*/ 5 h 116"/>
                  <a:gd name="T4" fmla="*/ 334 w 370"/>
                  <a:gd name="T5" fmla="*/ 101 h 116"/>
                  <a:gd name="T6" fmla="*/ 54 w 370"/>
                  <a:gd name="T7" fmla="*/ 97 h 116"/>
                  <a:gd name="T8" fmla="*/ 36 w 370"/>
                  <a:gd name="T9" fmla="*/ 71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0" h="116">
                    <a:moveTo>
                      <a:pt x="36" y="71"/>
                    </a:moveTo>
                    <a:cubicBezTo>
                      <a:pt x="72" y="56"/>
                      <a:pt x="222" y="0"/>
                      <a:pt x="272" y="5"/>
                    </a:cubicBezTo>
                    <a:cubicBezTo>
                      <a:pt x="322" y="10"/>
                      <a:pt x="370" y="86"/>
                      <a:pt x="334" y="101"/>
                    </a:cubicBezTo>
                    <a:cubicBezTo>
                      <a:pt x="298" y="116"/>
                      <a:pt x="104" y="102"/>
                      <a:pt x="54" y="97"/>
                    </a:cubicBezTo>
                    <a:cubicBezTo>
                      <a:pt x="4" y="92"/>
                      <a:pt x="0" y="86"/>
                      <a:pt x="36" y="7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82" name="TextBox 881"/>
          <p:cNvSpPr txBox="1"/>
          <p:nvPr/>
        </p:nvSpPr>
        <p:spPr>
          <a:xfrm>
            <a:off x="591798" y="3860060"/>
            <a:ext cx="42088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</a:rPr>
              <a:t>OBS</a:t>
            </a:r>
            <a:r>
              <a:rPr lang="da-DK" sz="2400" dirty="0" smtClean="0"/>
              <a:t> </a:t>
            </a:r>
            <a:r>
              <a:rPr lang="da-DK" sz="2400" dirty="0" err="1"/>
              <a:t>B</a:t>
            </a:r>
            <a:r>
              <a:rPr lang="da-DK" sz="2400" dirty="0" err="1" smtClean="0"/>
              <a:t>iomass</a:t>
            </a:r>
            <a:r>
              <a:rPr lang="da-DK" sz="2400" dirty="0" smtClean="0"/>
              <a:t> </a:t>
            </a:r>
            <a:r>
              <a:rPr lang="da-DK" sz="2400" dirty="0" err="1" smtClean="0"/>
              <a:t>can</a:t>
            </a:r>
            <a:r>
              <a:rPr lang="da-DK" sz="2400" dirty="0" smtClean="0"/>
              <a:t>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used</a:t>
            </a:r>
            <a:r>
              <a:rPr lang="da-DK" sz="2400" dirty="0" smtClean="0"/>
              <a:t> for </a:t>
            </a:r>
            <a:r>
              <a:rPr lang="da-DK" sz="2400" dirty="0" err="1" smtClean="0"/>
              <a:t>much</a:t>
            </a:r>
            <a:r>
              <a:rPr lang="da-DK" sz="2400" dirty="0" smtClean="0"/>
              <a:t> more </a:t>
            </a:r>
            <a:r>
              <a:rPr lang="da-DK" sz="2400" dirty="0" err="1" smtClean="0"/>
              <a:t>than</a:t>
            </a:r>
            <a:r>
              <a:rPr lang="da-DK" sz="2400" dirty="0" smtClean="0"/>
              <a:t> </a:t>
            </a:r>
            <a:r>
              <a:rPr lang="da-DK" sz="2400" dirty="0" err="1" smtClean="0"/>
              <a:t>you</a:t>
            </a:r>
            <a:r>
              <a:rPr lang="da-DK" sz="2400" dirty="0" smtClean="0"/>
              <a:t> </a:t>
            </a:r>
            <a:r>
              <a:rPr lang="da-DK" sz="2400" dirty="0" err="1" smtClean="0"/>
              <a:t>can</a:t>
            </a:r>
            <a:r>
              <a:rPr lang="da-DK" sz="2400" dirty="0" smtClean="0"/>
              <a:t> </a:t>
            </a:r>
            <a:r>
              <a:rPr lang="da-DK" sz="2400" dirty="0" err="1" smtClean="0"/>
              <a:t>make</a:t>
            </a:r>
            <a:r>
              <a:rPr lang="da-DK" sz="2400" dirty="0" smtClean="0"/>
              <a:t> from </a:t>
            </a:r>
            <a:r>
              <a:rPr lang="da-DK" sz="2400" dirty="0" err="1" smtClean="0"/>
              <a:t>crude</a:t>
            </a:r>
            <a:r>
              <a:rPr lang="da-DK" sz="2400" dirty="0" smtClean="0"/>
              <a:t> </a:t>
            </a:r>
            <a:r>
              <a:rPr lang="da-DK" sz="2400" dirty="0" err="1" smtClean="0"/>
              <a:t>oil</a:t>
            </a:r>
            <a:r>
              <a:rPr lang="da-DK" sz="2400" dirty="0"/>
              <a:t>.</a:t>
            </a:r>
            <a:r>
              <a:rPr lang="da-DK" sz="2400" dirty="0" smtClean="0"/>
              <a:t> In </a:t>
            </a:r>
            <a:r>
              <a:rPr lang="da-DK" sz="2400" dirty="0" err="1" smtClean="0"/>
              <a:t>biomass</a:t>
            </a:r>
            <a:r>
              <a:rPr lang="da-DK" sz="2400" dirty="0" smtClean="0"/>
              <a:t> the </a:t>
            </a:r>
            <a:r>
              <a:rPr lang="da-DK" sz="2400" dirty="0" err="1" smtClean="0"/>
              <a:t>complexity</a:t>
            </a:r>
            <a:r>
              <a:rPr lang="da-DK" sz="2400" dirty="0" smtClean="0"/>
              <a:t> of the plant components is </a:t>
            </a:r>
            <a:r>
              <a:rPr lang="da-DK" sz="2400" dirty="0" err="1" smtClean="0"/>
              <a:t>intact</a:t>
            </a:r>
            <a:r>
              <a:rPr lang="da-DK" sz="2400" dirty="0" smtClean="0"/>
              <a:t>.  In the </a:t>
            </a:r>
            <a:r>
              <a:rPr lang="da-DK" sz="2400" dirty="0" err="1" smtClean="0"/>
              <a:t>oil</a:t>
            </a:r>
            <a:r>
              <a:rPr lang="da-DK" sz="2400" dirty="0" smtClean="0"/>
              <a:t>, </a:t>
            </a:r>
            <a:r>
              <a:rPr lang="da-DK" sz="2400" dirty="0" err="1" smtClean="0"/>
              <a:t>fossilation</a:t>
            </a:r>
            <a:r>
              <a:rPr lang="da-DK" sz="2400" dirty="0" smtClean="0"/>
              <a:t> has </a:t>
            </a:r>
            <a:r>
              <a:rPr lang="da-DK" sz="2400" dirty="0" err="1" smtClean="0"/>
              <a:t>degraded</a:t>
            </a:r>
            <a:r>
              <a:rPr lang="da-DK" sz="2400" dirty="0" smtClean="0"/>
              <a:t> the </a:t>
            </a:r>
            <a:r>
              <a:rPr lang="da-DK" sz="2400" dirty="0" err="1" smtClean="0"/>
              <a:t>complexity</a:t>
            </a:r>
            <a:r>
              <a:rPr lang="da-DK" sz="2400" dirty="0" smtClean="0"/>
              <a:t>: No proteins; </a:t>
            </a:r>
            <a:r>
              <a:rPr lang="da-DK" sz="2400" dirty="0" err="1" smtClean="0"/>
              <a:t>no</a:t>
            </a:r>
            <a:r>
              <a:rPr lang="da-DK" sz="2400" dirty="0" smtClean="0"/>
              <a:t> long and </a:t>
            </a:r>
            <a:r>
              <a:rPr lang="da-DK" sz="2400" dirty="0" err="1" smtClean="0"/>
              <a:t>branched</a:t>
            </a:r>
            <a:r>
              <a:rPr lang="da-DK" sz="2400" dirty="0" smtClean="0"/>
              <a:t> polymers.</a:t>
            </a:r>
          </a:p>
          <a:p>
            <a:endParaRPr lang="da-DK" dirty="0"/>
          </a:p>
        </p:txBody>
      </p:sp>
      <p:sp>
        <p:nvSpPr>
          <p:cNvPr id="883" name="TextBox 882"/>
          <p:cNvSpPr txBox="1"/>
          <p:nvPr/>
        </p:nvSpPr>
        <p:spPr>
          <a:xfrm>
            <a:off x="5728586" y="370189"/>
            <a:ext cx="70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G</a:t>
            </a:r>
            <a:r>
              <a:rPr lang="da-DK" b="1" dirty="0" smtClean="0"/>
              <a:t>rass</a:t>
            </a:r>
            <a:endParaRPr lang="da-DK" b="1" dirty="0"/>
          </a:p>
        </p:txBody>
      </p:sp>
      <p:sp>
        <p:nvSpPr>
          <p:cNvPr id="884" name="TextBox 883"/>
          <p:cNvSpPr txBox="1"/>
          <p:nvPr/>
        </p:nvSpPr>
        <p:spPr>
          <a:xfrm>
            <a:off x="5701504" y="4832141"/>
            <a:ext cx="303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Proteins and Food </a:t>
            </a:r>
            <a:r>
              <a:rPr lang="da-DK" b="1" dirty="0" err="1" smtClean="0"/>
              <a:t>ingredients</a:t>
            </a:r>
            <a:endParaRPr lang="da-DK" b="1" dirty="0"/>
          </a:p>
        </p:txBody>
      </p:sp>
      <p:pic>
        <p:nvPicPr>
          <p:cNvPr id="885" name="Picture 884"/>
          <p:cNvPicPr>
            <a:picLocks noChangeAspect="1" noChangeArrowheads="1"/>
          </p:cNvPicPr>
          <p:nvPr/>
        </p:nvPicPr>
        <p:blipFill>
          <a:blip r:embed="rId4" cstate="print"/>
          <a:srcRect l="9053" r="18930" b="41818"/>
          <a:stretch>
            <a:fillRect/>
          </a:stretch>
        </p:blipFill>
        <p:spPr bwMode="auto">
          <a:xfrm>
            <a:off x="5751773" y="5201473"/>
            <a:ext cx="2396843" cy="175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672945" y="2662369"/>
            <a:ext cx="248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Plant </a:t>
            </a:r>
            <a:r>
              <a:rPr lang="da-DK" b="1" dirty="0" err="1"/>
              <a:t>cell</a:t>
            </a:r>
            <a:r>
              <a:rPr lang="da-DK" b="1" dirty="0"/>
              <a:t> wall </a:t>
            </a:r>
            <a:r>
              <a:rPr lang="da-DK" b="1" dirty="0" err="1" smtClean="0"/>
              <a:t>structure</a:t>
            </a:r>
            <a:r>
              <a:rPr lang="da-DK" b="1" dirty="0" smtClean="0"/>
              <a:t>:</a:t>
            </a:r>
            <a:endParaRPr lang="da-DK" dirty="0"/>
          </a:p>
        </p:txBody>
      </p:sp>
      <p:sp>
        <p:nvSpPr>
          <p:cNvPr id="887" name="TextBox 886"/>
          <p:cNvSpPr txBox="1"/>
          <p:nvPr/>
        </p:nvSpPr>
        <p:spPr>
          <a:xfrm>
            <a:off x="8528136" y="127157"/>
            <a:ext cx="30301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3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30045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stitu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1292</Words>
  <Application>Microsoft Office PowerPoint</Application>
  <PresentationFormat>On-screen Show (4:3)</PresentationFormat>
  <Paragraphs>231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Kontortema</vt:lpstr>
      <vt:lpstr>Institute</vt:lpstr>
      <vt:lpstr>International trends in the Bioeconomy </vt:lpstr>
      <vt:lpstr>EU Horizon 2020 Vision</vt:lpstr>
      <vt:lpstr>The new Bioeconomy, Trend 1 -Bioeconomy is much more than bioenergy</vt:lpstr>
      <vt:lpstr>Bioeconomy includes many types of Biorefineries -big and small</vt:lpstr>
      <vt:lpstr>The new Bioeconomy, Trend 2  -Focus on higher value products</vt:lpstr>
      <vt:lpstr>PowerPoint Presentation</vt:lpstr>
      <vt:lpstr>Trend 3: There is much more Biomass available </vt:lpstr>
      <vt:lpstr>Trend 4, Making value from complexity -not just breaking down polymers to monomer sugars </vt:lpstr>
      <vt:lpstr>PowerPoint Presentation</vt:lpstr>
      <vt:lpstr>PowerPoint Presentation</vt:lpstr>
      <vt:lpstr>Efficient use of own protein resources -to substitute imported soy protein for animal feed</vt:lpstr>
      <vt:lpstr>The Green Biorefinery, making value from complexity:  Nutrition and health products from berries and vegetables  </vt:lpstr>
      <vt:lpstr>Prebiotic feed and food ingredients</vt:lpstr>
      <vt:lpstr>PowerPoint Presentation</vt:lpstr>
      <vt:lpstr>Rape seed press cake biorefinery:  a new biomass for producing food and feed ingredients</vt:lpstr>
      <vt:lpstr>The new Bioeconomy, Trend 5:  - new biorefinery from animal biomass </vt:lpstr>
      <vt:lpstr>The modern slaughterhouse:  -a new resource for upgrade to higher value products</vt:lpstr>
      <vt:lpstr>Biorefinery diversity, Trend 6:  The Blue Biorefinery is different and very promising!</vt:lpstr>
      <vt:lpstr>The Blue Biorefinery -from waste and by-catch to healthy feed and food ingredients</vt:lpstr>
      <vt:lpstr>The Blue Biorefinery/Value Cascading! </vt:lpstr>
      <vt:lpstr>Trend:  upgrade biomass to animal feed -free land to produce food or biodiversity</vt:lpstr>
      <vt:lpstr>Learning from nature, Trend 7</vt:lpstr>
      <vt:lpstr>Leaf cutter ant’s fungal garden The ants eat not the leaves but the fungus!  </vt:lpstr>
      <vt:lpstr>Making value by learning from Nature! Discovery from nature´s own biomass conversion!</vt:lpstr>
      <vt:lpstr>Learning from Nature: Discovery for the blue biorefinery</vt:lpstr>
      <vt:lpstr>The Waste upgrade biorefinery, Trend 8 ”Waste2Value”</vt:lpstr>
      <vt:lpstr>Vision: create value also from mixed and wet organic waste streams</vt:lpstr>
      <vt:lpstr>PowerPoint Presentation</vt:lpstr>
      <vt:lpstr>The new Bioeconomy Trend 9 -solving the ”food versus fuel” dilemma</vt:lpstr>
      <vt:lpstr>Bioeconomy Trend 10: Europe is still in lead  -but also falling behind</vt:lpstr>
      <vt:lpstr>The new Nordic Bioeconomy: Norway</vt:lpstr>
      <vt:lpstr>PowerPoint Presentation</vt:lpstr>
    </vt:vector>
  </TitlesOfParts>
  <Company>NaturErhvervstyrelsen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danske bioøkonomipanel</dc:title>
  <dc:creator>Tanja Elisabeth Erbs (NaturErhvervstyrelsen)</dc:creator>
  <cp:lastModifiedBy>Lene Lange</cp:lastModifiedBy>
  <cp:revision>71</cp:revision>
  <cp:lastPrinted>2015-06-17T14:11:19Z</cp:lastPrinted>
  <dcterms:created xsi:type="dcterms:W3CDTF">2015-02-19T13:14:52Z</dcterms:created>
  <dcterms:modified xsi:type="dcterms:W3CDTF">2015-06-17T21:15:17Z</dcterms:modified>
</cp:coreProperties>
</file>