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916" r:id="rId2"/>
    <p:sldId id="4919" r:id="rId3"/>
    <p:sldId id="4903" r:id="rId4"/>
    <p:sldId id="4904" r:id="rId5"/>
    <p:sldId id="4905" r:id="rId6"/>
    <p:sldId id="4906" r:id="rId7"/>
    <p:sldId id="4907" r:id="rId8"/>
    <p:sldId id="4908" r:id="rId9"/>
    <p:sldId id="4909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3F9CA4"/>
    <a:srgbClr val="01383F"/>
    <a:srgbClr val="CFD6DC"/>
    <a:srgbClr val="D6EDFF"/>
    <a:srgbClr val="89D7D7"/>
    <a:srgbClr val="E1EDD1"/>
    <a:srgbClr val="005F32"/>
    <a:srgbClr val="002E5E"/>
    <a:srgbClr val="91C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1990" autoAdjust="0"/>
  </p:normalViewPr>
  <p:slideViewPr>
    <p:cSldViewPr snapToGrid="0">
      <p:cViewPr>
        <p:scale>
          <a:sx n="100" d="100"/>
          <a:sy n="100" d="100"/>
        </p:scale>
        <p:origin x="2394" y="11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3696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B94101F5-31A5-DD19-7504-B1EF700B6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CC8AAA-0DD6-C1AA-DCCB-E188ED8C88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130C5-7854-2D48-8C17-95DB6ECF2424}" type="datetimeFigureOut">
              <a:rPr lang="nb-NO" smtClean="0"/>
              <a:t>18.06.2024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3E83A6C-AAB2-EF70-234E-EA53E6903F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692A29D-CD19-E53B-14A1-B25AC50EC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5CCAD-6884-814D-B588-0F91C1CE8A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09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D2BEB-593C-48D0-95B9-7DF03C8F1083}" type="datetimeFigureOut">
              <a:rPr lang="nb-NO" smtClean="0"/>
              <a:t>18.06.2024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E0B6-B392-4A4C-BB2E-AEBAC1F044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49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3E0B6-B392-4A4C-BB2E-AEBAC1F0443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9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3E0B6-B392-4A4C-BB2E-AEBAC1F0443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299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3E0B6-B392-4A4C-BB2E-AEBAC1F0443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86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3E0B6-B392-4A4C-BB2E-AEBAC1F044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398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3E0B6-B392-4A4C-BB2E-AEBAC1F044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268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3E0B6-B392-4A4C-BB2E-AEBAC1F044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62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3E0B6-B392-4A4C-BB2E-AEBAC1F044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080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side_blå ">
    <p:bg>
      <p:bgPr>
        <a:solidFill>
          <a:srgbClr val="3F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rgbClr val="01383F"/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37F8C4B4-A5EB-FCFD-B3C0-AFA905A48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4575" y="3229387"/>
            <a:ext cx="4707960" cy="327426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C56F549-CDBE-1B33-33DD-D581BB1A4624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rgbClr val="01383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6">
            <a:extLst>
              <a:ext uri="{FF2B5EF4-FFF2-40B4-BE49-F238E27FC236}">
                <a16:creationId xmlns:a16="http://schemas.microsoft.com/office/drawing/2014/main" id="{050ADF9D-E898-C1FE-9044-3C5EDD485B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83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669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542F65-18AC-C341-2AEF-CC44F2D4A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9836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B83A51-F09B-4659-A372-964B06C25686}" type="datetime1">
              <a:rPr lang="nb-NO" smtClean="0"/>
              <a:t>18.06.2024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31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522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 med tekst mørk grønn ">
    <p:bg>
      <p:bgPr>
        <a:solidFill>
          <a:srgbClr val="01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6">
            <a:extLst>
              <a:ext uri="{FF2B5EF4-FFF2-40B4-BE49-F238E27FC236}">
                <a16:creationId xmlns:a16="http://schemas.microsoft.com/office/drawing/2014/main" id="{44FD6C7C-1776-0888-E7EB-2F3F9BDA2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52FC520-EC45-00FC-C871-694815D7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6" name="Plassholder for bunntekst 2">
            <a:extLst>
              <a:ext uri="{FF2B5EF4-FFF2-40B4-BE49-F238E27FC236}">
                <a16:creationId xmlns:a16="http://schemas.microsoft.com/office/drawing/2014/main" id="{F56CE54C-9973-8EC8-0FE4-0590C6E2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6CBE799F-31AE-96D6-DBE0-EE42A3F4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F276959-576A-C5B2-0F46-F87213920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1838175C-B705-4911-98F9-FFAD0DE918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596D94BF-2384-E9C6-EE73-419424567E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BFF91190-5665-C543-8B4A-B182BCDE711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C9BD9CAF-231E-F257-5120-BA63A19412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54444204-76BC-C818-D5B3-212881DFEC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>
            <a:extLst>
              <a:ext uri="{FF2B5EF4-FFF2-40B4-BE49-F238E27FC236}">
                <a16:creationId xmlns:a16="http://schemas.microsoft.com/office/drawing/2014/main" id="{C89FBA3C-5340-3276-551A-194ED4FB61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bilde 15">
            <a:extLst>
              <a:ext uri="{FF2B5EF4-FFF2-40B4-BE49-F238E27FC236}">
                <a16:creationId xmlns:a16="http://schemas.microsoft.com/office/drawing/2014/main" id="{36EED6B4-760D-0645-42AF-BD1538F1EF85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9" name="Plassholder for bilde 15">
            <a:extLst>
              <a:ext uri="{FF2B5EF4-FFF2-40B4-BE49-F238E27FC236}">
                <a16:creationId xmlns:a16="http://schemas.microsoft.com/office/drawing/2014/main" id="{0AF8A210-35F3-E1DD-194C-8C54DDB673D6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0" name="Plassholder for bilde 15">
            <a:extLst>
              <a:ext uri="{FF2B5EF4-FFF2-40B4-BE49-F238E27FC236}">
                <a16:creationId xmlns:a16="http://schemas.microsoft.com/office/drawing/2014/main" id="{267E16AB-C73D-4281-8FA7-1B2D0BB91BD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148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TAT mørk bakgrunn">
    <p:bg>
      <p:bgPr>
        <a:solidFill>
          <a:srgbClr val="01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6">
            <a:extLst>
              <a:ext uri="{FF2B5EF4-FFF2-40B4-BE49-F238E27FC236}">
                <a16:creationId xmlns:a16="http://schemas.microsoft.com/office/drawing/2014/main" id="{F4C9B874-F596-296D-EECA-FA9336E34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  <p:sp>
        <p:nvSpPr>
          <p:cNvPr id="4" name="Plassholder for bunntekst 2">
            <a:extLst>
              <a:ext uri="{FF2B5EF4-FFF2-40B4-BE49-F238E27FC236}">
                <a16:creationId xmlns:a16="http://schemas.microsoft.com/office/drawing/2014/main" id="{00185B9F-41B8-A038-476D-1EFA51971B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CA8231A-B639-9CAD-1A5D-E2311D067C0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846342" y="6317146"/>
            <a:ext cx="1620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7" name="Plassholder for lysbildenummer 4">
            <a:extLst>
              <a:ext uri="{FF2B5EF4-FFF2-40B4-BE49-F238E27FC236}">
                <a16:creationId xmlns:a16="http://schemas.microsoft.com/office/drawing/2014/main" id="{FCDD22F1-9240-D2DC-3D5D-98981C81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5518" y="6317146"/>
            <a:ext cx="45001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FDDEDD8-A4ED-4814-60C7-2FE4AA8225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5C53E489-6450-904E-E797-84548B347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688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TAT blå">
    <p:bg>
      <p:bgPr>
        <a:solidFill>
          <a:srgbClr val="3F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6">
            <a:extLst>
              <a:ext uri="{FF2B5EF4-FFF2-40B4-BE49-F238E27FC236}">
                <a16:creationId xmlns:a16="http://schemas.microsoft.com/office/drawing/2014/main" id="{44FD6C7C-1776-0888-E7EB-2F3F9BDA2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  <p:sp>
        <p:nvSpPr>
          <p:cNvPr id="4" name="Plassholder for bunntekst 2">
            <a:extLst>
              <a:ext uri="{FF2B5EF4-FFF2-40B4-BE49-F238E27FC236}">
                <a16:creationId xmlns:a16="http://schemas.microsoft.com/office/drawing/2014/main" id="{B610D853-500D-18DD-4A3F-48DA743D06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BF686490-3091-228E-6E92-2556A5BB565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846342" y="6317146"/>
            <a:ext cx="1620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7" name="Plassholder for lysbildenummer 4">
            <a:extLst>
              <a:ext uri="{FF2B5EF4-FFF2-40B4-BE49-F238E27FC236}">
                <a16:creationId xmlns:a16="http://schemas.microsoft.com/office/drawing/2014/main" id="{BA563E33-A162-A35B-33C0-286065AC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5518" y="6317146"/>
            <a:ext cx="45001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E268E31-BD54-2E25-4508-6ADAFD0AC6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  <a:solidFill>
            <a:srgbClr val="3F9CA4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A6430F12-1E8F-3C10-A660-02EFEC8C70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5555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blå">
    <p:bg>
      <p:bgPr>
        <a:solidFill>
          <a:srgbClr val="3F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  <p:pic>
        <p:nvPicPr>
          <p:cNvPr id="3" name="Bilde 6">
            <a:extLst>
              <a:ext uri="{FF2B5EF4-FFF2-40B4-BE49-F238E27FC236}">
                <a16:creationId xmlns:a16="http://schemas.microsoft.com/office/drawing/2014/main" id="{44FD6C7C-1776-0888-E7EB-2F3F9BDA2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7585B4B8-98A4-972C-EC0E-4F5452329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091"/>
          <a:stretch/>
        </p:blipFill>
        <p:spPr>
          <a:xfrm>
            <a:off x="3687416" y="493714"/>
            <a:ext cx="8504584" cy="66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6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side_mørk grønn">
    <p:bg>
      <p:bgPr>
        <a:solidFill>
          <a:srgbClr val="01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accent1">
              <a:alpha val="5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accent1">
              <a:alpha val="3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accent1">
              <a:alpha val="3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8AC0513E-3ECF-B3F3-9B6B-EC166C2D7A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4575" y="3229387"/>
            <a:ext cx="4707960" cy="327426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32BB3AD-5405-EE7E-A5FD-E71B003948C0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rgbClr val="01383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FD601B68-C16A-5E0B-E743-8593099B16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43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mørk bakgrunn">
    <p:bg>
      <p:bgPr>
        <a:solidFill>
          <a:srgbClr val="01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  <p:pic>
        <p:nvPicPr>
          <p:cNvPr id="3" name="Bilde 6">
            <a:extLst>
              <a:ext uri="{FF2B5EF4-FFF2-40B4-BE49-F238E27FC236}">
                <a16:creationId xmlns:a16="http://schemas.microsoft.com/office/drawing/2014/main" id="{F4C9B874-F596-296D-EECA-FA9336E34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8D10983A-E997-0963-48F6-86C2F5B65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091"/>
          <a:stretch/>
        </p:blipFill>
        <p:spPr>
          <a:xfrm>
            <a:off x="3687417" y="493714"/>
            <a:ext cx="8504584" cy="66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1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hvit bakgr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/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71B3154A-56CD-13F8-401A-99DE06872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9" y="6289674"/>
            <a:ext cx="1984495" cy="431999"/>
          </a:xfrm>
          <a:prstGeom prst="rect">
            <a:avLst/>
          </a:prstGeom>
        </p:spPr>
      </p:pic>
      <p:pic>
        <p:nvPicPr>
          <p:cNvPr id="2" name="Grafikk 1">
            <a:extLst>
              <a:ext uri="{FF2B5EF4-FFF2-40B4-BE49-F238E27FC236}">
                <a16:creationId xmlns:a16="http://schemas.microsoft.com/office/drawing/2014/main" id="{50D2AF0E-2DB2-E403-0FFF-569E023CB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091"/>
          <a:stretch/>
        </p:blipFill>
        <p:spPr>
          <a:xfrm>
            <a:off x="3687416" y="493714"/>
            <a:ext cx="8504584" cy="66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0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uten symb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502951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E3C12AE6-327F-262B-CCF7-D9EF300F4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9" y="6289674"/>
            <a:ext cx="1984495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07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0B12FE5F-3547-1B2D-B81B-C9D435565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246" y="3011400"/>
            <a:ext cx="3836700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1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vslutningsside HVIT ">
    <p:bg>
      <p:bgPr>
        <a:solidFill>
          <a:srgbClr val="01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0B12FE5F-3547-1B2D-B81B-C9D435565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28246" y="3011400"/>
            <a:ext cx="3836700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27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En grønn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C7F87B7-DAE4-8D37-A677-C8B9C71D098A}"/>
              </a:ext>
            </a:extLst>
          </p:cNvPr>
          <p:cNvSpPr/>
          <p:nvPr/>
        </p:nvSpPr>
        <p:spPr>
          <a:xfrm>
            <a:off x="735141" y="1677106"/>
            <a:ext cx="10736661" cy="4378913"/>
          </a:xfrm>
          <a:prstGeom prst="rect">
            <a:avLst/>
          </a:prstGeom>
          <a:solidFill>
            <a:srgbClr val="3F9CA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2989BE7F-0F56-E499-4636-3D1F0211A5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98800" y="1825625"/>
            <a:ext cx="9792000" cy="409984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75635E01-F0C6-FBBA-71D7-E03B0FC71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083CD7-F406-339F-7DE3-0E6B0F379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4F225531-2CBA-D325-7E81-520FAB83B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62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o grønn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78DC10A4-9463-D079-7FE3-4C938AA37A4D}"/>
              </a:ext>
            </a:extLst>
          </p:cNvPr>
          <p:cNvGrpSpPr/>
          <p:nvPr userDrawn="1"/>
        </p:nvGrpSpPr>
        <p:grpSpPr>
          <a:xfrm>
            <a:off x="735142" y="1690688"/>
            <a:ext cx="10736660" cy="4367447"/>
            <a:chOff x="966940" y="1690688"/>
            <a:chExt cx="10736660" cy="4367447"/>
          </a:xfrm>
          <a:solidFill>
            <a:srgbClr val="3F9CA4">
              <a:alpha val="20000"/>
            </a:srgbClr>
          </a:solidFill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24E56A07-BF76-EA76-4031-E60EBA65075C}"/>
                </a:ext>
              </a:extLst>
            </p:cNvPr>
            <p:cNvSpPr/>
            <p:nvPr/>
          </p:nvSpPr>
          <p:spPr>
            <a:xfrm>
              <a:off x="966940" y="1692804"/>
              <a:ext cx="5279012" cy="436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7270C245-218A-EE0E-8E6E-6DE66993379D}"/>
                </a:ext>
              </a:extLst>
            </p:cNvPr>
            <p:cNvSpPr/>
            <p:nvPr/>
          </p:nvSpPr>
          <p:spPr>
            <a:xfrm>
              <a:off x="6364484" y="1690688"/>
              <a:ext cx="5339116" cy="43653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45944628-C379-7761-44E5-4E76E78A9A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5945" y="1825625"/>
            <a:ext cx="5106153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64659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53D7AB95-97C8-2A5B-0334-02D10EB4D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415A1E52-C522-5F93-1F0D-D8F797190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21BCD4C1-7523-AF1F-39A3-9ECFD8D9A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09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En grønn boks. En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4E56A07-BF76-EA76-4031-E60EBA65075C}"/>
              </a:ext>
            </a:extLst>
          </p:cNvPr>
          <p:cNvSpPr/>
          <p:nvPr/>
        </p:nvSpPr>
        <p:spPr>
          <a:xfrm>
            <a:off x="735142" y="1692804"/>
            <a:ext cx="5279012" cy="4365331"/>
          </a:xfrm>
          <a:prstGeom prst="rect">
            <a:avLst/>
          </a:prstGeom>
          <a:solidFill>
            <a:srgbClr val="3F9CA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Bilde til høyre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64659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8CF30E67-FEC1-7560-8612-07006CF5EE7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5945" y="1825625"/>
            <a:ext cx="5106153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21D24DA0-C776-19D5-B938-F7610F2291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32686" y="1698032"/>
            <a:ext cx="5335748" cy="4360103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DE1729DC-CB76-2E3E-56C1-53F42C27DB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00806" y="6069792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EE0CC9E0-91BA-1AA3-01F2-9596FA81E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E10FD24-6B89-8A8D-329F-EFFFFA11A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B696388D-2652-A2E2-A220-CE6C389EC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36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o grønne bokser. En hoved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9D2A018A-B66D-4D5F-A965-7ACECB0286B9}"/>
              </a:ext>
            </a:extLst>
          </p:cNvPr>
          <p:cNvGrpSpPr/>
          <p:nvPr userDrawn="1"/>
        </p:nvGrpSpPr>
        <p:grpSpPr>
          <a:xfrm>
            <a:off x="735142" y="1688572"/>
            <a:ext cx="10721716" cy="4369563"/>
            <a:chOff x="735142" y="1688572"/>
            <a:chExt cx="10721716" cy="4369563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658212C6-C8B0-81D4-EEF5-4BC30088F9C1}"/>
                </a:ext>
              </a:extLst>
            </p:cNvPr>
            <p:cNvSpPr/>
            <p:nvPr/>
          </p:nvSpPr>
          <p:spPr>
            <a:xfrm>
              <a:off x="8383226" y="1688572"/>
              <a:ext cx="3073632" cy="4365331"/>
            </a:xfrm>
            <a:prstGeom prst="rect">
              <a:avLst/>
            </a:prstGeom>
            <a:solidFill>
              <a:srgbClr val="3F9CA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2697EF2E-FF9D-6CE6-33F4-B98263D61048}"/>
                </a:ext>
              </a:extLst>
            </p:cNvPr>
            <p:cNvSpPr/>
            <p:nvPr/>
          </p:nvSpPr>
          <p:spPr>
            <a:xfrm>
              <a:off x="735142" y="1692804"/>
              <a:ext cx="7521754" cy="4365331"/>
            </a:xfrm>
            <a:prstGeom prst="rect">
              <a:avLst/>
            </a:prstGeom>
            <a:solidFill>
              <a:srgbClr val="3F9CA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45944628-C379-7761-44E5-4E76E78A9A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519311" y="1825625"/>
            <a:ext cx="2834489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7282758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488471BB-8960-B5A1-F632-FDBDD6DA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1DD999-E86F-78DC-8881-FBAFDF5BD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512B825F-7DEC-DCFF-ED41-6602B5DC3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74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side_hvit bunnf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2"/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90930E5E-5FEB-0AA7-623C-1705249D5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4575" y="3229387"/>
            <a:ext cx="4707960" cy="327426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DD90E94-10D3-B455-D799-7BC2FCAD47E3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1A4CC906-0BC7-AE14-BE76-74EB782AE8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9360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re grønn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52B33DF8-6F8E-F2DB-D670-76703148ADBA}"/>
              </a:ext>
            </a:extLst>
          </p:cNvPr>
          <p:cNvGrpSpPr/>
          <p:nvPr userDrawn="1"/>
        </p:nvGrpSpPr>
        <p:grpSpPr>
          <a:xfrm>
            <a:off x="736671" y="1679208"/>
            <a:ext cx="10735652" cy="4385312"/>
            <a:chOff x="736671" y="1679208"/>
            <a:chExt cx="10735652" cy="4385312"/>
          </a:xfrm>
          <a:solidFill>
            <a:srgbClr val="3F9CA4">
              <a:alpha val="20000"/>
            </a:srgbClr>
          </a:solidFill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24557151-142A-A676-36A9-A5BF5BFA3848}"/>
                </a:ext>
              </a:extLst>
            </p:cNvPr>
            <p:cNvSpPr/>
            <p:nvPr/>
          </p:nvSpPr>
          <p:spPr>
            <a:xfrm>
              <a:off x="7914923" y="1703179"/>
              <a:ext cx="3557400" cy="4338966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F360F32-7987-90E0-D12A-37A926C73EF3}"/>
                </a:ext>
              </a:extLst>
            </p:cNvPr>
            <p:cNvSpPr/>
            <p:nvPr/>
          </p:nvSpPr>
          <p:spPr>
            <a:xfrm>
              <a:off x="736671" y="1679208"/>
              <a:ext cx="3435763" cy="437681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7140D92F-870E-B780-538A-B172E0AB8B44}"/>
                </a:ext>
              </a:extLst>
            </p:cNvPr>
            <p:cNvSpPr/>
            <p:nvPr/>
          </p:nvSpPr>
          <p:spPr>
            <a:xfrm>
              <a:off x="4245768" y="1687708"/>
              <a:ext cx="3596004" cy="437681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235859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1C0BC547-34E0-3401-69BB-E026DB531E5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65360" y="1821516"/>
            <a:ext cx="3348192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1AB9521-A89B-5B7B-2420-C56BE4F21E7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368544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17A27B34-5C30-F6FC-35C5-3CEEC400E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AC21722-73BF-3F85-E151-F272B9235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54D7A514-E045-3B22-3CC7-9E49AFFEA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95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Fire grønn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C0002B72-FFE5-5781-5C5E-473537E790BF}"/>
              </a:ext>
            </a:extLst>
          </p:cNvPr>
          <p:cNvGrpSpPr/>
          <p:nvPr userDrawn="1"/>
        </p:nvGrpSpPr>
        <p:grpSpPr>
          <a:xfrm>
            <a:off x="735142" y="1677976"/>
            <a:ext cx="10732852" cy="4378913"/>
            <a:chOff x="735142" y="1677976"/>
            <a:chExt cx="10732852" cy="4378913"/>
          </a:xfrm>
          <a:solidFill>
            <a:srgbClr val="3F9CA4">
              <a:alpha val="20000"/>
            </a:srgbClr>
          </a:solidFill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297B5329-0C5F-5D08-6D69-12F72E0CD5B1}"/>
                </a:ext>
              </a:extLst>
            </p:cNvPr>
            <p:cNvSpPr/>
            <p:nvPr/>
          </p:nvSpPr>
          <p:spPr>
            <a:xfrm>
              <a:off x="735142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1AF7A88F-B57D-C2DC-7A85-D74945C60E87}"/>
                </a:ext>
              </a:extLst>
            </p:cNvPr>
            <p:cNvSpPr/>
            <p:nvPr/>
          </p:nvSpPr>
          <p:spPr>
            <a:xfrm>
              <a:off x="3442634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DFC21427-965B-DB77-876A-518CC9BAECBB}"/>
                </a:ext>
              </a:extLst>
            </p:cNvPr>
            <p:cNvSpPr/>
            <p:nvPr/>
          </p:nvSpPr>
          <p:spPr>
            <a:xfrm>
              <a:off x="6140601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9520961D-47AC-1D5F-59BF-941D1D2DA2AD}"/>
                </a:ext>
              </a:extLst>
            </p:cNvPr>
            <p:cNvSpPr/>
            <p:nvPr/>
          </p:nvSpPr>
          <p:spPr>
            <a:xfrm>
              <a:off x="8859860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38AB9692-9803-DEE4-F1BB-C21FCFF82E4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45230" y="182151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8" name="Plassholder for innhold 2">
            <a:extLst>
              <a:ext uri="{FF2B5EF4-FFF2-40B4-BE49-F238E27FC236}">
                <a16:creationId xmlns:a16="http://schemas.microsoft.com/office/drawing/2014/main" id="{99C70151-19C6-D1E1-1E9E-827616F6D4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45217" y="182688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50F65B57-1186-D02B-5920-81C4D16A0D7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952247" y="182688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483B1BC4-6EAB-3528-139D-8EFBBD83D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DF414F4F-1578-5DBC-A7D6-5988F4DD0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309A5C-D05D-AC56-5BC5-10010B591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03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Seks grønn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452FA7FE-A879-A1BB-F4CE-953FC187A33D}"/>
              </a:ext>
            </a:extLst>
          </p:cNvPr>
          <p:cNvGrpSpPr/>
          <p:nvPr userDrawn="1"/>
        </p:nvGrpSpPr>
        <p:grpSpPr>
          <a:xfrm>
            <a:off x="727572" y="1690687"/>
            <a:ext cx="10744230" cy="4351618"/>
            <a:chOff x="727572" y="1690687"/>
            <a:chExt cx="10744230" cy="4351618"/>
          </a:xfrm>
          <a:solidFill>
            <a:srgbClr val="3F9CA4">
              <a:alpha val="20000"/>
            </a:srgbClr>
          </a:solidFill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1948FCB-84F7-9E0B-B5A1-884C257263EA}"/>
                </a:ext>
              </a:extLst>
            </p:cNvPr>
            <p:cNvSpPr/>
            <p:nvPr/>
          </p:nvSpPr>
          <p:spPr>
            <a:xfrm>
              <a:off x="735142" y="3921397"/>
              <a:ext cx="3531140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EE157EAE-88E4-045C-864C-978DF0398261}"/>
                </a:ext>
              </a:extLst>
            </p:cNvPr>
            <p:cNvSpPr/>
            <p:nvPr/>
          </p:nvSpPr>
          <p:spPr>
            <a:xfrm>
              <a:off x="7925718" y="3921328"/>
              <a:ext cx="3546084" cy="21209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F0959873-308F-0C46-8EBA-2440FB2802A3}"/>
                </a:ext>
              </a:extLst>
            </p:cNvPr>
            <p:cNvSpPr/>
            <p:nvPr/>
          </p:nvSpPr>
          <p:spPr>
            <a:xfrm>
              <a:off x="4320874" y="3921328"/>
              <a:ext cx="3546084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F3F6B265-39B3-201F-539D-58B5A4EDDA1D}"/>
                </a:ext>
              </a:extLst>
            </p:cNvPr>
            <p:cNvSpPr/>
            <p:nvPr/>
          </p:nvSpPr>
          <p:spPr>
            <a:xfrm>
              <a:off x="4322958" y="1690687"/>
              <a:ext cx="3546084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0F1DB5AD-5B4E-F8CF-B7AD-433E713052DF}"/>
                </a:ext>
              </a:extLst>
            </p:cNvPr>
            <p:cNvSpPr/>
            <p:nvPr/>
          </p:nvSpPr>
          <p:spPr>
            <a:xfrm>
              <a:off x="727572" y="1697519"/>
              <a:ext cx="3535330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C05633C7-CD1E-DAD6-B3BF-27F63911D0E5}"/>
                </a:ext>
              </a:extLst>
            </p:cNvPr>
            <p:cNvSpPr/>
            <p:nvPr/>
          </p:nvSpPr>
          <p:spPr>
            <a:xfrm>
              <a:off x="7925718" y="1697516"/>
              <a:ext cx="3546084" cy="21209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7"/>
            <a:ext cx="3235859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1C0BC547-34E0-3401-69BB-E026DB531E5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65360" y="1821517"/>
            <a:ext cx="3348192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1AB9521-A89B-5B7B-2420-C56BE4F21E7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85256" y="1821517"/>
            <a:ext cx="3368544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5" name="Plassholder for innhold 2">
            <a:extLst>
              <a:ext uri="{FF2B5EF4-FFF2-40B4-BE49-F238E27FC236}">
                <a16:creationId xmlns:a16="http://schemas.microsoft.com/office/drawing/2014/main" id="{F67482C8-0463-80A9-8C2F-D276D408DC8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54734" y="4047114"/>
            <a:ext cx="3235859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6" name="Plassholder for innhold 3">
            <a:extLst>
              <a:ext uri="{FF2B5EF4-FFF2-40B4-BE49-F238E27FC236}">
                <a16:creationId xmlns:a16="http://schemas.microsoft.com/office/drawing/2014/main" id="{7E7F1438-2F81-2DA5-951A-76B0C6FC85F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81894" y="4047114"/>
            <a:ext cx="3348192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3">
            <a:extLst>
              <a:ext uri="{FF2B5EF4-FFF2-40B4-BE49-F238E27FC236}">
                <a16:creationId xmlns:a16="http://schemas.microsoft.com/office/drawing/2014/main" id="{5E89B971-C631-97B4-43C4-B539DAA4479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001790" y="4047114"/>
            <a:ext cx="3368544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5F2E8822-44B6-0237-22B6-D0431CF16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69EE148C-D169-CB71-4DD6-2D2D274C2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336DBC2A-902C-084E-18DD-239DA9C59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5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Åtte grønn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e 46">
            <a:extLst>
              <a:ext uri="{FF2B5EF4-FFF2-40B4-BE49-F238E27FC236}">
                <a16:creationId xmlns:a16="http://schemas.microsoft.com/office/drawing/2014/main" id="{7558FE9F-7251-9F42-2A7D-0B2C8E53367E}"/>
              </a:ext>
            </a:extLst>
          </p:cNvPr>
          <p:cNvGrpSpPr/>
          <p:nvPr userDrawn="1"/>
        </p:nvGrpSpPr>
        <p:grpSpPr>
          <a:xfrm>
            <a:off x="724006" y="1669361"/>
            <a:ext cx="10743988" cy="4387528"/>
            <a:chOff x="724006" y="1669361"/>
            <a:chExt cx="10743988" cy="4387528"/>
          </a:xfrm>
          <a:solidFill>
            <a:srgbClr val="3F9CA4">
              <a:alpha val="20000"/>
            </a:srgbClr>
          </a:solidFill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0040360C-2E0A-FF4C-5D06-3B8144EA066F}"/>
                </a:ext>
              </a:extLst>
            </p:cNvPr>
            <p:cNvSpPr/>
            <p:nvPr/>
          </p:nvSpPr>
          <p:spPr>
            <a:xfrm>
              <a:off x="735142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EAB76F19-2928-B88F-6AE8-D314F222DD3F}"/>
                </a:ext>
              </a:extLst>
            </p:cNvPr>
            <p:cNvSpPr/>
            <p:nvPr/>
          </p:nvSpPr>
          <p:spPr>
            <a:xfrm>
              <a:off x="3442634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9FD0B747-67A6-9D8A-0E19-A2A3E2E6C7A6}"/>
                </a:ext>
              </a:extLst>
            </p:cNvPr>
            <p:cNvSpPr/>
            <p:nvPr/>
          </p:nvSpPr>
          <p:spPr>
            <a:xfrm>
              <a:off x="6140601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02843177-4A89-9822-0E76-8394B15164C9}"/>
                </a:ext>
              </a:extLst>
            </p:cNvPr>
            <p:cNvSpPr/>
            <p:nvPr/>
          </p:nvSpPr>
          <p:spPr>
            <a:xfrm>
              <a:off x="8859860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6BFBE868-1D67-B5A2-6745-CA354942E6DC}"/>
                </a:ext>
              </a:extLst>
            </p:cNvPr>
            <p:cNvSpPr/>
            <p:nvPr/>
          </p:nvSpPr>
          <p:spPr>
            <a:xfrm>
              <a:off x="3434990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39A2F3EF-D071-57EC-C371-1682BCC0BDDE}"/>
                </a:ext>
              </a:extLst>
            </p:cNvPr>
            <p:cNvSpPr/>
            <p:nvPr/>
          </p:nvSpPr>
          <p:spPr>
            <a:xfrm>
              <a:off x="724006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6B5BED56-7A06-4EA1-3C85-BFCDEDFFA7FE}"/>
                </a:ext>
              </a:extLst>
            </p:cNvPr>
            <p:cNvSpPr/>
            <p:nvPr/>
          </p:nvSpPr>
          <p:spPr>
            <a:xfrm>
              <a:off x="6140601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6102FFF0-2983-08BC-FB71-E87ADF35F3F5}"/>
                </a:ext>
              </a:extLst>
            </p:cNvPr>
            <p:cNvSpPr/>
            <p:nvPr/>
          </p:nvSpPr>
          <p:spPr>
            <a:xfrm>
              <a:off x="8846212" y="16698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38AB9692-9803-DEE4-F1BB-C21FCFF82E4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45230" y="182151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8" name="Plassholder for innhold 2">
            <a:extLst>
              <a:ext uri="{FF2B5EF4-FFF2-40B4-BE49-F238E27FC236}">
                <a16:creationId xmlns:a16="http://schemas.microsoft.com/office/drawing/2014/main" id="{99C70151-19C6-D1E1-1E9E-827616F6D4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45217" y="182688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50F65B57-1186-D02B-5920-81C4D16A0D7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952247" y="182688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3" name="Plassholder for innhold 2">
            <a:extLst>
              <a:ext uri="{FF2B5EF4-FFF2-40B4-BE49-F238E27FC236}">
                <a16:creationId xmlns:a16="http://schemas.microsoft.com/office/drawing/2014/main" id="{FB39C062-ACCF-24F4-453F-456F38FE072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406398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4" name="Plassholder for innhold 2">
            <a:extLst>
              <a:ext uri="{FF2B5EF4-FFF2-40B4-BE49-F238E27FC236}">
                <a16:creationId xmlns:a16="http://schemas.microsoft.com/office/drawing/2014/main" id="{2DF7B6DE-984D-8AEB-F816-F2D84A8BE50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545230" y="406398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5" name="Plassholder for innhold 2">
            <a:extLst>
              <a:ext uri="{FF2B5EF4-FFF2-40B4-BE49-F238E27FC236}">
                <a16:creationId xmlns:a16="http://schemas.microsoft.com/office/drawing/2014/main" id="{30B5EC83-1AEA-2DE9-4CB8-77633B8D33B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45217" y="406935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6" name="Plassholder for innhold 2">
            <a:extLst>
              <a:ext uri="{FF2B5EF4-FFF2-40B4-BE49-F238E27FC236}">
                <a16:creationId xmlns:a16="http://schemas.microsoft.com/office/drawing/2014/main" id="{5C428003-D066-1CC8-CD3A-8D9150208DF6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52247" y="406935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F2F0081A-12FE-42A2-FBB4-088FA683D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4E253400-D7EB-9F49-50C5-1F239ACB5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D11764-4D40-8E67-191A-1C2C7AC2A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312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En grå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C7F87B7-DAE4-8D37-A677-C8B9C71D098A}"/>
              </a:ext>
            </a:extLst>
          </p:cNvPr>
          <p:cNvSpPr/>
          <p:nvPr/>
        </p:nvSpPr>
        <p:spPr>
          <a:xfrm>
            <a:off x="735141" y="1677106"/>
            <a:ext cx="10736661" cy="4378913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2989BE7F-0F56-E499-4636-3D1F0211A5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98800" y="1825625"/>
            <a:ext cx="9792000" cy="409984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84624663-DA36-7F6D-356F-B77091583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BB234E-AC1F-F11F-A4C2-000C8569A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xx.xx.2024</a:t>
            </a:r>
          </a:p>
          <a:p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511CA72E-ABBE-7CA6-A41B-03D4CE817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12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o grå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D5263D7A-701E-2F43-267A-19E04B8C32A6}"/>
              </a:ext>
            </a:extLst>
          </p:cNvPr>
          <p:cNvGrpSpPr/>
          <p:nvPr userDrawn="1"/>
        </p:nvGrpSpPr>
        <p:grpSpPr>
          <a:xfrm>
            <a:off x="735142" y="1690688"/>
            <a:ext cx="10736660" cy="4367447"/>
            <a:chOff x="966940" y="1690688"/>
            <a:chExt cx="10736660" cy="4367447"/>
          </a:xfrm>
          <a:solidFill>
            <a:schemeClr val="bg1">
              <a:lumMod val="95000"/>
            </a:schemeClr>
          </a:solidFill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0658E0F-2469-DBD2-3A26-31C4F2BAB4BC}"/>
                </a:ext>
              </a:extLst>
            </p:cNvPr>
            <p:cNvSpPr/>
            <p:nvPr/>
          </p:nvSpPr>
          <p:spPr>
            <a:xfrm>
              <a:off x="966940" y="1692804"/>
              <a:ext cx="5279012" cy="436533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28B20C0-F789-57BB-6BF4-8756B760E243}"/>
                </a:ext>
              </a:extLst>
            </p:cNvPr>
            <p:cNvSpPr/>
            <p:nvPr/>
          </p:nvSpPr>
          <p:spPr>
            <a:xfrm>
              <a:off x="6364484" y="1690688"/>
              <a:ext cx="5339116" cy="43653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5E6B0871-2A69-7F70-4F1E-6749DEBFF80C}"/>
                </a:ext>
              </a:extLst>
            </p:cNvPr>
            <p:cNvSpPr txBox="1"/>
            <p:nvPr/>
          </p:nvSpPr>
          <p:spPr>
            <a:xfrm>
              <a:off x="1140168" y="4012280"/>
              <a:ext cx="5121259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nb-NO" sz="2400" dirty="0"/>
                <a:t> </a:t>
              </a:r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45944628-C379-7761-44E5-4E76E78A9A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5945" y="1825625"/>
            <a:ext cx="5106153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64659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D570F8CD-724B-4ABB-11EB-F6D49C2B0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6AA317-6DB8-2BE8-EAB7-6996FB2C1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18.06.2024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8F652A4-A75B-4261-E825-0C49A1AB6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07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En grå boks. En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D5263D7A-701E-2F43-267A-19E04B8C32A6}"/>
              </a:ext>
            </a:extLst>
          </p:cNvPr>
          <p:cNvGrpSpPr/>
          <p:nvPr userDrawn="1"/>
        </p:nvGrpSpPr>
        <p:grpSpPr>
          <a:xfrm>
            <a:off x="735142" y="1690688"/>
            <a:ext cx="10736660" cy="4415192"/>
            <a:chOff x="966940" y="1690688"/>
            <a:chExt cx="10736660" cy="4367447"/>
          </a:xfrm>
          <a:solidFill>
            <a:schemeClr val="bg1">
              <a:lumMod val="95000"/>
            </a:schemeClr>
          </a:solidFill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0658E0F-2469-DBD2-3A26-31C4F2BAB4BC}"/>
                </a:ext>
              </a:extLst>
            </p:cNvPr>
            <p:cNvSpPr/>
            <p:nvPr/>
          </p:nvSpPr>
          <p:spPr>
            <a:xfrm>
              <a:off x="966940" y="1692804"/>
              <a:ext cx="5279012" cy="436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28B20C0-F789-57BB-6BF4-8756B760E243}"/>
                </a:ext>
              </a:extLst>
            </p:cNvPr>
            <p:cNvSpPr/>
            <p:nvPr/>
          </p:nvSpPr>
          <p:spPr>
            <a:xfrm>
              <a:off x="6364484" y="1690688"/>
              <a:ext cx="5339116" cy="43290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45944628-C379-7761-44E5-4E76E78A9A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5945" y="1825625"/>
            <a:ext cx="5106153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64659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Plassholder for bilde 9">
            <a:extLst>
              <a:ext uri="{FF2B5EF4-FFF2-40B4-BE49-F238E27FC236}">
                <a16:creationId xmlns:a16="http://schemas.microsoft.com/office/drawing/2014/main" id="{2B6F5124-8463-7078-B575-0A0CD93B97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32686" y="1698032"/>
            <a:ext cx="5335748" cy="4407848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1E1F0EE-8D30-19EF-76D2-090A9E0948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00806" y="6069792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461BE90F-7987-2EBC-E45A-031322250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404477BB-3D34-6F51-87FD-AB95DD3B3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18.06.2024</a:t>
            </a:fld>
            <a:endParaRPr lang="nb-NO" dirty="0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8682EDE2-DF5E-7A30-85A8-62484FA69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77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o grå bokser. En hoved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6ECE2254-7DC6-A6B8-3716-D46511437F7A}"/>
              </a:ext>
            </a:extLst>
          </p:cNvPr>
          <p:cNvGrpSpPr/>
          <p:nvPr userDrawn="1"/>
        </p:nvGrpSpPr>
        <p:grpSpPr>
          <a:xfrm>
            <a:off x="735142" y="1688572"/>
            <a:ext cx="10721716" cy="4369563"/>
            <a:chOff x="735142" y="1688572"/>
            <a:chExt cx="10721716" cy="4369563"/>
          </a:xfrm>
          <a:solidFill>
            <a:schemeClr val="bg1">
              <a:lumMod val="95000"/>
            </a:schemeClr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E3EE04D-AEF9-17A4-1D0E-9A131FB59873}"/>
                </a:ext>
              </a:extLst>
            </p:cNvPr>
            <p:cNvSpPr/>
            <p:nvPr/>
          </p:nvSpPr>
          <p:spPr>
            <a:xfrm>
              <a:off x="8383226" y="1688572"/>
              <a:ext cx="3073632" cy="436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9B74BB2-187C-59EE-2523-F38581950447}"/>
                </a:ext>
              </a:extLst>
            </p:cNvPr>
            <p:cNvSpPr/>
            <p:nvPr/>
          </p:nvSpPr>
          <p:spPr>
            <a:xfrm>
              <a:off x="735142" y="1692804"/>
              <a:ext cx="7521754" cy="436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45944628-C379-7761-44E5-4E76E78A9A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519311" y="1825625"/>
            <a:ext cx="2834489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7282758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FDF0C61C-8BC9-2DE6-BB53-DC1FC06B3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0AFE25E-DE60-0F63-A651-807015D9B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18.06.2024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B61E8F3E-ECB1-31C5-B8E7-35B3C9ADF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30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re grå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2BCCF88E-83B5-E232-818E-9F894BD160EC}"/>
              </a:ext>
            </a:extLst>
          </p:cNvPr>
          <p:cNvGrpSpPr/>
          <p:nvPr userDrawn="1"/>
        </p:nvGrpSpPr>
        <p:grpSpPr>
          <a:xfrm>
            <a:off x="736671" y="1679208"/>
            <a:ext cx="10735652" cy="4385312"/>
            <a:chOff x="736671" y="1679208"/>
            <a:chExt cx="10735652" cy="4385312"/>
          </a:xfrm>
          <a:solidFill>
            <a:schemeClr val="bg1">
              <a:lumMod val="95000"/>
            </a:schemeClr>
          </a:solidFill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B01703CF-3D51-0D93-2D8F-B7EA6394747F}"/>
                </a:ext>
              </a:extLst>
            </p:cNvPr>
            <p:cNvSpPr/>
            <p:nvPr/>
          </p:nvSpPr>
          <p:spPr>
            <a:xfrm>
              <a:off x="7914923" y="1703179"/>
              <a:ext cx="3557400" cy="4338966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06CA2E35-C4D3-5844-A9FB-96707CB9E40E}"/>
                </a:ext>
              </a:extLst>
            </p:cNvPr>
            <p:cNvSpPr/>
            <p:nvPr/>
          </p:nvSpPr>
          <p:spPr>
            <a:xfrm>
              <a:off x="736671" y="1679208"/>
              <a:ext cx="3435763" cy="437681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0D4C5BFF-D8F3-89CD-468E-CBE6216C0421}"/>
                </a:ext>
              </a:extLst>
            </p:cNvPr>
            <p:cNvSpPr/>
            <p:nvPr/>
          </p:nvSpPr>
          <p:spPr>
            <a:xfrm>
              <a:off x="4245768" y="1687708"/>
              <a:ext cx="3596004" cy="437681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235859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1C0BC547-34E0-3401-69BB-E026DB531E5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65360" y="1821516"/>
            <a:ext cx="3348192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1AB9521-A89B-5B7B-2420-C56BE4F21E7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368544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67D17A0E-523F-EDEC-3A1C-D87598752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1A65B572-AF93-D503-82DE-2DD36EE41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18.06.2024</a:t>
            </a:fld>
            <a:endParaRPr lang="nb-NO" dirty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A73EFFF1-17F9-846A-CF77-4716F1D81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57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Fire grå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AA9266DE-FCE7-B58E-7DE2-167C65FD6D94}"/>
              </a:ext>
            </a:extLst>
          </p:cNvPr>
          <p:cNvGrpSpPr/>
          <p:nvPr userDrawn="1"/>
        </p:nvGrpSpPr>
        <p:grpSpPr>
          <a:xfrm>
            <a:off x="735142" y="1677976"/>
            <a:ext cx="10732852" cy="4378913"/>
            <a:chOff x="735142" y="1677976"/>
            <a:chExt cx="10732852" cy="4378913"/>
          </a:xfrm>
          <a:solidFill>
            <a:schemeClr val="bg1">
              <a:lumMod val="95000"/>
            </a:schemeClr>
          </a:solidFill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9934F1EF-285A-0F7F-02DE-B9AA204C44E4}"/>
                </a:ext>
              </a:extLst>
            </p:cNvPr>
            <p:cNvSpPr/>
            <p:nvPr/>
          </p:nvSpPr>
          <p:spPr>
            <a:xfrm>
              <a:off x="735142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FAF74987-0305-F904-22EA-6B59369B931B}"/>
                </a:ext>
              </a:extLst>
            </p:cNvPr>
            <p:cNvSpPr/>
            <p:nvPr/>
          </p:nvSpPr>
          <p:spPr>
            <a:xfrm>
              <a:off x="3442634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37B0B6E-7A16-E56A-422B-0B1018BA1F35}"/>
                </a:ext>
              </a:extLst>
            </p:cNvPr>
            <p:cNvSpPr/>
            <p:nvPr/>
          </p:nvSpPr>
          <p:spPr>
            <a:xfrm>
              <a:off x="6140601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AAB65F05-0C0A-44F8-E2B0-38978CC7EA50}"/>
                </a:ext>
              </a:extLst>
            </p:cNvPr>
            <p:cNvSpPr/>
            <p:nvPr/>
          </p:nvSpPr>
          <p:spPr>
            <a:xfrm>
              <a:off x="8859860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38AB9692-9803-DEE4-F1BB-C21FCFF82E4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45230" y="182151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8" name="Plassholder for innhold 2">
            <a:extLst>
              <a:ext uri="{FF2B5EF4-FFF2-40B4-BE49-F238E27FC236}">
                <a16:creationId xmlns:a16="http://schemas.microsoft.com/office/drawing/2014/main" id="{99C70151-19C6-D1E1-1E9E-827616F6D4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45217" y="182688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50F65B57-1186-D02B-5920-81C4D16A0D7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952247" y="182688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C7480B52-84A2-FFC1-F865-A69728327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4751E3-4092-CB16-AFCF-9B588AFED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18.06.2024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27598E1F-B582-112C-B3AA-6AA20D225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66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side_hvit bunnf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2"/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BAA30A7C-3548-F300-E3C5-1CDB32A0C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4575" y="3229387"/>
            <a:ext cx="4707960" cy="327426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797F408-C460-097F-AF13-22607296CF55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389D146-2215-D88E-8CD9-964B5F1215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6291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Seks grå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7E66138F-D4CB-6BBC-537A-F9F5F293DD32}"/>
              </a:ext>
            </a:extLst>
          </p:cNvPr>
          <p:cNvGrpSpPr/>
          <p:nvPr userDrawn="1"/>
        </p:nvGrpSpPr>
        <p:grpSpPr>
          <a:xfrm>
            <a:off x="727572" y="1690687"/>
            <a:ext cx="10744230" cy="4351618"/>
            <a:chOff x="727572" y="1690687"/>
            <a:chExt cx="10744230" cy="4351618"/>
          </a:xfrm>
          <a:solidFill>
            <a:schemeClr val="bg1">
              <a:lumMod val="95000"/>
            </a:schemeClr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86E35787-8B03-5A6F-BDA4-6AB6AF202C92}"/>
                </a:ext>
              </a:extLst>
            </p:cNvPr>
            <p:cNvSpPr/>
            <p:nvPr/>
          </p:nvSpPr>
          <p:spPr>
            <a:xfrm>
              <a:off x="735142" y="3921397"/>
              <a:ext cx="3531140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DDCE0A7D-D689-5CC8-5814-34CBC1C33A58}"/>
                </a:ext>
              </a:extLst>
            </p:cNvPr>
            <p:cNvSpPr/>
            <p:nvPr/>
          </p:nvSpPr>
          <p:spPr>
            <a:xfrm>
              <a:off x="7925718" y="3921328"/>
              <a:ext cx="3546084" cy="21209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B34071F1-CF9F-32F7-9CCC-5810E0B97E59}"/>
                </a:ext>
              </a:extLst>
            </p:cNvPr>
            <p:cNvSpPr/>
            <p:nvPr/>
          </p:nvSpPr>
          <p:spPr>
            <a:xfrm>
              <a:off x="4320874" y="3921328"/>
              <a:ext cx="3546084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DED77A99-E7DE-2E01-0E87-958B4BA32C7E}"/>
                </a:ext>
              </a:extLst>
            </p:cNvPr>
            <p:cNvSpPr/>
            <p:nvPr/>
          </p:nvSpPr>
          <p:spPr>
            <a:xfrm>
              <a:off x="4322958" y="1690687"/>
              <a:ext cx="3546084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01CDD9BD-8EEA-7BC7-89B9-92A4373F1FC4}"/>
                </a:ext>
              </a:extLst>
            </p:cNvPr>
            <p:cNvSpPr/>
            <p:nvPr/>
          </p:nvSpPr>
          <p:spPr>
            <a:xfrm>
              <a:off x="727572" y="1697519"/>
              <a:ext cx="3535330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4221E6A3-C38E-E3C7-889D-DE6F32C3C3A5}"/>
                </a:ext>
              </a:extLst>
            </p:cNvPr>
            <p:cNvSpPr/>
            <p:nvPr/>
          </p:nvSpPr>
          <p:spPr>
            <a:xfrm>
              <a:off x="7925718" y="1697516"/>
              <a:ext cx="3546084" cy="21209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7"/>
            <a:ext cx="3235859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1C0BC547-34E0-3401-69BB-E026DB531E5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65360" y="1821517"/>
            <a:ext cx="3348192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1AB9521-A89B-5B7B-2420-C56BE4F21E7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85256" y="1821517"/>
            <a:ext cx="3368544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5" name="Plassholder for innhold 2">
            <a:extLst>
              <a:ext uri="{FF2B5EF4-FFF2-40B4-BE49-F238E27FC236}">
                <a16:creationId xmlns:a16="http://schemas.microsoft.com/office/drawing/2014/main" id="{F67482C8-0463-80A9-8C2F-D276D408DC8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54734" y="4047114"/>
            <a:ext cx="3235859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6" name="Plassholder for innhold 3">
            <a:extLst>
              <a:ext uri="{FF2B5EF4-FFF2-40B4-BE49-F238E27FC236}">
                <a16:creationId xmlns:a16="http://schemas.microsoft.com/office/drawing/2014/main" id="{7E7F1438-2F81-2DA5-951A-76B0C6FC85F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81894" y="4047114"/>
            <a:ext cx="3348192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3">
            <a:extLst>
              <a:ext uri="{FF2B5EF4-FFF2-40B4-BE49-F238E27FC236}">
                <a16:creationId xmlns:a16="http://schemas.microsoft.com/office/drawing/2014/main" id="{5E89B971-C631-97B4-43C4-B539DAA4479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001790" y="4047114"/>
            <a:ext cx="3368544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533CE686-E278-4704-A588-1EF5B9B73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DE46FD0-8B54-1E4B-77D1-59EC13C22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18.06.2024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8B33833-2913-B924-096B-680A1BA53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13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Åtte grå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E8C20FE5-33DE-7BCD-BEB1-6E468AD6831E}"/>
              </a:ext>
            </a:extLst>
          </p:cNvPr>
          <p:cNvGrpSpPr/>
          <p:nvPr userDrawn="1"/>
        </p:nvGrpSpPr>
        <p:grpSpPr>
          <a:xfrm>
            <a:off x="724006" y="1669361"/>
            <a:ext cx="10743988" cy="4387528"/>
            <a:chOff x="724006" y="1669361"/>
            <a:chExt cx="10743988" cy="4387528"/>
          </a:xfrm>
          <a:solidFill>
            <a:schemeClr val="bg1">
              <a:lumMod val="95000"/>
            </a:schemeClr>
          </a:solidFill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B0CF7B83-00B9-4FAD-6D03-3D9AFEB1470A}"/>
                </a:ext>
              </a:extLst>
            </p:cNvPr>
            <p:cNvSpPr/>
            <p:nvPr/>
          </p:nvSpPr>
          <p:spPr>
            <a:xfrm>
              <a:off x="735142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C3893FC2-7FD2-8223-7638-70DA1657840D}"/>
                </a:ext>
              </a:extLst>
            </p:cNvPr>
            <p:cNvSpPr/>
            <p:nvPr/>
          </p:nvSpPr>
          <p:spPr>
            <a:xfrm>
              <a:off x="3442634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4FA7563A-2862-F8AE-63FC-3C8766A3075C}"/>
                </a:ext>
              </a:extLst>
            </p:cNvPr>
            <p:cNvSpPr/>
            <p:nvPr/>
          </p:nvSpPr>
          <p:spPr>
            <a:xfrm>
              <a:off x="6140601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58BEF94-F77E-A94A-F0C1-8B693369EF53}"/>
                </a:ext>
              </a:extLst>
            </p:cNvPr>
            <p:cNvSpPr/>
            <p:nvPr/>
          </p:nvSpPr>
          <p:spPr>
            <a:xfrm>
              <a:off x="8859860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D775E6BE-A3FD-B13F-76AD-AECF0E9B402C}"/>
                </a:ext>
              </a:extLst>
            </p:cNvPr>
            <p:cNvSpPr/>
            <p:nvPr/>
          </p:nvSpPr>
          <p:spPr>
            <a:xfrm>
              <a:off x="3434990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010BF3A1-E1F0-A7F7-07A8-E3C2520D7DA3}"/>
                </a:ext>
              </a:extLst>
            </p:cNvPr>
            <p:cNvSpPr/>
            <p:nvPr/>
          </p:nvSpPr>
          <p:spPr>
            <a:xfrm>
              <a:off x="724006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13821784-D0DC-BD3A-2095-0222C097096B}"/>
                </a:ext>
              </a:extLst>
            </p:cNvPr>
            <p:cNvSpPr/>
            <p:nvPr/>
          </p:nvSpPr>
          <p:spPr>
            <a:xfrm>
              <a:off x="6140601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A20E0B06-18E5-F441-1EA7-88C3346F9955}"/>
                </a:ext>
              </a:extLst>
            </p:cNvPr>
            <p:cNvSpPr/>
            <p:nvPr/>
          </p:nvSpPr>
          <p:spPr>
            <a:xfrm>
              <a:off x="8846212" y="16698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38AB9692-9803-DEE4-F1BB-C21FCFF82E4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45230" y="182151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8" name="Plassholder for innhold 2">
            <a:extLst>
              <a:ext uri="{FF2B5EF4-FFF2-40B4-BE49-F238E27FC236}">
                <a16:creationId xmlns:a16="http://schemas.microsoft.com/office/drawing/2014/main" id="{99C70151-19C6-D1E1-1E9E-827616F6D4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45217" y="182688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50F65B57-1186-D02B-5920-81C4D16A0D7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952247" y="182688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3" name="Plassholder for innhold 2">
            <a:extLst>
              <a:ext uri="{FF2B5EF4-FFF2-40B4-BE49-F238E27FC236}">
                <a16:creationId xmlns:a16="http://schemas.microsoft.com/office/drawing/2014/main" id="{FB39C062-ACCF-24F4-453F-456F38FE072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406398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4" name="Plassholder for innhold 2">
            <a:extLst>
              <a:ext uri="{FF2B5EF4-FFF2-40B4-BE49-F238E27FC236}">
                <a16:creationId xmlns:a16="http://schemas.microsoft.com/office/drawing/2014/main" id="{2DF7B6DE-984D-8AEB-F816-F2D84A8BE50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545230" y="406398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5" name="Plassholder for innhold 2">
            <a:extLst>
              <a:ext uri="{FF2B5EF4-FFF2-40B4-BE49-F238E27FC236}">
                <a16:creationId xmlns:a16="http://schemas.microsoft.com/office/drawing/2014/main" id="{30B5EC83-1AEA-2DE9-4CB8-77633B8D33B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45217" y="406935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6" name="Plassholder for innhold 2">
            <a:extLst>
              <a:ext uri="{FF2B5EF4-FFF2-40B4-BE49-F238E27FC236}">
                <a16:creationId xmlns:a16="http://schemas.microsoft.com/office/drawing/2014/main" id="{5C428003-D066-1CC8-CD3A-8D9150208DF6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52247" y="406935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658B7877-AA90-DFE3-6716-1BDDF7CA7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A11A89-9137-49E5-3A74-2D1A22BE8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18.06.2024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21BA21B4-0C6A-3BCE-D501-A16A5C96A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99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E1EB3B-2AEC-4994-BBE7-7836D0B13CC1}" type="datetime1">
              <a:rPr lang="nb-NO" smtClean="0"/>
              <a:t>18.06.2024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44686C2B-0270-0E05-B934-D76211CFC5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13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2477A5-5B9F-4F61-9BDE-323837191970}" type="datetime1">
              <a:rPr lang="nb-NO" smtClean="0"/>
              <a:t>18.06.2024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6">
            <a:extLst>
              <a:ext uri="{FF2B5EF4-FFF2-40B4-BE49-F238E27FC236}">
                <a16:creationId xmlns:a16="http://schemas.microsoft.com/office/drawing/2014/main" id="{9C0BD31F-AA10-7E6F-B3B2-6FEDAAB10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58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0B8BB5D-FE2F-4E12-BBDD-D6B994F525B3}" type="datetime1">
              <a:rPr lang="nb-NO" smtClean="0"/>
              <a:t>18.06.2024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3" name="Bilde 6">
            <a:extLst>
              <a:ext uri="{FF2B5EF4-FFF2-40B4-BE49-F238E27FC236}">
                <a16:creationId xmlns:a16="http://schemas.microsoft.com/office/drawing/2014/main" id="{FB1F5824-85CD-DC17-EDA3-8AE985967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23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EE816784-99F4-E985-59BB-09DD6157DE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9836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F0472-E52D-4354-BD2D-92C02F6DFC72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18.06.2024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3" name="Bilde 6">
            <a:extLst>
              <a:ext uri="{FF2B5EF4-FFF2-40B4-BE49-F238E27FC236}">
                <a16:creationId xmlns:a16="http://schemas.microsoft.com/office/drawing/2014/main" id="{4E07BF2B-2864-C502-25E9-88BC2F9B5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1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04118D-8C5F-45BA-BF28-BA9801870932}" type="datetime1">
              <a:rPr lang="nb-NO" smtClean="0"/>
              <a:t>18.06.2024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3" name="Bilde 6">
            <a:extLst>
              <a:ext uri="{FF2B5EF4-FFF2-40B4-BE49-F238E27FC236}">
                <a16:creationId xmlns:a16="http://schemas.microsoft.com/office/drawing/2014/main" id="{132EB1DD-B563-FB95-2FA5-51AD4664E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47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3143D95-B112-4BCE-955C-FDE82495A705}" type="datetime1">
              <a:rPr lang="nb-NO" smtClean="0"/>
              <a:t>18.06.2024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D492DFC8-8AD0-B163-2464-C802B6925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64B8CB4-CD9A-4AF9-A97B-873FA8E6BEBF}" type="datetime1">
              <a:rPr lang="nb-NO" smtClean="0"/>
              <a:t>18.06.2024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28000" y="6318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031DD97C-EB50-8548-0F47-7C99D0E96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09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side med symbol_sett inn eget 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4" title="Klikk ikonet for å legge til et bilde">
            <a:extLst>
              <a:ext uri="{FF2B5EF4-FFF2-40B4-BE49-F238E27FC236}">
                <a16:creationId xmlns:a16="http://schemas.microsoft.com/office/drawing/2014/main" id="{7FBB68FC-711C-E1DF-079F-C91F77D3CF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829732"/>
            <a:ext cx="12211050" cy="6028267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2"/>
          </a:solidFill>
        </p:spPr>
        <p:txBody>
          <a:bodyPr lIns="792000" rIns="108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56523" y="6407992"/>
            <a:ext cx="4060641" cy="450008"/>
          </a:xfrm>
        </p:spPr>
        <p:txBody>
          <a:bodyPr rIns="18000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527E38D-40AD-029E-57D5-64FBA96FE519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D1CF05-9C37-59F3-707F-2A7968404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849BE3B7-FBF4-0F7F-9840-87C725B383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969977" y="5266043"/>
            <a:ext cx="1965500" cy="1366952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D7F4DBAD-1BD6-4D79-C631-B8B00C3D25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9977" y="5269103"/>
            <a:ext cx="1965600" cy="136800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50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4FED953-F22F-4FD0-8459-A4146EFEE47C}" type="datetime1">
              <a:rPr lang="nb-NO" smtClean="0"/>
              <a:t>18.06.2024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28000" y="6318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7456759F-0AA9-8954-710E-04BB03BE0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3806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C95B0DF-9B50-409A-B161-E86624931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16369" y="3063366"/>
            <a:ext cx="3359262" cy="731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side_sett inn eget 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829733"/>
            <a:ext cx="12211050" cy="6028266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2"/>
          </a:solidFill>
        </p:spPr>
        <p:txBody>
          <a:bodyPr lIns="792000" rIns="108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E2BB392-37C5-6FCE-284B-C665C7C14AD3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D919C45E-24DB-133D-1C79-66F5F3F3D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42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37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(med symbo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687429" y="6176963"/>
            <a:ext cx="2150771" cy="478127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25ADD6A2-BF25-79BC-6FD7-7A5C9E97AC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87275" y="5347621"/>
            <a:ext cx="1848201" cy="12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3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951793A2-A592-FB21-657C-AE98EBD75B1F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359999" y="6282000"/>
            <a:ext cx="1984495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696" r:id="rId2"/>
    <p:sldLayoutId id="2147483727" r:id="rId3"/>
    <p:sldLayoutId id="2147483732" r:id="rId4"/>
    <p:sldLayoutId id="2147483731" r:id="rId5"/>
    <p:sldLayoutId id="2147483730" r:id="rId6"/>
    <p:sldLayoutId id="2147483650" r:id="rId7"/>
    <p:sldLayoutId id="2147483700" r:id="rId8"/>
    <p:sldLayoutId id="2147483652" r:id="rId9"/>
    <p:sldLayoutId id="2147483662" r:id="rId10"/>
    <p:sldLayoutId id="2147483673" r:id="rId11"/>
    <p:sldLayoutId id="2147483671" r:id="rId12"/>
    <p:sldLayoutId id="2147483669" r:id="rId13"/>
    <p:sldLayoutId id="2147483666" r:id="rId14"/>
    <p:sldLayoutId id="2147483736" r:id="rId15"/>
    <p:sldLayoutId id="2147483693" r:id="rId16"/>
    <p:sldLayoutId id="2147483734" r:id="rId17"/>
    <p:sldLayoutId id="2147483735" r:id="rId18"/>
    <p:sldLayoutId id="2147483703" r:id="rId19"/>
    <p:sldLayoutId id="2147483704" r:id="rId20"/>
    <p:sldLayoutId id="2147483699" r:id="rId21"/>
    <p:sldLayoutId id="2147483705" r:id="rId22"/>
    <p:sldLayoutId id="2147483691" r:id="rId23"/>
    <p:sldLayoutId id="2147483688" r:id="rId24"/>
    <p:sldLayoutId id="2147483737" r:id="rId25"/>
    <p:sldLayoutId id="2147483711" r:id="rId26"/>
    <p:sldLayoutId id="2147483713" r:id="rId27"/>
    <p:sldLayoutId id="2147483725" r:id="rId28"/>
    <p:sldLayoutId id="2147483714" r:id="rId29"/>
    <p:sldLayoutId id="2147483716" r:id="rId30"/>
    <p:sldLayoutId id="2147483718" r:id="rId31"/>
    <p:sldLayoutId id="2147483720" r:id="rId32"/>
    <p:sldLayoutId id="2147483722" r:id="rId33"/>
    <p:sldLayoutId id="2147483724" r:id="rId34"/>
    <p:sldLayoutId id="2147483712" r:id="rId35"/>
    <p:sldLayoutId id="2147483726" r:id="rId36"/>
    <p:sldLayoutId id="2147483715" r:id="rId37"/>
    <p:sldLayoutId id="2147483717" r:id="rId38"/>
    <p:sldLayoutId id="2147483719" r:id="rId39"/>
    <p:sldLayoutId id="2147483721" r:id="rId40"/>
    <p:sldLayoutId id="2147483723" r:id="rId41"/>
    <p:sldLayoutId id="2147483677" r:id="rId42"/>
    <p:sldLayoutId id="2147483678" r:id="rId43"/>
    <p:sldLayoutId id="2147483679" r:id="rId44"/>
    <p:sldLayoutId id="2147483690" r:id="rId45"/>
    <p:sldLayoutId id="2147483683" r:id="rId46"/>
    <p:sldLayoutId id="2147483684" r:id="rId47"/>
    <p:sldLayoutId id="2147483685" r:id="rId48"/>
    <p:sldLayoutId id="2147483706" r:id="rId49"/>
    <p:sldLayoutId id="2147483707" r:id="rId50"/>
    <p:sldLayoutId id="2147483657" r:id="rId5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91A54F-C839-DFF5-9E51-5CCADEB0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C664F9-9627-9058-955F-31EFC7692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3DB970-9224-0878-AFAB-B99CB7D3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1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BB7EE5A-DD15-2369-7EAA-6167C64683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B0D29ED-E5DA-AC7A-8F59-284DFA971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-66675"/>
            <a:ext cx="12310533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4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710572-B923-E41A-7D73-C083B759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83954FD-B3AC-AE03-D05A-2FA347F0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F549BDE-474C-C786-DDCE-1C51A7306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713" y="-19050"/>
            <a:ext cx="12323713" cy="69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02ADAB35-AF7D-A6D8-E61B-7B49984F0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" r="9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0501984E-78DD-836F-13B0-36BE062361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</p:spPr>
        <p:txBody>
          <a:bodyPr/>
          <a:lstStyle/>
          <a:p>
            <a:pPr>
              <a:spcAft>
                <a:spcPts val="600"/>
              </a:spcAft>
            </a:pPr>
            <a:fld id="{CBF60C1B-21D4-425B-89C8-B0A7AB09A1E4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4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A77E7410-037B-1433-7386-5A9E6EC74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81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B38E7F55-BB18-AC17-12D7-0B36C6478A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</p:spPr>
        <p:txBody>
          <a:bodyPr/>
          <a:lstStyle/>
          <a:p>
            <a:pPr>
              <a:spcAft>
                <a:spcPts val="600"/>
              </a:spcAft>
            </a:pPr>
            <a:fld id="{CBF60C1B-21D4-425B-89C8-B0A7AB09A1E4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579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 descr="Et bilde som inneholder tekst, sirkel, skjermbilde, Font&#10;&#10;Automatisk generert beskrivelse">
            <a:extLst>
              <a:ext uri="{FF2B5EF4-FFF2-40B4-BE49-F238E27FC236}">
                <a16:creationId xmlns:a16="http://schemas.microsoft.com/office/drawing/2014/main" id="{8BA90618-9857-4FCB-001A-CFCFB5CF5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43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943A881F-CE0B-3BA2-78B2-6B764788772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</p:spPr>
        <p:txBody>
          <a:bodyPr/>
          <a:lstStyle/>
          <a:p>
            <a:pPr>
              <a:spcAft>
                <a:spcPts val="600"/>
              </a:spcAft>
            </a:pPr>
            <a:fld id="{CBF60C1B-21D4-425B-89C8-B0A7AB09A1E4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3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14E3D5D1-3A8D-7E19-555E-2FB7A59E4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88" b="-1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B610CB67-46AA-8959-5DF5-81E520681D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</p:spPr>
        <p:txBody>
          <a:bodyPr/>
          <a:lstStyle/>
          <a:p>
            <a:pPr>
              <a:spcAft>
                <a:spcPts val="600"/>
              </a:spcAft>
            </a:pPr>
            <a:fld id="{CBF60C1B-21D4-425B-89C8-B0A7AB09A1E4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8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19191B72-9B08-A40D-3CAA-65ACBD530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16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7277B94B-FF29-18ED-770D-59C34A833A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</p:spPr>
        <p:txBody>
          <a:bodyPr/>
          <a:lstStyle/>
          <a:p>
            <a:pPr>
              <a:spcAft>
                <a:spcPts val="600"/>
              </a:spcAft>
            </a:pPr>
            <a:fld id="{CBF60C1B-21D4-425B-89C8-B0A7AB09A1E4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64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2729EDC3-2109-5059-B7DF-5AF9771EB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88" b="-1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2C523C9D-C686-9833-E152-A0C09A1BD9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</p:spPr>
        <p:txBody>
          <a:bodyPr/>
          <a:lstStyle/>
          <a:p>
            <a:pPr>
              <a:spcAft>
                <a:spcPts val="600"/>
              </a:spcAft>
            </a:pPr>
            <a:fld id="{CBF60C1B-21D4-425B-89C8-B0A7AB09A1E4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8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DAB2F02D-975A-3791-FEFD-B0BF9CE32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88" b="-1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37A065F9-957A-B236-455B-6942D7C8D1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</p:spPr>
        <p:txBody>
          <a:bodyPr/>
          <a:lstStyle/>
          <a:p>
            <a:pPr>
              <a:spcAft>
                <a:spcPts val="600"/>
              </a:spcAft>
            </a:pPr>
            <a:fld id="{CBF60C1B-21D4-425B-89C8-B0A7AB09A1E4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6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efault Theme DFD">
  <a:themeElements>
    <a:clrScheme name="Egendefinert 3">
      <a:dk1>
        <a:srgbClr val="000000"/>
      </a:dk1>
      <a:lt1>
        <a:srgbClr val="FFFFFF"/>
      </a:lt1>
      <a:dk2>
        <a:srgbClr val="01383F"/>
      </a:dk2>
      <a:lt2>
        <a:srgbClr val="E7E6E6"/>
      </a:lt2>
      <a:accent1>
        <a:srgbClr val="3F9CA3"/>
      </a:accent1>
      <a:accent2>
        <a:srgbClr val="89D7D7"/>
      </a:accent2>
      <a:accent3>
        <a:srgbClr val="6EA0F5"/>
      </a:accent3>
      <a:accent4>
        <a:srgbClr val="79F0B2"/>
      </a:accent4>
      <a:accent5>
        <a:srgbClr val="AD54F0"/>
      </a:accent5>
      <a:accent6>
        <a:srgbClr val="F1E761"/>
      </a:accent6>
      <a:hlink>
        <a:srgbClr val="0563C1"/>
      </a:hlink>
      <a:folHlink>
        <a:srgbClr val="7F7F7F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4" id="{CB91CEE2-34E9-4537-BB39-C7BAAF744504}" vid="{66E55428-F024-4120-826B-A139752DA3D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</Words>
  <Application>Microsoft Office PowerPoint</Application>
  <PresentationFormat>Widescreen</PresentationFormat>
  <Paragraphs>16</Paragraphs>
  <Slides>9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Open Sans</vt:lpstr>
      <vt:lpstr>Default Theme DFD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2024-06-18T07:12:35Z</dcterms:created>
  <dcterms:modified xsi:type="dcterms:W3CDTF">2024-06-18T07:28:14Z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8985c6-4489-4cca-acb8-99e5de85d8fc_Enabled">
    <vt:lpwstr>true</vt:lpwstr>
  </property>
  <property fmtid="{D5CDD505-2E9C-101B-9397-08002B2CF9AE}" pid="3" name="MSIP_Label_b18985c6-4489-4cca-acb8-99e5de85d8fc_SetDate">
    <vt:lpwstr>2024-06-18T07:12:39Z</vt:lpwstr>
  </property>
  <property fmtid="{D5CDD505-2E9C-101B-9397-08002B2CF9AE}" pid="4" name="MSIP_Label_b18985c6-4489-4cca-acb8-99e5de85d8fc_Method">
    <vt:lpwstr>Standard</vt:lpwstr>
  </property>
  <property fmtid="{D5CDD505-2E9C-101B-9397-08002B2CF9AE}" pid="5" name="MSIP_Label_b18985c6-4489-4cca-acb8-99e5de85d8fc_Name">
    <vt:lpwstr>Intern (DFD)</vt:lpwstr>
  </property>
  <property fmtid="{D5CDD505-2E9C-101B-9397-08002B2CF9AE}" pid="6" name="MSIP_Label_b18985c6-4489-4cca-acb8-99e5de85d8fc_SiteId">
    <vt:lpwstr>f696e186-1c3b-44cd-bf76-5ace0e7007bd</vt:lpwstr>
  </property>
  <property fmtid="{D5CDD505-2E9C-101B-9397-08002B2CF9AE}" pid="7" name="MSIP_Label_b18985c6-4489-4cca-acb8-99e5de85d8fc_ActionId">
    <vt:lpwstr>93bfe272-e218-4096-a78b-ae868189c9ff</vt:lpwstr>
  </property>
  <property fmtid="{D5CDD505-2E9C-101B-9397-08002B2CF9AE}" pid="8" name="MSIP_Label_b18985c6-4489-4cca-acb8-99e5de85d8fc_ContentBits">
    <vt:lpwstr>0</vt:lpwstr>
  </property>
</Properties>
</file>