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0.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1.xml" ContentType="application/vnd.openxmlformats-officedocument.theme+xml"/>
  <Override PartName="/ppt/slideLayouts/slideLayout52.xml" ContentType="application/vnd.openxmlformats-officedocument.presentationml.slideLayout+xml"/>
  <Override PartName="/ppt/theme/theme1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xml" ContentType="application/vnd.openxmlformats-officedocument.theme+xml"/>
  <Override PartName="/ppt/slideLayouts/slideLayout5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4" r:id="rId6"/>
    <p:sldMasterId id="2147483737" r:id="rId7"/>
    <p:sldMasterId id="2147483679" r:id="rId8"/>
    <p:sldMasterId id="2147483684" r:id="rId9"/>
    <p:sldMasterId id="2147483689" r:id="rId10"/>
    <p:sldMasterId id="2147483696" r:id="rId11"/>
    <p:sldMasterId id="2147483704" r:id="rId12"/>
    <p:sldMasterId id="2147483712" r:id="rId13"/>
    <p:sldMasterId id="2147483717" r:id="rId14"/>
    <p:sldMasterId id="2147483720" r:id="rId15"/>
    <p:sldMasterId id="2147483723" r:id="rId16"/>
    <p:sldMasterId id="2147483666" r:id="rId17"/>
  </p:sldMasterIdLst>
  <p:notesMasterIdLst>
    <p:notesMasterId r:id="rId25"/>
  </p:notesMasterIdLst>
  <p:handoutMasterIdLst>
    <p:handoutMasterId r:id="rId26"/>
  </p:handoutMasterIdLst>
  <p:sldIdLst>
    <p:sldId id="257" r:id="rId18"/>
    <p:sldId id="452" r:id="rId19"/>
    <p:sldId id="515" r:id="rId20"/>
    <p:sldId id="342" r:id="rId21"/>
    <p:sldId id="341" r:id="rId22"/>
    <p:sldId id="334" r:id="rId23"/>
    <p:sldId id="16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02CC83E5-B845-4D60-AE7A-3E5EF07FD04E}">
          <p14:sldIdLst>
            <p14:sldId id="257"/>
          </p14:sldIdLst>
        </p14:section>
        <p14:section name="InvestEU product overview" id="{C05C87C6-56A0-4A9E-BFB3-D614AE2F7129}">
          <p14:sldIdLst>
            <p14:sldId id="452"/>
            <p14:sldId id="515"/>
            <p14:sldId id="342"/>
            <p14:sldId id="341"/>
            <p14:sldId id="334"/>
            <p14:sldId id="16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MERS Olivia" initials="SO" lastIdx="40" clrIdx="0">
    <p:extLst>
      <p:ext uri="{19B8F6BF-5375-455C-9EA6-DF929625EA0E}">
        <p15:presenceInfo xmlns:p15="http://schemas.microsoft.com/office/powerpoint/2012/main" userId="S-1-5-21-2123242984-1537360481-1219115889-35425" providerId="AD"/>
      </p:ext>
    </p:extLst>
  </p:cmAuthor>
  <p:cmAuthor id="2" name="MALPAS Karen" initials="MK" lastIdx="6" clrIdx="1">
    <p:extLst>
      <p:ext uri="{19B8F6BF-5375-455C-9EA6-DF929625EA0E}">
        <p15:presenceInfo xmlns:p15="http://schemas.microsoft.com/office/powerpoint/2012/main" userId="S-1-5-21-2123242984-1537360481-1219115889-82482" providerId="AD"/>
      </p:ext>
    </p:extLst>
  </p:cmAuthor>
  <p:cmAuthor id="3" name="DUMITRESCU Cristina" initials="DC" lastIdx="8" clrIdx="2">
    <p:extLst>
      <p:ext uri="{19B8F6BF-5375-455C-9EA6-DF929625EA0E}">
        <p15:presenceInfo xmlns:p15="http://schemas.microsoft.com/office/powerpoint/2012/main" userId="S-1-5-21-2123242984-1537360481-1219115889-535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85"/>
    <a:srgbClr val="FE59FB"/>
    <a:srgbClr val="FEACFD"/>
    <a:srgbClr val="B2BCD9"/>
    <a:srgbClr val="8796C4"/>
    <a:srgbClr val="FFC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8" autoAdjust="0"/>
    <p:restoredTop sz="94660"/>
  </p:normalViewPr>
  <p:slideViewPr>
    <p:cSldViewPr snapToGrid="0">
      <p:cViewPr varScale="1">
        <p:scale>
          <a:sx n="63" d="100"/>
          <a:sy n="63" d="100"/>
        </p:scale>
        <p:origin x="102" y="906"/>
      </p:cViewPr>
      <p:guideLst/>
    </p:cSldViewPr>
  </p:slideViewPr>
  <p:notesTextViewPr>
    <p:cViewPr>
      <p:scale>
        <a:sx n="3" d="2"/>
        <a:sy n="3" d="2"/>
      </p:scale>
      <p:origin x="0" y="0"/>
    </p:cViewPr>
  </p:notesTextViewPr>
  <p:sorterViewPr>
    <p:cViewPr>
      <p:scale>
        <a:sx n="100" d="100"/>
        <a:sy n="100" d="100"/>
      </p:scale>
      <p:origin x="0" y="-1398"/>
    </p:cViewPr>
  </p:sorterViewPr>
  <p:notesViewPr>
    <p:cSldViewPr snapToGrid="0">
      <p:cViewPr varScale="1">
        <p:scale>
          <a:sx n="84" d="100"/>
          <a:sy n="84" d="100"/>
        </p:scale>
        <p:origin x="291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4.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beilux.eib.org\g_disk\EIF\EIF-Guarantees\1.%20Operations\19.0%20InvestEU\Presentation\01_Policy_Dialog\Third%20Policy%20Dialogue\20231025_IEU%20Debt%20Pipeline%20-%20Policy%20Dialogue.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'Calculations SMEW-SIW'!$AN$86</c:f>
              <c:strCache>
                <c:ptCount val="1"/>
                <c:pt idx="0">
                  <c:v>Cultural and Creative Sectors Guarantee </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416-481F-833C-6827B0CB1005}"/>
                </c:ext>
              </c:extLst>
            </c:dLbl>
            <c:dLbl>
              <c:idx val="2"/>
              <c:delete val="1"/>
              <c:extLst>
                <c:ext xmlns:c15="http://schemas.microsoft.com/office/drawing/2012/chart" uri="{CE6537A1-D6FC-4f65-9D91-7224C49458BB}"/>
                <c:ext xmlns:c16="http://schemas.microsoft.com/office/drawing/2014/chart" uri="{C3380CC4-5D6E-409C-BE32-E72D297353CC}">
                  <c16:uniqueId val="{00000001-8416-481F-833C-6827B0CB1005}"/>
                </c:ext>
              </c:extLst>
            </c:dLbl>
            <c:dLbl>
              <c:idx val="3"/>
              <c:delete val="1"/>
              <c:extLst>
                <c:ext xmlns:c15="http://schemas.microsoft.com/office/drawing/2012/chart" uri="{CE6537A1-D6FC-4f65-9D91-7224C49458BB}"/>
                <c:ext xmlns:c16="http://schemas.microsoft.com/office/drawing/2014/chart" uri="{C3380CC4-5D6E-409C-BE32-E72D297353CC}">
                  <c16:uniqueId val="{00000002-8416-481F-833C-6827B0CB1005}"/>
                </c:ext>
              </c:extLst>
            </c:dLbl>
            <c:dLbl>
              <c:idx val="5"/>
              <c:delete val="1"/>
              <c:extLst>
                <c:ext xmlns:c15="http://schemas.microsoft.com/office/drawing/2012/chart" uri="{CE6537A1-D6FC-4f65-9D91-7224C49458BB}"/>
                <c:ext xmlns:c16="http://schemas.microsoft.com/office/drawing/2014/chart" uri="{C3380CC4-5D6E-409C-BE32-E72D297353CC}">
                  <c16:uniqueId val="{00000003-8416-481F-833C-6827B0CB1005}"/>
                </c:ext>
              </c:extLst>
            </c:dLbl>
            <c:dLbl>
              <c:idx val="6"/>
              <c:delete val="1"/>
              <c:extLst>
                <c:ext xmlns:c15="http://schemas.microsoft.com/office/drawing/2012/chart" uri="{CE6537A1-D6FC-4f65-9D91-7224C49458BB}"/>
                <c:ext xmlns:c16="http://schemas.microsoft.com/office/drawing/2014/chart" uri="{C3380CC4-5D6E-409C-BE32-E72D297353CC}">
                  <c16:uniqueId val="{00000004-8416-481F-833C-6827B0CB1005}"/>
                </c:ext>
              </c:extLst>
            </c:dLbl>
            <c:dLbl>
              <c:idx val="7"/>
              <c:delete val="1"/>
              <c:extLst>
                <c:ext xmlns:c15="http://schemas.microsoft.com/office/drawing/2012/chart" uri="{CE6537A1-D6FC-4f65-9D91-7224C49458BB}"/>
                <c:ext xmlns:c16="http://schemas.microsoft.com/office/drawing/2014/chart" uri="{C3380CC4-5D6E-409C-BE32-E72D297353CC}">
                  <c16:uniqueId val="{00000005-8416-481F-833C-6827B0CB1005}"/>
                </c:ext>
              </c:extLst>
            </c:dLbl>
            <c:dLbl>
              <c:idx val="8"/>
              <c:delete val="1"/>
              <c:extLst>
                <c:ext xmlns:c15="http://schemas.microsoft.com/office/drawing/2012/chart" uri="{CE6537A1-D6FC-4f65-9D91-7224C49458BB}"/>
                <c:ext xmlns:c16="http://schemas.microsoft.com/office/drawing/2014/chart" uri="{C3380CC4-5D6E-409C-BE32-E72D297353CC}">
                  <c16:uniqueId val="{00000006-8416-481F-833C-6827B0CB1005}"/>
                </c:ext>
              </c:extLst>
            </c:dLbl>
            <c:dLbl>
              <c:idx val="10"/>
              <c:delete val="1"/>
              <c:extLst>
                <c:ext xmlns:c15="http://schemas.microsoft.com/office/drawing/2012/chart" uri="{CE6537A1-D6FC-4f65-9D91-7224C49458BB}"/>
                <c:ext xmlns:c16="http://schemas.microsoft.com/office/drawing/2014/chart" uri="{C3380CC4-5D6E-409C-BE32-E72D297353CC}">
                  <c16:uniqueId val="{00000007-8416-481F-833C-6827B0CB1005}"/>
                </c:ext>
              </c:extLst>
            </c:dLbl>
            <c:dLbl>
              <c:idx val="12"/>
              <c:delete val="1"/>
              <c:extLst>
                <c:ext xmlns:c15="http://schemas.microsoft.com/office/drawing/2012/chart" uri="{CE6537A1-D6FC-4f65-9D91-7224C49458BB}"/>
                <c:ext xmlns:c16="http://schemas.microsoft.com/office/drawing/2014/chart" uri="{C3380CC4-5D6E-409C-BE32-E72D297353CC}">
                  <c16:uniqueId val="{00000008-8416-481F-833C-6827B0CB1005}"/>
                </c:ext>
              </c:extLst>
            </c:dLbl>
            <c:dLbl>
              <c:idx val="14"/>
              <c:delete val="1"/>
              <c:extLst>
                <c:ext xmlns:c15="http://schemas.microsoft.com/office/drawing/2012/chart" uri="{CE6537A1-D6FC-4f65-9D91-7224C49458BB}"/>
                <c:ext xmlns:c16="http://schemas.microsoft.com/office/drawing/2014/chart" uri="{C3380CC4-5D6E-409C-BE32-E72D297353CC}">
                  <c16:uniqueId val="{00000009-8416-481F-833C-6827B0CB1005}"/>
                </c:ext>
              </c:extLst>
            </c:dLbl>
            <c:spPr>
              <a:noFill/>
              <a:ln>
                <a:noFill/>
              </a:ln>
              <a:effectLst/>
            </c:spPr>
            <c:txPr>
              <a:bodyPr rot="0" spcFirstLastPara="1" vertOverflow="ellipsis" vert="horz" wrap="square" lIns="38100" tIns="19050" rIns="38100" bIns="19050" anchor="ctr" anchorCtr="1">
                <a:spAutoFit/>
              </a:bodyPr>
              <a:lstStyle/>
              <a:p>
                <a:pPr>
                  <a:defRPr sz="1000" b="1" i="1"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'Calculations SMEW-SIW'!$AM$87:$AM$109</c:f>
              <c:strCache>
                <c:ptCount val="23"/>
                <c:pt idx="0">
                  <c:v>EL</c:v>
                </c:pt>
                <c:pt idx="1">
                  <c:v>LU</c:v>
                </c:pt>
                <c:pt idx="2">
                  <c:v>IE</c:v>
                </c:pt>
                <c:pt idx="3">
                  <c:v>PL</c:v>
                </c:pt>
                <c:pt idx="4">
                  <c:v>RO</c:v>
                </c:pt>
                <c:pt idx="5">
                  <c:v>AT</c:v>
                </c:pt>
                <c:pt idx="6">
                  <c:v>NL</c:v>
                </c:pt>
                <c:pt idx="7">
                  <c:v>DK</c:v>
                </c:pt>
                <c:pt idx="8">
                  <c:v>HU</c:v>
                </c:pt>
                <c:pt idx="9">
                  <c:v>LT</c:v>
                </c:pt>
                <c:pt idx="10">
                  <c:v>SL</c:v>
                </c:pt>
                <c:pt idx="11">
                  <c:v>SK</c:v>
                </c:pt>
                <c:pt idx="12">
                  <c:v>FI</c:v>
                </c:pt>
                <c:pt idx="13">
                  <c:v>HR</c:v>
                </c:pt>
                <c:pt idx="14">
                  <c:v>SE</c:v>
                </c:pt>
                <c:pt idx="15">
                  <c:v>BE</c:v>
                </c:pt>
                <c:pt idx="16">
                  <c:v>CZ</c:v>
                </c:pt>
                <c:pt idx="17">
                  <c:v>BG</c:v>
                </c:pt>
                <c:pt idx="18">
                  <c:v>PT</c:v>
                </c:pt>
                <c:pt idx="19">
                  <c:v>FR</c:v>
                </c:pt>
                <c:pt idx="20">
                  <c:v>IT</c:v>
                </c:pt>
                <c:pt idx="21">
                  <c:v>Multi-Country</c:v>
                </c:pt>
                <c:pt idx="22">
                  <c:v>ES</c:v>
                </c:pt>
              </c:strCache>
            </c:strRef>
          </c:cat>
          <c:val>
            <c:numRef>
              <c:f>'Calculations SMEW-SIW'!$AN$87:$AN$109</c:f>
              <c:numCache>
                <c:formatCode>General</c:formatCode>
                <c:ptCount val="23"/>
                <c:pt idx="0">
                  <c:v>0</c:v>
                </c:pt>
                <c:pt idx="1">
                  <c:v>1</c:v>
                </c:pt>
                <c:pt idx="2">
                  <c:v>0</c:v>
                </c:pt>
                <c:pt idx="3">
                  <c:v>0</c:v>
                </c:pt>
                <c:pt idx="4">
                  <c:v>1</c:v>
                </c:pt>
                <c:pt idx="5">
                  <c:v>0</c:v>
                </c:pt>
                <c:pt idx="6">
                  <c:v>0</c:v>
                </c:pt>
                <c:pt idx="7">
                  <c:v>0</c:v>
                </c:pt>
                <c:pt idx="8">
                  <c:v>0</c:v>
                </c:pt>
                <c:pt idx="9">
                  <c:v>1</c:v>
                </c:pt>
                <c:pt idx="10">
                  <c:v>0</c:v>
                </c:pt>
                <c:pt idx="11">
                  <c:v>1</c:v>
                </c:pt>
                <c:pt idx="12">
                  <c:v>0</c:v>
                </c:pt>
                <c:pt idx="13">
                  <c:v>2</c:v>
                </c:pt>
                <c:pt idx="14">
                  <c:v>0</c:v>
                </c:pt>
                <c:pt idx="15">
                  <c:v>2</c:v>
                </c:pt>
                <c:pt idx="16">
                  <c:v>2</c:v>
                </c:pt>
                <c:pt idx="17">
                  <c:v>1</c:v>
                </c:pt>
                <c:pt idx="18">
                  <c:v>4</c:v>
                </c:pt>
                <c:pt idx="19">
                  <c:v>2</c:v>
                </c:pt>
                <c:pt idx="20">
                  <c:v>3</c:v>
                </c:pt>
                <c:pt idx="21">
                  <c:v>2</c:v>
                </c:pt>
                <c:pt idx="22">
                  <c:v>1</c:v>
                </c:pt>
              </c:numCache>
            </c:numRef>
          </c:val>
          <c:extLst>
            <c:ext xmlns:c16="http://schemas.microsoft.com/office/drawing/2014/chart" uri="{C3380CC4-5D6E-409C-BE32-E72D297353CC}">
              <c16:uniqueId val="{0000000A-8416-481F-833C-6827B0CB1005}"/>
            </c:ext>
          </c:extLst>
        </c:ser>
        <c:ser>
          <c:idx val="1"/>
          <c:order val="1"/>
          <c:tx>
            <c:strRef>
              <c:f>'Calculations SMEW-SIW'!$AO$86</c:f>
              <c:strCache>
                <c:ptCount val="1"/>
                <c:pt idx="0">
                  <c:v>Innovation and Digitalisation Guarantee </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8416-481F-833C-6827B0CB1005}"/>
                </c:ext>
              </c:extLst>
            </c:dLbl>
            <c:dLbl>
              <c:idx val="1"/>
              <c:delete val="1"/>
              <c:extLst>
                <c:ext xmlns:c15="http://schemas.microsoft.com/office/drawing/2012/chart" uri="{CE6537A1-D6FC-4f65-9D91-7224C49458BB}"/>
                <c:ext xmlns:c16="http://schemas.microsoft.com/office/drawing/2014/chart" uri="{C3380CC4-5D6E-409C-BE32-E72D297353CC}">
                  <c16:uniqueId val="{0000000C-8416-481F-833C-6827B0CB1005}"/>
                </c:ext>
              </c:extLst>
            </c:dLbl>
            <c:dLbl>
              <c:idx val="3"/>
              <c:delete val="1"/>
              <c:extLst>
                <c:ext xmlns:c15="http://schemas.microsoft.com/office/drawing/2012/chart" uri="{CE6537A1-D6FC-4f65-9D91-7224C49458BB}"/>
                <c:ext xmlns:c16="http://schemas.microsoft.com/office/drawing/2014/chart" uri="{C3380CC4-5D6E-409C-BE32-E72D297353CC}">
                  <c16:uniqueId val="{0000000D-8416-481F-833C-6827B0CB1005}"/>
                </c:ext>
              </c:extLst>
            </c:dLbl>
            <c:dLbl>
              <c:idx val="9"/>
              <c:delete val="1"/>
              <c:extLst>
                <c:ext xmlns:c15="http://schemas.microsoft.com/office/drawing/2012/chart" uri="{CE6537A1-D6FC-4f65-9D91-7224C49458BB}"/>
                <c:ext xmlns:c16="http://schemas.microsoft.com/office/drawing/2014/chart" uri="{C3380CC4-5D6E-409C-BE32-E72D297353CC}">
                  <c16:uniqueId val="{0000000E-8416-481F-833C-6827B0CB1005}"/>
                </c:ext>
              </c:extLst>
            </c:dLbl>
            <c:spPr>
              <a:noFill/>
              <a:ln>
                <a:noFill/>
              </a:ln>
              <a:effectLst/>
            </c:spPr>
            <c:txPr>
              <a:bodyPr rot="0" spcFirstLastPara="1" vertOverflow="ellipsis" vert="horz" wrap="square" lIns="38100" tIns="19050" rIns="38100" bIns="19050" anchor="ctr" anchorCtr="1">
                <a:spAutoFit/>
              </a:bodyPr>
              <a:lstStyle/>
              <a:p>
                <a:pPr>
                  <a:defRPr sz="1000" b="1" i="1"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'Calculations SMEW-SIW'!$AM$87:$AM$109</c:f>
              <c:strCache>
                <c:ptCount val="23"/>
                <c:pt idx="0">
                  <c:v>EL</c:v>
                </c:pt>
                <c:pt idx="1">
                  <c:v>LU</c:v>
                </c:pt>
                <c:pt idx="2">
                  <c:v>IE</c:v>
                </c:pt>
                <c:pt idx="3">
                  <c:v>PL</c:v>
                </c:pt>
                <c:pt idx="4">
                  <c:v>RO</c:v>
                </c:pt>
                <c:pt idx="5">
                  <c:v>AT</c:v>
                </c:pt>
                <c:pt idx="6">
                  <c:v>NL</c:v>
                </c:pt>
                <c:pt idx="7">
                  <c:v>DK</c:v>
                </c:pt>
                <c:pt idx="8">
                  <c:v>HU</c:v>
                </c:pt>
                <c:pt idx="9">
                  <c:v>LT</c:v>
                </c:pt>
                <c:pt idx="10">
                  <c:v>SL</c:v>
                </c:pt>
                <c:pt idx="11">
                  <c:v>SK</c:v>
                </c:pt>
                <c:pt idx="12">
                  <c:v>FI</c:v>
                </c:pt>
                <c:pt idx="13">
                  <c:v>HR</c:v>
                </c:pt>
                <c:pt idx="14">
                  <c:v>SE</c:v>
                </c:pt>
                <c:pt idx="15">
                  <c:v>BE</c:v>
                </c:pt>
                <c:pt idx="16">
                  <c:v>CZ</c:v>
                </c:pt>
                <c:pt idx="17">
                  <c:v>BG</c:v>
                </c:pt>
                <c:pt idx="18">
                  <c:v>PT</c:v>
                </c:pt>
                <c:pt idx="19">
                  <c:v>FR</c:v>
                </c:pt>
                <c:pt idx="20">
                  <c:v>IT</c:v>
                </c:pt>
                <c:pt idx="21">
                  <c:v>Multi-Country</c:v>
                </c:pt>
                <c:pt idx="22">
                  <c:v>ES</c:v>
                </c:pt>
              </c:strCache>
            </c:strRef>
          </c:cat>
          <c:val>
            <c:numRef>
              <c:f>'Calculations SMEW-SIW'!$AO$87:$AO$109</c:f>
              <c:numCache>
                <c:formatCode>General</c:formatCode>
                <c:ptCount val="23"/>
                <c:pt idx="0">
                  <c:v>0</c:v>
                </c:pt>
                <c:pt idx="1">
                  <c:v>0</c:v>
                </c:pt>
                <c:pt idx="2">
                  <c:v>1</c:v>
                </c:pt>
                <c:pt idx="3">
                  <c:v>0</c:v>
                </c:pt>
                <c:pt idx="4">
                  <c:v>1</c:v>
                </c:pt>
                <c:pt idx="5">
                  <c:v>2</c:v>
                </c:pt>
                <c:pt idx="6">
                  <c:v>2</c:v>
                </c:pt>
                <c:pt idx="7">
                  <c:v>1</c:v>
                </c:pt>
                <c:pt idx="8">
                  <c:v>2</c:v>
                </c:pt>
                <c:pt idx="9">
                  <c:v>0</c:v>
                </c:pt>
                <c:pt idx="10">
                  <c:v>2</c:v>
                </c:pt>
                <c:pt idx="11">
                  <c:v>1</c:v>
                </c:pt>
                <c:pt idx="12">
                  <c:v>2</c:v>
                </c:pt>
                <c:pt idx="13">
                  <c:v>3</c:v>
                </c:pt>
                <c:pt idx="14">
                  <c:v>3</c:v>
                </c:pt>
                <c:pt idx="15">
                  <c:v>2</c:v>
                </c:pt>
                <c:pt idx="16">
                  <c:v>5</c:v>
                </c:pt>
                <c:pt idx="17">
                  <c:v>4</c:v>
                </c:pt>
                <c:pt idx="18">
                  <c:v>3</c:v>
                </c:pt>
                <c:pt idx="19">
                  <c:v>5</c:v>
                </c:pt>
                <c:pt idx="20">
                  <c:v>8</c:v>
                </c:pt>
                <c:pt idx="21">
                  <c:v>8</c:v>
                </c:pt>
                <c:pt idx="22">
                  <c:v>8</c:v>
                </c:pt>
              </c:numCache>
            </c:numRef>
          </c:val>
          <c:extLst>
            <c:ext xmlns:c16="http://schemas.microsoft.com/office/drawing/2014/chart" uri="{C3380CC4-5D6E-409C-BE32-E72D297353CC}">
              <c16:uniqueId val="{0000000F-8416-481F-833C-6827B0CB1005}"/>
            </c:ext>
          </c:extLst>
        </c:ser>
        <c:ser>
          <c:idx val="2"/>
          <c:order val="2"/>
          <c:tx>
            <c:strRef>
              <c:f>'Calculations SMEW-SIW'!$AP$86</c:f>
              <c:strCache>
                <c:ptCount val="1"/>
                <c:pt idx="0">
                  <c:v>Sustainability Guarantee </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8416-481F-833C-6827B0CB1005}"/>
                </c:ext>
              </c:extLst>
            </c:dLbl>
            <c:dLbl>
              <c:idx val="1"/>
              <c:delete val="1"/>
              <c:extLst>
                <c:ext xmlns:c15="http://schemas.microsoft.com/office/drawing/2012/chart" uri="{CE6537A1-D6FC-4f65-9D91-7224C49458BB}"/>
                <c:ext xmlns:c16="http://schemas.microsoft.com/office/drawing/2014/chart" uri="{C3380CC4-5D6E-409C-BE32-E72D297353CC}">
                  <c16:uniqueId val="{00000011-8416-481F-833C-6827B0CB1005}"/>
                </c:ext>
              </c:extLst>
            </c:dLbl>
            <c:dLbl>
              <c:idx val="3"/>
              <c:delete val="1"/>
              <c:extLst>
                <c:ext xmlns:c15="http://schemas.microsoft.com/office/drawing/2012/chart" uri="{CE6537A1-D6FC-4f65-9D91-7224C49458BB}"/>
                <c:ext xmlns:c16="http://schemas.microsoft.com/office/drawing/2014/chart" uri="{C3380CC4-5D6E-409C-BE32-E72D297353CC}">
                  <c16:uniqueId val="{00000012-8416-481F-833C-6827B0CB1005}"/>
                </c:ext>
              </c:extLst>
            </c:dLbl>
            <c:dLbl>
              <c:idx val="4"/>
              <c:delete val="1"/>
              <c:extLst>
                <c:ext xmlns:c15="http://schemas.microsoft.com/office/drawing/2012/chart" uri="{CE6537A1-D6FC-4f65-9D91-7224C49458BB}"/>
                <c:ext xmlns:c16="http://schemas.microsoft.com/office/drawing/2014/chart" uri="{C3380CC4-5D6E-409C-BE32-E72D297353CC}">
                  <c16:uniqueId val="{00000013-8416-481F-833C-6827B0CB1005}"/>
                </c:ext>
              </c:extLst>
            </c:dLbl>
            <c:spPr>
              <a:noFill/>
              <a:ln>
                <a:noFill/>
              </a:ln>
              <a:effectLst/>
            </c:spPr>
            <c:txPr>
              <a:bodyPr rot="0" spcFirstLastPara="1" vertOverflow="ellipsis" vert="horz" wrap="square" lIns="38100" tIns="19050" rIns="38100" bIns="19050" anchor="ctr" anchorCtr="1">
                <a:spAutoFit/>
              </a:bodyPr>
              <a:lstStyle/>
              <a:p>
                <a:pPr>
                  <a:defRPr sz="900" b="1" i="1"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'Calculations SMEW-SIW'!$AM$87:$AM$109</c:f>
              <c:strCache>
                <c:ptCount val="23"/>
                <c:pt idx="0">
                  <c:v>EL</c:v>
                </c:pt>
                <c:pt idx="1">
                  <c:v>LU</c:v>
                </c:pt>
                <c:pt idx="2">
                  <c:v>IE</c:v>
                </c:pt>
                <c:pt idx="3">
                  <c:v>PL</c:v>
                </c:pt>
                <c:pt idx="4">
                  <c:v>RO</c:v>
                </c:pt>
                <c:pt idx="5">
                  <c:v>AT</c:v>
                </c:pt>
                <c:pt idx="6">
                  <c:v>NL</c:v>
                </c:pt>
                <c:pt idx="7">
                  <c:v>DK</c:v>
                </c:pt>
                <c:pt idx="8">
                  <c:v>HU</c:v>
                </c:pt>
                <c:pt idx="9">
                  <c:v>LT</c:v>
                </c:pt>
                <c:pt idx="10">
                  <c:v>SL</c:v>
                </c:pt>
                <c:pt idx="11">
                  <c:v>SK</c:v>
                </c:pt>
                <c:pt idx="12">
                  <c:v>FI</c:v>
                </c:pt>
                <c:pt idx="13">
                  <c:v>HR</c:v>
                </c:pt>
                <c:pt idx="14">
                  <c:v>SE</c:v>
                </c:pt>
                <c:pt idx="15">
                  <c:v>BE</c:v>
                </c:pt>
                <c:pt idx="16">
                  <c:v>CZ</c:v>
                </c:pt>
                <c:pt idx="17">
                  <c:v>BG</c:v>
                </c:pt>
                <c:pt idx="18">
                  <c:v>PT</c:v>
                </c:pt>
                <c:pt idx="19">
                  <c:v>FR</c:v>
                </c:pt>
                <c:pt idx="20">
                  <c:v>IT</c:v>
                </c:pt>
                <c:pt idx="21">
                  <c:v>Multi-Country</c:v>
                </c:pt>
                <c:pt idx="22">
                  <c:v>ES</c:v>
                </c:pt>
              </c:strCache>
            </c:strRef>
          </c:cat>
          <c:val>
            <c:numRef>
              <c:f>'Calculations SMEW-SIW'!$AP$87:$AP$109</c:f>
              <c:numCache>
                <c:formatCode>General</c:formatCode>
                <c:ptCount val="23"/>
                <c:pt idx="0">
                  <c:v>0</c:v>
                </c:pt>
                <c:pt idx="1">
                  <c:v>0</c:v>
                </c:pt>
                <c:pt idx="2">
                  <c:v>1</c:v>
                </c:pt>
                <c:pt idx="3">
                  <c:v>0</c:v>
                </c:pt>
                <c:pt idx="4">
                  <c:v>0</c:v>
                </c:pt>
                <c:pt idx="5">
                  <c:v>2</c:v>
                </c:pt>
                <c:pt idx="6">
                  <c:v>1</c:v>
                </c:pt>
                <c:pt idx="7">
                  <c:v>3</c:v>
                </c:pt>
                <c:pt idx="8">
                  <c:v>2</c:v>
                </c:pt>
                <c:pt idx="9">
                  <c:v>3</c:v>
                </c:pt>
                <c:pt idx="10">
                  <c:v>4</c:v>
                </c:pt>
                <c:pt idx="11">
                  <c:v>3</c:v>
                </c:pt>
                <c:pt idx="12">
                  <c:v>3</c:v>
                </c:pt>
                <c:pt idx="13">
                  <c:v>4</c:v>
                </c:pt>
                <c:pt idx="14">
                  <c:v>5</c:v>
                </c:pt>
                <c:pt idx="15">
                  <c:v>4</c:v>
                </c:pt>
                <c:pt idx="16">
                  <c:v>5</c:v>
                </c:pt>
                <c:pt idx="17">
                  <c:v>6</c:v>
                </c:pt>
                <c:pt idx="18">
                  <c:v>4</c:v>
                </c:pt>
                <c:pt idx="19">
                  <c:v>4</c:v>
                </c:pt>
                <c:pt idx="20">
                  <c:v>8</c:v>
                </c:pt>
                <c:pt idx="21">
                  <c:v>10</c:v>
                </c:pt>
                <c:pt idx="22">
                  <c:v>9</c:v>
                </c:pt>
              </c:numCache>
            </c:numRef>
          </c:val>
          <c:extLst>
            <c:ext xmlns:c16="http://schemas.microsoft.com/office/drawing/2014/chart" uri="{C3380CC4-5D6E-409C-BE32-E72D297353CC}">
              <c16:uniqueId val="{00000014-8416-481F-833C-6827B0CB1005}"/>
            </c:ext>
          </c:extLst>
        </c:ser>
        <c:ser>
          <c:idx val="3"/>
          <c:order val="3"/>
          <c:tx>
            <c:strRef>
              <c:f>'Calculations SMEW-SIW'!$AQ$86</c:f>
              <c:strCache>
                <c:ptCount val="1"/>
                <c:pt idx="0">
                  <c:v>SME Competitiveness Guarantee </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5-8416-481F-833C-6827B0CB1005}"/>
                </c:ext>
              </c:extLst>
            </c:dLbl>
            <c:dLbl>
              <c:idx val="2"/>
              <c:delete val="1"/>
              <c:extLst>
                <c:ext xmlns:c15="http://schemas.microsoft.com/office/drawing/2012/chart" uri="{CE6537A1-D6FC-4f65-9D91-7224C49458BB}"/>
                <c:ext xmlns:c16="http://schemas.microsoft.com/office/drawing/2014/chart" uri="{C3380CC4-5D6E-409C-BE32-E72D297353CC}">
                  <c16:uniqueId val="{00000016-8416-481F-833C-6827B0CB1005}"/>
                </c:ext>
              </c:extLst>
            </c:dLbl>
            <c:dLbl>
              <c:idx val="4"/>
              <c:delete val="1"/>
              <c:extLst>
                <c:ext xmlns:c15="http://schemas.microsoft.com/office/drawing/2012/chart" uri="{CE6537A1-D6FC-4f65-9D91-7224C49458BB}"/>
                <c:ext xmlns:c16="http://schemas.microsoft.com/office/drawing/2014/chart" uri="{C3380CC4-5D6E-409C-BE32-E72D297353CC}">
                  <c16:uniqueId val="{00000017-8416-481F-833C-6827B0CB1005}"/>
                </c:ext>
              </c:extLst>
            </c:dLbl>
            <c:dLbl>
              <c:idx val="5"/>
              <c:delete val="1"/>
              <c:extLst>
                <c:ext xmlns:c15="http://schemas.microsoft.com/office/drawing/2012/chart" uri="{CE6537A1-D6FC-4f65-9D91-7224C49458BB}"/>
                <c:ext xmlns:c16="http://schemas.microsoft.com/office/drawing/2014/chart" uri="{C3380CC4-5D6E-409C-BE32-E72D297353CC}">
                  <c16:uniqueId val="{00000018-8416-481F-833C-6827B0CB1005}"/>
                </c:ext>
              </c:extLst>
            </c:dLbl>
            <c:dLbl>
              <c:idx val="10"/>
              <c:delete val="1"/>
              <c:extLst>
                <c:ext xmlns:c15="http://schemas.microsoft.com/office/drawing/2012/chart" uri="{CE6537A1-D6FC-4f65-9D91-7224C49458BB}"/>
                <c:ext xmlns:c16="http://schemas.microsoft.com/office/drawing/2014/chart" uri="{C3380CC4-5D6E-409C-BE32-E72D297353CC}">
                  <c16:uniqueId val="{00000019-8416-481F-833C-6827B0CB1005}"/>
                </c:ext>
              </c:extLst>
            </c:dLbl>
            <c:dLbl>
              <c:idx val="16"/>
              <c:delete val="1"/>
              <c:extLst>
                <c:ext xmlns:c15="http://schemas.microsoft.com/office/drawing/2012/chart" uri="{CE6537A1-D6FC-4f65-9D91-7224C49458BB}"/>
                <c:ext xmlns:c16="http://schemas.microsoft.com/office/drawing/2014/chart" uri="{C3380CC4-5D6E-409C-BE32-E72D297353CC}">
                  <c16:uniqueId val="{0000001A-8416-481F-833C-6827B0CB1005}"/>
                </c:ext>
              </c:extLst>
            </c:dLbl>
            <c:dLbl>
              <c:idx val="21"/>
              <c:delete val="1"/>
              <c:extLst>
                <c:ext xmlns:c15="http://schemas.microsoft.com/office/drawing/2012/chart" uri="{CE6537A1-D6FC-4f65-9D91-7224C49458BB}"/>
                <c:ext xmlns:c16="http://schemas.microsoft.com/office/drawing/2014/chart" uri="{C3380CC4-5D6E-409C-BE32-E72D297353CC}">
                  <c16:uniqueId val="{0000001B-8416-481F-833C-6827B0CB1005}"/>
                </c:ext>
              </c:extLst>
            </c:dLbl>
            <c:spPr>
              <a:noFill/>
              <a:ln>
                <a:noFill/>
              </a:ln>
              <a:effectLst/>
            </c:spPr>
            <c:txPr>
              <a:bodyPr rot="0" spcFirstLastPara="1" vertOverflow="ellipsis" vert="horz" wrap="square" lIns="38100" tIns="19050" rIns="38100" bIns="19050" anchor="ctr" anchorCtr="1">
                <a:spAutoFit/>
              </a:bodyPr>
              <a:lstStyle/>
              <a:p>
                <a:pPr>
                  <a:defRPr sz="900" b="1" i="1"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'Calculations SMEW-SIW'!$AM$87:$AM$109</c:f>
              <c:strCache>
                <c:ptCount val="23"/>
                <c:pt idx="0">
                  <c:v>EL</c:v>
                </c:pt>
                <c:pt idx="1">
                  <c:v>LU</c:v>
                </c:pt>
                <c:pt idx="2">
                  <c:v>IE</c:v>
                </c:pt>
                <c:pt idx="3">
                  <c:v>PL</c:v>
                </c:pt>
                <c:pt idx="4">
                  <c:v>RO</c:v>
                </c:pt>
                <c:pt idx="5">
                  <c:v>AT</c:v>
                </c:pt>
                <c:pt idx="6">
                  <c:v>NL</c:v>
                </c:pt>
                <c:pt idx="7">
                  <c:v>DK</c:v>
                </c:pt>
                <c:pt idx="8">
                  <c:v>HU</c:v>
                </c:pt>
                <c:pt idx="9">
                  <c:v>LT</c:v>
                </c:pt>
                <c:pt idx="10">
                  <c:v>SL</c:v>
                </c:pt>
                <c:pt idx="11">
                  <c:v>SK</c:v>
                </c:pt>
                <c:pt idx="12">
                  <c:v>FI</c:v>
                </c:pt>
                <c:pt idx="13">
                  <c:v>HR</c:v>
                </c:pt>
                <c:pt idx="14">
                  <c:v>SE</c:v>
                </c:pt>
                <c:pt idx="15">
                  <c:v>BE</c:v>
                </c:pt>
                <c:pt idx="16">
                  <c:v>CZ</c:v>
                </c:pt>
                <c:pt idx="17">
                  <c:v>BG</c:v>
                </c:pt>
                <c:pt idx="18">
                  <c:v>PT</c:v>
                </c:pt>
                <c:pt idx="19">
                  <c:v>FR</c:v>
                </c:pt>
                <c:pt idx="20">
                  <c:v>IT</c:v>
                </c:pt>
                <c:pt idx="21">
                  <c:v>Multi-Country</c:v>
                </c:pt>
                <c:pt idx="22">
                  <c:v>ES</c:v>
                </c:pt>
              </c:strCache>
            </c:strRef>
          </c:cat>
          <c:val>
            <c:numRef>
              <c:f>'Calculations SMEW-SIW'!$AQ$87:$AQ$109</c:f>
              <c:numCache>
                <c:formatCode>General</c:formatCode>
                <c:ptCount val="23"/>
                <c:pt idx="0">
                  <c:v>1</c:v>
                </c:pt>
                <c:pt idx="1">
                  <c:v>0</c:v>
                </c:pt>
                <c:pt idx="2">
                  <c:v>0</c:v>
                </c:pt>
                <c:pt idx="3">
                  <c:v>2</c:v>
                </c:pt>
                <c:pt idx="4">
                  <c:v>0</c:v>
                </c:pt>
                <c:pt idx="5">
                  <c:v>0</c:v>
                </c:pt>
                <c:pt idx="6">
                  <c:v>1</c:v>
                </c:pt>
                <c:pt idx="7">
                  <c:v>1</c:v>
                </c:pt>
                <c:pt idx="8">
                  <c:v>1</c:v>
                </c:pt>
                <c:pt idx="9">
                  <c:v>2</c:v>
                </c:pt>
                <c:pt idx="10">
                  <c:v>0</c:v>
                </c:pt>
                <c:pt idx="11">
                  <c:v>2</c:v>
                </c:pt>
                <c:pt idx="12">
                  <c:v>3</c:v>
                </c:pt>
                <c:pt idx="13">
                  <c:v>1</c:v>
                </c:pt>
                <c:pt idx="14">
                  <c:v>2</c:v>
                </c:pt>
                <c:pt idx="15">
                  <c:v>4</c:v>
                </c:pt>
                <c:pt idx="16">
                  <c:v>0</c:v>
                </c:pt>
                <c:pt idx="17">
                  <c:v>2</c:v>
                </c:pt>
                <c:pt idx="18">
                  <c:v>2</c:v>
                </c:pt>
                <c:pt idx="19">
                  <c:v>7</c:v>
                </c:pt>
                <c:pt idx="20">
                  <c:v>1</c:v>
                </c:pt>
                <c:pt idx="21">
                  <c:v>0</c:v>
                </c:pt>
                <c:pt idx="22">
                  <c:v>5</c:v>
                </c:pt>
              </c:numCache>
            </c:numRef>
          </c:val>
          <c:extLst>
            <c:ext xmlns:c16="http://schemas.microsoft.com/office/drawing/2014/chart" uri="{C3380CC4-5D6E-409C-BE32-E72D297353CC}">
              <c16:uniqueId val="{0000001C-8416-481F-833C-6827B0CB1005}"/>
            </c:ext>
          </c:extLst>
        </c:ser>
        <c:dLbls>
          <c:dLblPos val="ctr"/>
          <c:showLegendKey val="0"/>
          <c:showVal val="1"/>
          <c:showCatName val="0"/>
          <c:showSerName val="0"/>
          <c:showPercent val="0"/>
          <c:showBubbleSize val="0"/>
        </c:dLbls>
        <c:gapWidth val="30"/>
        <c:overlap val="100"/>
        <c:axId val="290097711"/>
        <c:axId val="290118927"/>
      </c:barChart>
      <c:catAx>
        <c:axId val="290097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1" u="none" strike="noStrike" kern="1200" baseline="0">
                <a:solidFill>
                  <a:srgbClr val="001E85"/>
                </a:solidFill>
                <a:latin typeface="Times New Roman" panose="02020603050405020304" pitchFamily="18" charset="0"/>
                <a:ea typeface="+mn-ea"/>
                <a:cs typeface="Times New Roman" panose="02020603050405020304" pitchFamily="18" charset="0"/>
              </a:defRPr>
            </a:pPr>
            <a:endParaRPr lang="en-US"/>
          </a:p>
        </c:txPr>
        <c:crossAx val="290118927"/>
        <c:crosses val="autoZero"/>
        <c:auto val="1"/>
        <c:lblAlgn val="ctr"/>
        <c:lblOffset val="100"/>
        <c:noMultiLvlLbl val="0"/>
      </c:catAx>
      <c:valAx>
        <c:axId val="290118927"/>
        <c:scaling>
          <c:orientation val="minMax"/>
        </c:scaling>
        <c:delete val="1"/>
        <c:axPos val="b"/>
        <c:numFmt formatCode="General" sourceLinked="1"/>
        <c:majorTickMark val="none"/>
        <c:minorTickMark val="none"/>
        <c:tickLblPos val="nextTo"/>
        <c:crossAx val="290097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i="1">
          <a:solidFill>
            <a:srgbClr val="001E85"/>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1FC6D5-7AAF-4A27-B406-6BAE48BFFCAC}" type="datetimeFigureOut">
              <a:rPr lang="en-US" smtClean="0"/>
              <a:t>11/22/2023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28798D-DA32-4499-B21C-12CA339F112E}" type="slidenum">
              <a:rPr lang="en-US" smtClean="0"/>
              <a:t>‹#›</a:t>
            </a:fld>
            <a:endParaRPr lang="en-US"/>
          </a:p>
        </p:txBody>
      </p:sp>
    </p:spTree>
    <p:extLst>
      <p:ext uri="{BB962C8B-B14F-4D97-AF65-F5344CB8AC3E}">
        <p14:creationId xmlns:p14="http://schemas.microsoft.com/office/powerpoint/2010/main" val="164584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921AE-FCAB-4D5D-8538-4FDC6BB4A97A}"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F7D0B-DBB1-4E5B-A54D-91AA2241443C}" type="slidenum">
              <a:rPr lang="en-US" smtClean="0"/>
              <a:t>‹#›</a:t>
            </a:fld>
            <a:endParaRPr lang="en-US"/>
          </a:p>
        </p:txBody>
      </p:sp>
    </p:spTree>
    <p:extLst>
      <p:ext uri="{BB962C8B-B14F-4D97-AF65-F5344CB8AC3E}">
        <p14:creationId xmlns:p14="http://schemas.microsoft.com/office/powerpoint/2010/main" val="49233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D68FF-7074-C34F-9279-A592D934F332}" type="slidenum">
              <a:rPr kumimoji="0" 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9105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777C5-CF58-F94A-928A-CD66759228DE}" type="slidenum">
              <a:rPr kumimoji="0" 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0429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777C5-CF58-F94A-928A-CD66759228DE}" type="slidenum">
              <a:rPr kumimoji="0" 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36840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4.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4.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4.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4.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4DABD5D-302B-E7E4-2E1B-4C8D4B96EB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6" y="0"/>
            <a:ext cx="12193376" cy="6858000"/>
          </a:xfrm>
          <a:prstGeom prst="rect">
            <a:avLst/>
          </a:prstGeom>
        </p:spPr>
      </p:pic>
      <p:pic>
        <p:nvPicPr>
          <p:cNvPr id="6" name="Elemento grafico 4">
            <a:extLst>
              <a:ext uri="{FF2B5EF4-FFF2-40B4-BE49-F238E27FC236}">
                <a16:creationId xmlns:a16="http://schemas.microsoft.com/office/drawing/2014/main" id="{3B8B9E4B-DBC6-C303-F742-AD7EE3DCC3C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1515" y="221503"/>
            <a:ext cx="1522081" cy="455020"/>
          </a:xfrm>
          <a:prstGeom prst="rect">
            <a:avLst/>
          </a:prstGeom>
        </p:spPr>
      </p:pic>
      <p:pic>
        <p:nvPicPr>
          <p:cNvPr id="7" name="Picture 6">
            <a:extLst>
              <a:ext uri="{FF2B5EF4-FFF2-40B4-BE49-F238E27FC236}">
                <a16:creationId xmlns:a16="http://schemas.microsoft.com/office/drawing/2014/main" id="{E3FBB3D8-BA81-6147-1A3B-0A893446BC5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23320" y="339634"/>
            <a:ext cx="1767632" cy="292716"/>
          </a:xfrm>
          <a:prstGeom prst="rect">
            <a:avLst/>
          </a:prstGeom>
        </p:spPr>
      </p:pic>
    </p:spTree>
    <p:extLst>
      <p:ext uri="{BB962C8B-B14F-4D97-AF65-F5344CB8AC3E}">
        <p14:creationId xmlns:p14="http://schemas.microsoft.com/office/powerpoint/2010/main" val="861603735"/>
      </p:ext>
    </p:extLst>
  </p:cSld>
  <p:clrMapOvr>
    <a:masterClrMapping/>
  </p:clrMapOvr>
  <p:extLst>
    <p:ext uri="{DCECCB84-F9BA-43D5-87BE-67443E8EF086}">
      <p15:sldGuideLst xmlns:p15="http://schemas.microsoft.com/office/powerpoint/2012/main">
        <p15:guide id="2" pos="4240">
          <p15:clr>
            <a:srgbClr val="FBAE40"/>
          </p15:clr>
        </p15:guide>
        <p15:guide id="3" orient="horz" pos="2380">
          <p15:clr>
            <a:srgbClr val="FBAE40"/>
          </p15:clr>
        </p15:guide>
        <p15:guide id="4" orient="horz" pos="67">
          <p15:clr>
            <a:srgbClr val="FBAE40"/>
          </p15:clr>
        </p15:guide>
        <p15:guide id="5" orient="horz" pos="1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 boxes, single line title,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168525"/>
            <a:ext cx="5689600" cy="3863565"/>
          </a:xfrm>
        </p:spPr>
        <p:txBody>
          <a:bodyPr lIns="0" tIns="0" rIns="0" bIns="0">
            <a:normAutofit/>
          </a:bodyPr>
          <a:lstStyle>
            <a:lvl1pPr marL="285750" indent="-285750" algn="l">
              <a:lnSpc>
                <a:spcPct val="100000"/>
              </a:lnSpc>
              <a:spcBef>
                <a:spcPts val="1000"/>
              </a:spcBef>
              <a:buFont typeface="Arial" panose="020B0604020202020204" pitchFamily="34" charset="0"/>
              <a:buChar char="•"/>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0" name="Segnaposto testo 4">
            <a:extLst>
              <a:ext uri="{FF2B5EF4-FFF2-40B4-BE49-F238E27FC236}">
                <a16:creationId xmlns:a16="http://schemas.microsoft.com/office/drawing/2014/main" id="{6822F512-4B3A-324C-BB25-50329EFFA0EC}"/>
              </a:ext>
            </a:extLst>
          </p:cNvPr>
          <p:cNvSpPr>
            <a:spLocks noGrp="1"/>
          </p:cNvSpPr>
          <p:nvPr>
            <p:ph type="body" sz="quarter" idx="23" hasCustomPrompt="1"/>
          </p:nvPr>
        </p:nvSpPr>
        <p:spPr>
          <a:xfrm>
            <a:off x="6275389" y="2169006"/>
            <a:ext cx="5689596" cy="3863565"/>
          </a:xfrm>
        </p:spPr>
        <p:txBody>
          <a:bodyPr lIns="0" tIns="0" rIns="0" bIns="0">
            <a:normAutofit/>
          </a:bodyPr>
          <a:lstStyle>
            <a:lvl1pPr marL="285750" indent="-285750" algn="l">
              <a:lnSpc>
                <a:spcPct val="100000"/>
              </a:lnSpc>
              <a:spcBef>
                <a:spcPts val="1000"/>
              </a:spcBef>
              <a:buFont typeface="Arial" panose="020B0604020202020204" pitchFamily="34" charset="0"/>
              <a:buChar char="•"/>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0" name="Titolo 2">
            <a:extLst>
              <a:ext uri="{FF2B5EF4-FFF2-40B4-BE49-F238E27FC236}">
                <a16:creationId xmlns:a16="http://schemas.microsoft.com/office/drawing/2014/main" id="{5C5EBF33-7063-F240-8770-332E119A5F31}"/>
              </a:ext>
            </a:extLst>
          </p:cNvPr>
          <p:cNvSpPr>
            <a:spLocks noGrp="1"/>
          </p:cNvSpPr>
          <p:nvPr>
            <p:ph type="title" hasCustomPrompt="1"/>
          </p:nvPr>
        </p:nvSpPr>
        <p:spPr>
          <a:xfrm>
            <a:off x="227013" y="516928"/>
            <a:ext cx="7344000" cy="506414"/>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 (single line) </a:t>
            </a:r>
          </a:p>
        </p:txBody>
      </p:sp>
      <p:sp>
        <p:nvSpPr>
          <p:cNvPr id="11" name="Segnaposto testo 34">
            <a:extLst>
              <a:ext uri="{FF2B5EF4-FFF2-40B4-BE49-F238E27FC236}">
                <a16:creationId xmlns:a16="http://schemas.microsoft.com/office/drawing/2014/main" id="{DB8793E9-FD75-1540-8D9E-B02CC28D0800}"/>
              </a:ext>
            </a:extLst>
          </p:cNvPr>
          <p:cNvSpPr>
            <a:spLocks noGrp="1"/>
          </p:cNvSpPr>
          <p:nvPr>
            <p:ph type="body" sz="quarter" idx="38" hasCustomPrompt="1"/>
          </p:nvPr>
        </p:nvSpPr>
        <p:spPr>
          <a:xfrm>
            <a:off x="227011" y="1070590"/>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2" name="Segnaposto testo 4">
            <a:extLst>
              <a:ext uri="{FF2B5EF4-FFF2-40B4-BE49-F238E27FC236}">
                <a16:creationId xmlns:a16="http://schemas.microsoft.com/office/drawing/2014/main" id="{09108698-470E-5F47-B6DA-6185046CAB3C}"/>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5" name="Elemento grafico 14">
            <a:extLst>
              <a:ext uri="{FF2B5EF4-FFF2-40B4-BE49-F238E27FC236}">
                <a16:creationId xmlns:a16="http://schemas.microsoft.com/office/drawing/2014/main" id="{DCFF8619-25E1-4C48-AC9A-E75C9D70E1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6" name="object 10">
            <a:extLst>
              <a:ext uri="{FF2B5EF4-FFF2-40B4-BE49-F238E27FC236}">
                <a16:creationId xmlns:a16="http://schemas.microsoft.com/office/drawing/2014/main" id="{5F4E29D5-740D-E74D-B711-ABEF632268EA}"/>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51283341"/>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text box, single line title,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2" y="2168525"/>
            <a:ext cx="11737975" cy="3863565"/>
          </a:xfrm>
        </p:spPr>
        <p:txBody>
          <a:bodyPr lIns="0" tIns="0" rIns="0" bIns="0">
            <a:normAutofit/>
          </a:bodyPr>
          <a:lstStyle>
            <a:lvl1pPr marL="285750" indent="-285750" algn="l">
              <a:lnSpc>
                <a:spcPct val="100000"/>
              </a:lnSpc>
              <a:spcBef>
                <a:spcPts val="1000"/>
              </a:spcBef>
              <a:buFont typeface="Arial" panose="020B0604020202020204" pitchFamily="34" charset="0"/>
              <a:buChar char="•"/>
              <a:defRPr lang="it-IT" sz="1800" b="0" i="0" kern="1200" dirty="0">
                <a:solidFill>
                  <a:srgbClr val="002182"/>
                </a:solidFill>
                <a:latin typeface="Times New Roman" panose="02020603050405020304" pitchFamily="18" charset="0"/>
                <a:ea typeface="+mj-ea"/>
                <a:cs typeface="+mj-cs"/>
              </a:defRPr>
            </a:lvl1pPr>
          </a:lstStyle>
          <a:p>
            <a:pPr lvl="0"/>
            <a:r>
              <a:rPr lang="en-GB" noProof="0" dirty="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Insert chapter title</a:t>
            </a:r>
          </a:p>
        </p:txBody>
      </p:sp>
      <p:sp>
        <p:nvSpPr>
          <p:cNvPr id="14" name="Segnaposto testo 34">
            <a:extLst>
              <a:ext uri="{FF2B5EF4-FFF2-40B4-BE49-F238E27FC236}">
                <a16:creationId xmlns:a16="http://schemas.microsoft.com/office/drawing/2014/main" id="{FEA3D567-78C7-654E-BA9B-D17A3A455FF9}"/>
              </a:ext>
            </a:extLst>
          </p:cNvPr>
          <p:cNvSpPr>
            <a:spLocks noGrp="1"/>
          </p:cNvSpPr>
          <p:nvPr>
            <p:ph type="body" sz="quarter" idx="38" hasCustomPrompt="1"/>
          </p:nvPr>
        </p:nvSpPr>
        <p:spPr>
          <a:xfrm>
            <a:off x="227011" y="1070590"/>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dirty="0"/>
              <a:t>Insert Subtitle</a:t>
            </a:r>
          </a:p>
        </p:txBody>
      </p:sp>
      <p:sp>
        <p:nvSpPr>
          <p:cNvPr id="10" name="Segnaposto testo 4">
            <a:extLst>
              <a:ext uri="{FF2B5EF4-FFF2-40B4-BE49-F238E27FC236}">
                <a16:creationId xmlns:a16="http://schemas.microsoft.com/office/drawing/2014/main" id="{99F97F88-86B0-DC42-BA1D-2D9AEF2C392B}"/>
              </a:ext>
            </a:extLst>
          </p:cNvPr>
          <p:cNvSpPr>
            <a:spLocks noGrp="1"/>
          </p:cNvSpPr>
          <p:nvPr>
            <p:ph type="body" sz="quarter" idx="12" hasCustomPrompt="1"/>
          </p:nvPr>
        </p:nvSpPr>
        <p:spPr>
          <a:xfrm>
            <a:off x="227013" y="6533515"/>
            <a:ext cx="11737974"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dirty="0"/>
              <a:t>Source: Insert source</a:t>
            </a:r>
          </a:p>
        </p:txBody>
      </p:sp>
      <p:pic>
        <p:nvPicPr>
          <p:cNvPr id="15" name="Elemento grafico 14">
            <a:extLst>
              <a:ext uri="{FF2B5EF4-FFF2-40B4-BE49-F238E27FC236}">
                <a16:creationId xmlns:a16="http://schemas.microsoft.com/office/drawing/2014/main" id="{02F3C536-AF5F-D44F-A4B0-CB6F17D013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6" name="object 10">
            <a:extLst>
              <a:ext uri="{FF2B5EF4-FFF2-40B4-BE49-F238E27FC236}">
                <a16:creationId xmlns:a16="http://schemas.microsoft.com/office/drawing/2014/main" id="{E0452E66-FD58-9748-9205-2DAAEB7C42AE}"/>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
        <p:nvSpPr>
          <p:cNvPr id="9" name="Titolo 2">
            <a:extLst>
              <a:ext uri="{FF2B5EF4-FFF2-40B4-BE49-F238E27FC236}">
                <a16:creationId xmlns:a16="http://schemas.microsoft.com/office/drawing/2014/main" id="{A26311AD-606D-FC41-8B7F-0B6EB25C8947}"/>
              </a:ext>
            </a:extLst>
          </p:cNvPr>
          <p:cNvSpPr>
            <a:spLocks noGrp="1"/>
          </p:cNvSpPr>
          <p:nvPr>
            <p:ph type="title" hasCustomPrompt="1"/>
          </p:nvPr>
        </p:nvSpPr>
        <p:spPr>
          <a:xfrm>
            <a:off x="227013" y="516928"/>
            <a:ext cx="7344000" cy="506414"/>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 (single line) </a:t>
            </a:r>
          </a:p>
        </p:txBody>
      </p:sp>
    </p:spTree>
    <p:extLst>
      <p:ext uri="{BB962C8B-B14F-4D97-AF65-F5344CB8AC3E}">
        <p14:creationId xmlns:p14="http://schemas.microsoft.com/office/powerpoint/2010/main" val="1972961700"/>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guide id="3" orient="horz" pos="41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text boxes, single line title, no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168525"/>
            <a:ext cx="5689600" cy="3863565"/>
          </a:xfrm>
        </p:spPr>
        <p:txBody>
          <a:bodyPr lIns="0" tIns="0" rIns="0" bIns="0">
            <a:normAutofit/>
          </a:bodyPr>
          <a:lstStyle>
            <a:lvl1pPr marL="0" indent="0" algn="l">
              <a:lnSpc>
                <a:spcPct val="100000"/>
              </a:lnSpc>
              <a:spcBef>
                <a:spcPts val="1000"/>
              </a:spcBef>
              <a:buFont typeface="Arial" panose="020B0604020202020204" pitchFamily="34" charset="0"/>
              <a:buNone/>
              <a:defRPr lang="it-IT" sz="1800" b="0" i="0" kern="1200" dirty="0">
                <a:solidFill>
                  <a:srgbClr val="002182"/>
                </a:solidFill>
                <a:latin typeface="Times New Roman" panose="02020603050405020304" pitchFamily="18" charset="0"/>
                <a:ea typeface="+mj-ea"/>
                <a:cs typeface="+mj-cs"/>
              </a:defRPr>
            </a:lvl1pPr>
          </a:lstStyle>
          <a:p>
            <a:pPr lvl="0"/>
            <a:r>
              <a:rPr lang="en-GB" noProof="0" dirty="0"/>
              <a:t>Insert text</a:t>
            </a:r>
          </a:p>
        </p:txBody>
      </p:sp>
      <p:sp>
        <p:nvSpPr>
          <p:cNvPr id="20" name="Segnaposto testo 4">
            <a:extLst>
              <a:ext uri="{FF2B5EF4-FFF2-40B4-BE49-F238E27FC236}">
                <a16:creationId xmlns:a16="http://schemas.microsoft.com/office/drawing/2014/main" id="{6822F512-4B3A-324C-BB25-50329EFFA0EC}"/>
              </a:ext>
            </a:extLst>
          </p:cNvPr>
          <p:cNvSpPr>
            <a:spLocks noGrp="1"/>
          </p:cNvSpPr>
          <p:nvPr>
            <p:ph type="body" sz="quarter" idx="23" hasCustomPrompt="1"/>
          </p:nvPr>
        </p:nvSpPr>
        <p:spPr>
          <a:xfrm>
            <a:off x="6275389" y="2169006"/>
            <a:ext cx="5689596" cy="3863565"/>
          </a:xfrm>
        </p:spPr>
        <p:txBody>
          <a:bodyPr lIns="0" tIns="0" rIns="0" bIns="0">
            <a:normAutofit/>
          </a:bodyPr>
          <a:lstStyle>
            <a:lvl1pPr marL="0" indent="0" algn="l">
              <a:lnSpc>
                <a:spcPct val="100000"/>
              </a:lnSpc>
              <a:spcBef>
                <a:spcPts val="1000"/>
              </a:spcBef>
              <a:buFont typeface="Arial" panose="020B0604020202020204" pitchFamily="34" charset="0"/>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0" name="Segnaposto testo 4">
            <a:extLst>
              <a:ext uri="{FF2B5EF4-FFF2-40B4-BE49-F238E27FC236}">
                <a16:creationId xmlns:a16="http://schemas.microsoft.com/office/drawing/2014/main" id="{24F5CF12-6565-F446-A4FE-8AFEA605D163}"/>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dirty="0"/>
              <a:t>Source: Insert source</a:t>
            </a:r>
          </a:p>
        </p:txBody>
      </p:sp>
      <p:pic>
        <p:nvPicPr>
          <p:cNvPr id="14" name="Elemento grafico 13">
            <a:extLst>
              <a:ext uri="{FF2B5EF4-FFF2-40B4-BE49-F238E27FC236}">
                <a16:creationId xmlns:a16="http://schemas.microsoft.com/office/drawing/2014/main" id="{3E7FDDC5-2B6B-4E47-B151-D94FD5B298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5" name="object 10">
            <a:extLst>
              <a:ext uri="{FF2B5EF4-FFF2-40B4-BE49-F238E27FC236}">
                <a16:creationId xmlns:a16="http://schemas.microsoft.com/office/drawing/2014/main" id="{14A3CAB4-6792-4F40-B1DA-7FB720415C7E}"/>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
        <p:nvSpPr>
          <p:cNvPr id="9" name="Titolo 2">
            <a:extLst>
              <a:ext uri="{FF2B5EF4-FFF2-40B4-BE49-F238E27FC236}">
                <a16:creationId xmlns:a16="http://schemas.microsoft.com/office/drawing/2014/main" id="{42782C60-683A-7F4B-9051-13B13901EA37}"/>
              </a:ext>
            </a:extLst>
          </p:cNvPr>
          <p:cNvSpPr>
            <a:spLocks noGrp="1"/>
          </p:cNvSpPr>
          <p:nvPr>
            <p:ph type="title" hasCustomPrompt="1"/>
          </p:nvPr>
        </p:nvSpPr>
        <p:spPr>
          <a:xfrm>
            <a:off x="227013" y="516928"/>
            <a:ext cx="7344000" cy="506414"/>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 (single line) </a:t>
            </a:r>
          </a:p>
        </p:txBody>
      </p:sp>
    </p:spTree>
    <p:extLst>
      <p:ext uri="{BB962C8B-B14F-4D97-AF65-F5344CB8AC3E}">
        <p14:creationId xmlns:p14="http://schemas.microsoft.com/office/powerpoint/2010/main" val="3679011439"/>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text box, single line title, no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2" y="2168525"/>
            <a:ext cx="11737975" cy="3863565"/>
          </a:xfrm>
        </p:spPr>
        <p:txBody>
          <a:bodyPr lIns="0" tIns="0" rIns="0" bIns="0">
            <a:normAutofit/>
          </a:bodyPr>
          <a:lstStyle>
            <a:lvl1pPr marL="0" indent="0" algn="l">
              <a:lnSpc>
                <a:spcPct val="100000"/>
              </a:lnSpc>
              <a:spcBef>
                <a:spcPts val="1000"/>
              </a:spcBef>
              <a:buFont typeface="Arial" panose="020B0604020202020204" pitchFamily="34" charset="0"/>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9" name="Segnaposto testo 4">
            <a:extLst>
              <a:ext uri="{FF2B5EF4-FFF2-40B4-BE49-F238E27FC236}">
                <a16:creationId xmlns:a16="http://schemas.microsoft.com/office/drawing/2014/main" id="{DA68C453-B236-814B-991D-1EC250CD6175}"/>
              </a:ext>
            </a:extLst>
          </p:cNvPr>
          <p:cNvSpPr>
            <a:spLocks noGrp="1"/>
          </p:cNvSpPr>
          <p:nvPr>
            <p:ph type="body" sz="quarter" idx="12" hasCustomPrompt="1"/>
          </p:nvPr>
        </p:nvSpPr>
        <p:spPr>
          <a:xfrm>
            <a:off x="227013" y="6533515"/>
            <a:ext cx="11737974"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2" name="Elemento grafico 11">
            <a:extLst>
              <a:ext uri="{FF2B5EF4-FFF2-40B4-BE49-F238E27FC236}">
                <a16:creationId xmlns:a16="http://schemas.microsoft.com/office/drawing/2014/main" id="{2C8F6A9F-FD0E-7A4E-B3ED-4FBDCF8C9D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4" name="object 10">
            <a:extLst>
              <a:ext uri="{FF2B5EF4-FFF2-40B4-BE49-F238E27FC236}">
                <a16:creationId xmlns:a16="http://schemas.microsoft.com/office/drawing/2014/main" id="{59CBB592-2662-C54C-8FC4-70F625988438}"/>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
        <p:nvSpPr>
          <p:cNvPr id="8" name="Titolo 2">
            <a:extLst>
              <a:ext uri="{FF2B5EF4-FFF2-40B4-BE49-F238E27FC236}">
                <a16:creationId xmlns:a16="http://schemas.microsoft.com/office/drawing/2014/main" id="{163E6E78-1B9B-594A-94E7-ECBD748C53E5}"/>
              </a:ext>
            </a:extLst>
          </p:cNvPr>
          <p:cNvSpPr>
            <a:spLocks noGrp="1"/>
          </p:cNvSpPr>
          <p:nvPr>
            <p:ph type="title" hasCustomPrompt="1"/>
          </p:nvPr>
        </p:nvSpPr>
        <p:spPr>
          <a:xfrm>
            <a:off x="227013" y="516928"/>
            <a:ext cx="7344000" cy="506414"/>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 (single line) </a:t>
            </a:r>
          </a:p>
        </p:txBody>
      </p:sp>
    </p:spTree>
    <p:extLst>
      <p:ext uri="{BB962C8B-B14F-4D97-AF65-F5344CB8AC3E}">
        <p14:creationId xmlns:p14="http://schemas.microsoft.com/office/powerpoint/2010/main" val="3433617436"/>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guide id="3" orient="horz" pos="41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ey message1">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232BC8CF-00F7-0443-A776-CB40A57F4C61}"/>
              </a:ext>
            </a:extLst>
          </p:cNvPr>
          <p:cNvSpPr>
            <a:spLocks noGrp="1"/>
          </p:cNvSpPr>
          <p:nvPr>
            <p:ph type="title" hasCustomPrompt="1"/>
          </p:nvPr>
        </p:nvSpPr>
        <p:spPr>
          <a:xfrm>
            <a:off x="227012" y="1016000"/>
            <a:ext cx="11737975" cy="2930661"/>
          </a:xfrm>
        </p:spPr>
        <p:txBody>
          <a:bodyPr lIns="0" tIns="0" rIns="0" bIns="46800" anchor="t">
            <a:noAutofit/>
          </a:bodyPr>
          <a:lstStyle>
            <a:lvl1pPr>
              <a:defRPr sz="8400" b="0" i="0">
                <a:solidFill>
                  <a:srgbClr val="002182"/>
                </a:solidFill>
                <a:latin typeface="Times New Roman" panose="02020603050405020304" pitchFamily="18" charset="0"/>
              </a:defRPr>
            </a:lvl1pPr>
          </a:lstStyle>
          <a:p>
            <a:r>
              <a:rPr lang="en-GB" noProof="0"/>
              <a:t>Insert key </a:t>
            </a:r>
            <a:br>
              <a:rPr lang="en-GB" noProof="0"/>
            </a:br>
            <a:r>
              <a:rPr lang="en-GB" noProof="0"/>
              <a:t>message</a:t>
            </a:r>
          </a:p>
        </p:txBody>
      </p:sp>
      <p:sp>
        <p:nvSpPr>
          <p:cNvPr id="35" name="Segnaposto testo 34">
            <a:extLst>
              <a:ext uri="{FF2B5EF4-FFF2-40B4-BE49-F238E27FC236}">
                <a16:creationId xmlns:a16="http://schemas.microsoft.com/office/drawing/2014/main" id="{FB1F4DD9-F809-2B4A-A6A5-044231899DD8}"/>
              </a:ext>
            </a:extLst>
          </p:cNvPr>
          <p:cNvSpPr>
            <a:spLocks noGrp="1"/>
          </p:cNvSpPr>
          <p:nvPr>
            <p:ph type="body" sz="quarter" idx="18" hasCustomPrompt="1"/>
          </p:nvPr>
        </p:nvSpPr>
        <p:spPr>
          <a:xfrm>
            <a:off x="227010" y="5411707"/>
            <a:ext cx="11737975" cy="715026"/>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13" name="Segnaposto testo 4">
            <a:extLst>
              <a:ext uri="{FF2B5EF4-FFF2-40B4-BE49-F238E27FC236}">
                <a16:creationId xmlns:a16="http://schemas.microsoft.com/office/drawing/2014/main" id="{6A6043DC-70EC-4366-836C-D9249039628E}"/>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0" name="Segnaposto testo 4">
            <a:extLst>
              <a:ext uri="{FF2B5EF4-FFF2-40B4-BE49-F238E27FC236}">
                <a16:creationId xmlns:a16="http://schemas.microsoft.com/office/drawing/2014/main" id="{FCAA3F14-74C1-934A-8F5A-372EF73A5755}"/>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2" name="Elemento grafico 11">
            <a:extLst>
              <a:ext uri="{FF2B5EF4-FFF2-40B4-BE49-F238E27FC236}">
                <a16:creationId xmlns:a16="http://schemas.microsoft.com/office/drawing/2014/main" id="{7F401DE8-871F-1342-9A94-621E890D09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4" name="object 10">
            <a:extLst>
              <a:ext uri="{FF2B5EF4-FFF2-40B4-BE49-F238E27FC236}">
                <a16:creationId xmlns:a16="http://schemas.microsoft.com/office/drawing/2014/main" id="{7AC286D7-93C9-B642-8947-2B4EB3DDD178}"/>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55742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10" name="Titolo 2">
            <a:extLst>
              <a:ext uri="{FF2B5EF4-FFF2-40B4-BE49-F238E27FC236}">
                <a16:creationId xmlns:a16="http://schemas.microsoft.com/office/drawing/2014/main" id="{D1EAB1F2-44B4-AE44-8962-E7C3C8C54DEC}"/>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2" name="Segnaposto testo 34">
            <a:extLst>
              <a:ext uri="{FF2B5EF4-FFF2-40B4-BE49-F238E27FC236}">
                <a16:creationId xmlns:a16="http://schemas.microsoft.com/office/drawing/2014/main" id="{DFFFE4CB-6571-7F45-B4D9-F41C9211B900}"/>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pic>
        <p:nvPicPr>
          <p:cNvPr id="7" name="Elemento grafico 6">
            <a:extLst>
              <a:ext uri="{FF2B5EF4-FFF2-40B4-BE49-F238E27FC236}">
                <a16:creationId xmlns:a16="http://schemas.microsoft.com/office/drawing/2014/main" id="{FFAA4122-A12F-EF40-9AAE-9D9D8468A8AD}"/>
              </a:ext>
            </a:extLst>
          </p:cNvPr>
          <p:cNvPicPr>
            <a:picLocks noChangeAspect="1"/>
          </p:cNvPicPr>
          <p:nvPr userDrawn="1"/>
        </p:nvPicPr>
        <p:blipFill>
          <a:blip r:embed="rId2"/>
          <a:stretch>
            <a:fillRect/>
          </a:stretch>
        </p:blipFill>
        <p:spPr>
          <a:xfrm>
            <a:off x="10500600" y="64350"/>
            <a:ext cx="853200" cy="254887"/>
          </a:xfrm>
          <a:prstGeom prst="rect">
            <a:avLst/>
          </a:prstGeom>
        </p:spPr>
      </p:pic>
      <p:sp>
        <p:nvSpPr>
          <p:cNvPr id="11" name="object 10">
            <a:extLst>
              <a:ext uri="{FF2B5EF4-FFF2-40B4-BE49-F238E27FC236}">
                <a16:creationId xmlns:a16="http://schemas.microsoft.com/office/drawing/2014/main" id="{A79FF8B3-5217-8B48-9FB9-26048DB68C86}"/>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
        <p:nvSpPr>
          <p:cNvPr id="6" name="Segnaposto testo 4">
            <a:extLst>
              <a:ext uri="{FF2B5EF4-FFF2-40B4-BE49-F238E27FC236}">
                <a16:creationId xmlns:a16="http://schemas.microsoft.com/office/drawing/2014/main" id="{61025EB0-6A28-3B46-BC26-8751FDC27192}"/>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Insert chapter title</a:t>
            </a:r>
          </a:p>
        </p:txBody>
      </p:sp>
    </p:spTree>
    <p:extLst>
      <p:ext uri="{BB962C8B-B14F-4D97-AF65-F5344CB8AC3E}">
        <p14:creationId xmlns:p14="http://schemas.microsoft.com/office/powerpoint/2010/main" val="955041804"/>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reaker Pages">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0B6F7065-ACCE-494A-86B2-87E4A1CBB067}"/>
              </a:ext>
            </a:extLst>
          </p:cNvPr>
          <p:cNvSpPr/>
          <p:nvPr userDrawn="1"/>
        </p:nvSpPr>
        <p:spPr>
          <a:xfrm>
            <a:off x="227014" y="386557"/>
            <a:ext cx="11737974" cy="6246812"/>
          </a:xfrm>
          <a:prstGeom prst="rect">
            <a:avLst/>
          </a:prstGeom>
          <a:solidFill>
            <a:srgbClr val="0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19" name="object 3">
            <a:extLst>
              <a:ext uri="{FF2B5EF4-FFF2-40B4-BE49-F238E27FC236}">
                <a16:creationId xmlns:a16="http://schemas.microsoft.com/office/drawing/2014/main" id="{677CEA82-18DE-E540-A592-FD99832CB202}"/>
              </a:ext>
            </a:extLst>
          </p:cNvPr>
          <p:cNvSpPr/>
          <p:nvPr userDrawn="1"/>
        </p:nvSpPr>
        <p:spPr>
          <a:xfrm>
            <a:off x="576000" y="977890"/>
            <a:ext cx="5406390" cy="0"/>
          </a:xfrm>
          <a:custGeom>
            <a:avLst/>
            <a:gdLst/>
            <a:ahLst/>
            <a:cxnLst/>
            <a:rect l="l" t="t" r="r" b="b"/>
            <a:pathLst>
              <a:path w="5406390">
                <a:moveTo>
                  <a:pt x="0" y="0"/>
                </a:moveTo>
                <a:lnTo>
                  <a:pt x="5405894" y="0"/>
                </a:lnTo>
              </a:path>
            </a:pathLst>
          </a:custGeom>
          <a:ln w="12700">
            <a:solidFill>
              <a:srgbClr val="FFFFFF"/>
            </a:solidFill>
          </a:ln>
        </p:spPr>
        <p:txBody>
          <a:bodyPr wrap="square" lIns="0" tIns="0" rIns="0" bIns="0" rtlCol="0"/>
          <a:lstStyle/>
          <a:p>
            <a:endParaRPr lang="en-GB" b="0" i="0" noProof="0">
              <a:latin typeface="Times New Roman" panose="02020603050405020304" pitchFamily="18" charset="0"/>
            </a:endParaRPr>
          </a:p>
        </p:txBody>
      </p:sp>
      <p:sp>
        <p:nvSpPr>
          <p:cNvPr id="20" name="object 5">
            <a:extLst>
              <a:ext uri="{FF2B5EF4-FFF2-40B4-BE49-F238E27FC236}">
                <a16:creationId xmlns:a16="http://schemas.microsoft.com/office/drawing/2014/main" id="{6B2F78B3-A07C-9147-8F47-2A9665F8F6AD}"/>
              </a:ext>
            </a:extLst>
          </p:cNvPr>
          <p:cNvSpPr/>
          <p:nvPr userDrawn="1"/>
        </p:nvSpPr>
        <p:spPr>
          <a:xfrm>
            <a:off x="6229842" y="977890"/>
            <a:ext cx="4157345" cy="0"/>
          </a:xfrm>
          <a:custGeom>
            <a:avLst/>
            <a:gdLst/>
            <a:ahLst/>
            <a:cxnLst/>
            <a:rect l="l" t="t" r="r" b="b"/>
            <a:pathLst>
              <a:path w="4157345">
                <a:moveTo>
                  <a:pt x="0" y="0"/>
                </a:moveTo>
                <a:lnTo>
                  <a:pt x="4157129" y="0"/>
                </a:lnTo>
              </a:path>
            </a:pathLst>
          </a:custGeom>
          <a:ln w="12700">
            <a:solidFill>
              <a:srgbClr val="FFFFFF"/>
            </a:solidFill>
          </a:ln>
        </p:spPr>
        <p:txBody>
          <a:bodyPr wrap="square" lIns="0" tIns="0" rIns="0" bIns="0" rtlCol="0"/>
          <a:lstStyle/>
          <a:p>
            <a:endParaRPr lang="en-GB" b="0" i="0" noProof="0">
              <a:latin typeface="Times New Roman" panose="02020603050405020304" pitchFamily="18" charset="0"/>
            </a:endParaRPr>
          </a:p>
        </p:txBody>
      </p:sp>
      <p:sp>
        <p:nvSpPr>
          <p:cNvPr id="11" name="Text Placeholder 2">
            <a:extLst>
              <a:ext uri="{FF2B5EF4-FFF2-40B4-BE49-F238E27FC236}">
                <a16:creationId xmlns:a16="http://schemas.microsoft.com/office/drawing/2014/main" id="{F264E3B3-1AD7-334A-983F-76F91A0C6536}"/>
              </a:ext>
            </a:extLst>
          </p:cNvPr>
          <p:cNvSpPr>
            <a:spLocks noGrp="1"/>
          </p:cNvSpPr>
          <p:nvPr>
            <p:ph type="body" sz="quarter" idx="10" hasCustomPrompt="1"/>
          </p:nvPr>
        </p:nvSpPr>
        <p:spPr>
          <a:xfrm>
            <a:off x="573947" y="1032061"/>
            <a:ext cx="5406389" cy="1134000"/>
          </a:xfrm>
        </p:spPr>
        <p:txBody>
          <a:bodyPr anchor="t">
            <a:noAutofit/>
          </a:bodyPr>
          <a:lstStyle>
            <a:lvl1pPr marL="0" indent="0">
              <a:lnSpc>
                <a:spcPct val="75000"/>
              </a:lnSpc>
              <a:buNone/>
              <a:defRPr lang="en-US" sz="9000" b="0" i="1" kern="0" spc="-700" baseline="0" dirty="0">
                <a:solidFill>
                  <a:srgbClr val="FFFFFF"/>
                </a:solidFill>
                <a:latin typeface="Times New Roman" panose="02020603050405020304" pitchFamily="18" charset="0"/>
                <a:ea typeface="+mn-ea"/>
                <a:cs typeface="Times New Roman"/>
              </a:defRPr>
            </a:lvl1pPr>
          </a:lstStyle>
          <a:p>
            <a:pPr lvl="0"/>
            <a:r>
              <a:rPr lang="en-GB" noProof="0" dirty="0"/>
              <a:t>Insert text</a:t>
            </a:r>
          </a:p>
        </p:txBody>
      </p:sp>
      <p:sp>
        <p:nvSpPr>
          <p:cNvPr id="13" name="Text Placeholder 2">
            <a:extLst>
              <a:ext uri="{FF2B5EF4-FFF2-40B4-BE49-F238E27FC236}">
                <a16:creationId xmlns:a16="http://schemas.microsoft.com/office/drawing/2014/main" id="{D91A6EF9-FC0A-3742-AC1B-D751F2CFF150}"/>
              </a:ext>
            </a:extLst>
          </p:cNvPr>
          <p:cNvSpPr>
            <a:spLocks noGrp="1"/>
          </p:cNvSpPr>
          <p:nvPr>
            <p:ph type="body" sz="quarter" idx="11" hasCustomPrompt="1"/>
          </p:nvPr>
        </p:nvSpPr>
        <p:spPr>
          <a:xfrm>
            <a:off x="6270482" y="1094815"/>
            <a:ext cx="4829002" cy="1395036"/>
          </a:xfrm>
        </p:spPr>
        <p:txBody>
          <a:bodyPr>
            <a:noAutofit/>
          </a:bodyPr>
          <a:lstStyle>
            <a:lvl1pPr marL="0" indent="0">
              <a:lnSpc>
                <a:spcPct val="80000"/>
              </a:lnSpc>
              <a:buNone/>
              <a:defRPr lang="en-US" sz="3000" b="0" i="1" kern="600" spc="-100" dirty="0">
                <a:solidFill>
                  <a:srgbClr val="FFFFFF"/>
                </a:solidFill>
                <a:latin typeface="Times New Roman" panose="02020603050405020304" pitchFamily="18" charset="0"/>
                <a:ea typeface="+mn-ea"/>
                <a:cs typeface="Times New Roman"/>
              </a:defRPr>
            </a:lvl1pPr>
          </a:lstStyle>
          <a:p>
            <a:pPr lvl="0"/>
            <a:r>
              <a:rPr lang="en-GB" noProof="0" dirty="0"/>
              <a:t>Insert text</a:t>
            </a:r>
          </a:p>
        </p:txBody>
      </p:sp>
      <p:sp>
        <p:nvSpPr>
          <p:cNvPr id="8" name="object 10">
            <a:extLst>
              <a:ext uri="{FF2B5EF4-FFF2-40B4-BE49-F238E27FC236}">
                <a16:creationId xmlns:a16="http://schemas.microsoft.com/office/drawing/2014/main" id="{DBBE0410-68B6-2347-AA6A-DF31E11DF5A7}"/>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42708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80">
          <p15:clr>
            <a:srgbClr val="FBAE40"/>
          </p15:clr>
        </p15:guide>
        <p15:guide id="4" orient="horz" pos="65">
          <p15:clr>
            <a:srgbClr val="FBAE40"/>
          </p15:clr>
        </p15:guide>
        <p15:guide id="5" orient="horz" pos="243">
          <p15:clr>
            <a:srgbClr val="FBAE40"/>
          </p15:clr>
        </p15:guide>
        <p15:guide id="6" pos="143">
          <p15:clr>
            <a:srgbClr val="FBAE40"/>
          </p15:clr>
        </p15:guide>
        <p15:guide id="7" pos="7537">
          <p15:clr>
            <a:srgbClr val="FBAE40"/>
          </p15:clr>
        </p15:guide>
        <p15:guide id="8" orient="horz" pos="417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F">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2" y="2168525"/>
            <a:ext cx="11737975" cy="3863565"/>
          </a:xfrm>
        </p:spPr>
        <p:txBody>
          <a:bodyPr lIns="0" tIns="0" rIns="0" bIns="0">
            <a:normAutofit/>
          </a:bodyPr>
          <a:lstStyle>
            <a:lvl1pPr marL="285750" indent="-285750" algn="l">
              <a:lnSpc>
                <a:spcPct val="100000"/>
              </a:lnSpc>
              <a:spcBef>
                <a:spcPts val="1000"/>
              </a:spcBef>
              <a:buFont typeface="Arial" panose="020B0604020202020204" pitchFamily="34" charset="0"/>
              <a:buChar char="•"/>
              <a:defRPr lang="it-IT" sz="1800" b="0" i="0" kern="1200" dirty="0">
                <a:solidFill>
                  <a:srgbClr val="002182"/>
                </a:solidFill>
                <a:latin typeface="Times New Roman" panose="02020603050405020304" pitchFamily="18" charset="0"/>
                <a:ea typeface="+mj-ea"/>
                <a:cs typeface="+mj-cs"/>
              </a:defRPr>
            </a:lvl1pPr>
          </a:lstStyle>
          <a:p>
            <a:pPr lvl="0"/>
            <a:r>
              <a:rPr lang="en-GB" noProof="0" dirty="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Insert chapter title</a:t>
            </a:r>
          </a:p>
        </p:txBody>
      </p:sp>
      <p:sp>
        <p:nvSpPr>
          <p:cNvPr id="12" name="Titolo 2">
            <a:extLst>
              <a:ext uri="{FF2B5EF4-FFF2-40B4-BE49-F238E27FC236}">
                <a16:creationId xmlns:a16="http://schemas.microsoft.com/office/drawing/2014/main" id="{C0695D1C-0FDF-624D-A7FE-696240B16E5A}"/>
              </a:ext>
            </a:extLst>
          </p:cNvPr>
          <p:cNvSpPr>
            <a:spLocks noGrp="1"/>
          </p:cNvSpPr>
          <p:nvPr>
            <p:ph type="title" hasCustomPrompt="1"/>
          </p:nvPr>
        </p:nvSpPr>
        <p:spPr>
          <a:xfrm>
            <a:off x="227013" y="526867"/>
            <a:ext cx="7344000" cy="506414"/>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dirty="0"/>
              <a:t>Insert Title (single line) </a:t>
            </a:r>
          </a:p>
        </p:txBody>
      </p:sp>
      <p:sp>
        <p:nvSpPr>
          <p:cNvPr id="14" name="Segnaposto testo 34">
            <a:extLst>
              <a:ext uri="{FF2B5EF4-FFF2-40B4-BE49-F238E27FC236}">
                <a16:creationId xmlns:a16="http://schemas.microsoft.com/office/drawing/2014/main" id="{FEA3D567-78C7-654E-BA9B-D17A3A455FF9}"/>
              </a:ext>
            </a:extLst>
          </p:cNvPr>
          <p:cNvSpPr>
            <a:spLocks noGrp="1"/>
          </p:cNvSpPr>
          <p:nvPr>
            <p:ph type="body" sz="quarter" idx="38" hasCustomPrompt="1"/>
          </p:nvPr>
        </p:nvSpPr>
        <p:spPr>
          <a:xfrm>
            <a:off x="227011" y="1070590"/>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dirty="0"/>
              <a:t>Insert Subtitle</a:t>
            </a:r>
          </a:p>
        </p:txBody>
      </p:sp>
      <p:sp>
        <p:nvSpPr>
          <p:cNvPr id="10" name="Segnaposto testo 4">
            <a:extLst>
              <a:ext uri="{FF2B5EF4-FFF2-40B4-BE49-F238E27FC236}">
                <a16:creationId xmlns:a16="http://schemas.microsoft.com/office/drawing/2014/main" id="{99F97F88-86B0-DC42-BA1D-2D9AEF2C392B}"/>
              </a:ext>
            </a:extLst>
          </p:cNvPr>
          <p:cNvSpPr>
            <a:spLocks noGrp="1"/>
          </p:cNvSpPr>
          <p:nvPr>
            <p:ph type="body" sz="quarter" idx="12" hasCustomPrompt="1"/>
          </p:nvPr>
        </p:nvSpPr>
        <p:spPr>
          <a:xfrm>
            <a:off x="227013" y="6533515"/>
            <a:ext cx="11737974"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dirty="0"/>
              <a:t>Source: Insert source</a:t>
            </a:r>
          </a:p>
        </p:txBody>
      </p:sp>
      <p:sp>
        <p:nvSpPr>
          <p:cNvPr id="16" name="object 10">
            <a:extLst>
              <a:ext uri="{FF2B5EF4-FFF2-40B4-BE49-F238E27FC236}">
                <a16:creationId xmlns:a16="http://schemas.microsoft.com/office/drawing/2014/main" id="{E0452E66-FD58-9748-9205-2DAAEB7C42AE}"/>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06875359"/>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guide id="3" orient="horz" pos="41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Our deployment">
    <p:spTree>
      <p:nvGrpSpPr>
        <p:cNvPr id="1" name=""/>
        <p:cNvGrpSpPr/>
        <p:nvPr/>
      </p:nvGrpSpPr>
      <p:grpSpPr>
        <a:xfrm>
          <a:off x="0" y="0"/>
          <a:ext cx="0" cy="0"/>
          <a:chOff x="0" y="0"/>
          <a:chExt cx="0" cy="0"/>
        </a:xfrm>
      </p:grpSpPr>
      <p:sp>
        <p:nvSpPr>
          <p:cNvPr id="6" name="Segnaposto testo 15">
            <a:extLst>
              <a:ext uri="{FF2B5EF4-FFF2-40B4-BE49-F238E27FC236}">
                <a16:creationId xmlns:a16="http://schemas.microsoft.com/office/drawing/2014/main" id="{5D8EEADB-3E0F-9A4B-BA02-67D937BDBF24}"/>
              </a:ext>
            </a:extLst>
          </p:cNvPr>
          <p:cNvSpPr>
            <a:spLocks noGrp="1"/>
          </p:cNvSpPr>
          <p:nvPr>
            <p:ph type="body" sz="quarter" idx="10" hasCustomPrompt="1"/>
          </p:nvPr>
        </p:nvSpPr>
        <p:spPr>
          <a:xfrm>
            <a:off x="217999" y="6482444"/>
            <a:ext cx="11706908" cy="217568"/>
          </a:xfrm>
        </p:spPr>
        <p:txBody>
          <a:bodyPr anchor="t">
            <a:noAutofit/>
          </a:bodyPr>
          <a:lstStyle>
            <a:lvl1pPr marL="0" indent="0">
              <a:spcBef>
                <a:spcPts val="543"/>
              </a:spcBef>
              <a:buNone/>
              <a:defRPr lang="it-IT" sz="1000" b="0" i="1" kern="1200" spc="0" dirty="0">
                <a:solidFill>
                  <a:srgbClr val="646363"/>
                </a:solidFill>
                <a:latin typeface="Times New Roman" panose="02020603050405020304" pitchFamily="18" charset="0"/>
                <a:ea typeface="+mn-ea"/>
                <a:cs typeface="Times New Roman"/>
              </a:defRPr>
            </a:lvl1pPr>
          </a:lstStyle>
          <a:p>
            <a:pPr lvl="0"/>
            <a:r>
              <a:rPr lang="en-GB" noProof="0" dirty="0"/>
              <a:t>Source: Lorem ipsum.</a:t>
            </a:r>
          </a:p>
        </p:txBody>
      </p:sp>
      <p:sp>
        <p:nvSpPr>
          <p:cNvPr id="7" name="Text Placeholder 2">
            <a:extLst>
              <a:ext uri="{FF2B5EF4-FFF2-40B4-BE49-F238E27FC236}">
                <a16:creationId xmlns:a16="http://schemas.microsoft.com/office/drawing/2014/main" id="{4542F057-3B3F-48A2-BB5F-AA07047CEC59}"/>
              </a:ext>
            </a:extLst>
          </p:cNvPr>
          <p:cNvSpPr>
            <a:spLocks noGrp="1"/>
          </p:cNvSpPr>
          <p:nvPr>
            <p:ph type="body" sz="quarter" idx="11" hasCustomPrompt="1"/>
          </p:nvPr>
        </p:nvSpPr>
        <p:spPr>
          <a:xfrm>
            <a:off x="272885" y="86470"/>
            <a:ext cx="3306578" cy="180000"/>
          </a:xfrm>
        </p:spPr>
        <p:txBody>
          <a:bodyPr lIns="0" tIns="10800" rIns="0" bIns="0">
            <a:noAutofit/>
          </a:bodyPr>
          <a:lstStyle>
            <a:lvl1pPr marL="0" indent="0">
              <a:buNone/>
              <a:defRPr lang="en-US" sz="1087" b="0" i="0" kern="1200" spc="0" dirty="0" smtClean="0">
                <a:solidFill>
                  <a:srgbClr val="FF59FF"/>
                </a:solidFill>
                <a:latin typeface="Times New Roman" panose="02020603050405020304" pitchFamily="18" charset="0"/>
                <a:ea typeface="+mn-ea"/>
                <a:cs typeface="Times New Roman" panose="02020603050405020304" pitchFamily="18" charset="0"/>
              </a:defRPr>
            </a:lvl1pPr>
            <a:lvl2pPr>
              <a:defRPr lang="en-US" sz="1087" b="0" i="0" kern="1200" spc="0" dirty="0" smtClean="0">
                <a:solidFill>
                  <a:srgbClr val="FF59FF"/>
                </a:solidFill>
                <a:latin typeface="Times New Roman" panose="02020603050405020304" pitchFamily="18" charset="0"/>
                <a:ea typeface="+mn-ea"/>
                <a:cs typeface="Times New Roman" panose="02020603050405020304" pitchFamily="18" charset="0"/>
              </a:defRPr>
            </a:lvl2pPr>
            <a:lvl3pPr>
              <a:defRPr lang="en-US" sz="1087" b="0" i="0" kern="1200" spc="0" dirty="0" smtClean="0">
                <a:solidFill>
                  <a:srgbClr val="FF59FF"/>
                </a:solidFill>
                <a:latin typeface="Times New Roman" panose="02020603050405020304" pitchFamily="18" charset="0"/>
                <a:ea typeface="+mn-ea"/>
                <a:cs typeface="Times New Roman" panose="02020603050405020304" pitchFamily="18" charset="0"/>
              </a:defRPr>
            </a:lvl3pPr>
            <a:lvl4pPr>
              <a:defRPr lang="en-US" sz="1087" b="0" i="0" kern="1200" spc="0" dirty="0" smtClean="0">
                <a:solidFill>
                  <a:srgbClr val="FF59FF"/>
                </a:solidFill>
                <a:latin typeface="Times New Roman" panose="02020603050405020304" pitchFamily="18" charset="0"/>
                <a:ea typeface="+mn-ea"/>
                <a:cs typeface="Times New Roman" panose="02020603050405020304" pitchFamily="18" charset="0"/>
              </a:defRPr>
            </a:lvl4pPr>
            <a:lvl5pPr>
              <a:defRPr lang="en-GB" sz="1087" b="0" i="0" kern="1200" spc="0" dirty="0">
                <a:solidFill>
                  <a:srgbClr val="FF59FF"/>
                </a:solidFill>
                <a:latin typeface="Times New Roman" panose="02020603050405020304" pitchFamily="18" charset="0"/>
                <a:ea typeface="+mn-ea"/>
                <a:cs typeface="Times New Roman" panose="02020603050405020304" pitchFamily="18" charset="0"/>
              </a:defRPr>
            </a:lvl5pPr>
          </a:lstStyle>
          <a:p>
            <a:pPr lvl="0"/>
            <a:r>
              <a:rPr lang="en-US" dirty="0"/>
              <a:t>Click to edit chapter title</a:t>
            </a:r>
            <a:endParaRPr lang="en-GB" dirty="0"/>
          </a:p>
        </p:txBody>
      </p:sp>
      <p:sp>
        <p:nvSpPr>
          <p:cNvPr id="5" name="object 10">
            <a:extLst>
              <a:ext uri="{FF2B5EF4-FFF2-40B4-BE49-F238E27FC236}">
                <a16:creationId xmlns:a16="http://schemas.microsoft.com/office/drawing/2014/main" id="{72C7BB68-CF04-544E-9BB8-8B7E1911D360}"/>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2176693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4178">
          <p15:clr>
            <a:srgbClr val="FBAE40"/>
          </p15:clr>
        </p15:guide>
        <p15:guide id="3" pos="3840">
          <p15:clr>
            <a:srgbClr val="FBAE40"/>
          </p15:clr>
        </p15:guide>
        <p15:guide id="4" pos="1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o text, pic and key data">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BFC18B95-85D7-3249-AEED-5F7947838C82}"/>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chemeClr val="accent2"/>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5" name="Segnaposto testo 4">
            <a:extLst>
              <a:ext uri="{FF2B5EF4-FFF2-40B4-BE49-F238E27FC236}">
                <a16:creationId xmlns:a16="http://schemas.microsoft.com/office/drawing/2014/main" id="{B88015EE-2638-1645-B424-3976735DB320}"/>
              </a:ext>
            </a:extLst>
          </p:cNvPr>
          <p:cNvSpPr>
            <a:spLocks noGrp="1"/>
          </p:cNvSpPr>
          <p:nvPr>
            <p:ph type="body" sz="quarter" idx="14" hasCustomPrompt="1"/>
          </p:nvPr>
        </p:nvSpPr>
        <p:spPr>
          <a:xfrm>
            <a:off x="8208116" y="3239496"/>
            <a:ext cx="1728000" cy="549274"/>
          </a:xfrm>
        </p:spPr>
        <p:txBody>
          <a:bodyPr lIns="0" tIns="0" rIns="0" bIns="0">
            <a:normAutofit/>
          </a:bodyPr>
          <a:lstStyle>
            <a:lvl1pPr marL="0" indent="0" algn="ctr">
              <a:buNone/>
              <a:defRPr sz="1400" b="0" i="1">
                <a:solidFill>
                  <a:schemeClr val="bg1"/>
                </a:solidFill>
                <a:latin typeface="Times New Roman" panose="02020603050405020304" pitchFamily="18" charset="0"/>
              </a:defRPr>
            </a:lvl1pPr>
          </a:lstStyle>
          <a:p>
            <a:pPr lvl="0"/>
            <a:r>
              <a:rPr lang="en-GB" noProof="0"/>
              <a:t>Insert text</a:t>
            </a:r>
          </a:p>
        </p:txBody>
      </p:sp>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160000"/>
            <a:ext cx="3758400" cy="4140000"/>
          </a:xfrm>
        </p:spPr>
        <p:txBody>
          <a:bodyPr lIns="0" tIns="0" rIns="0" bIns="0">
            <a:normAutofit/>
          </a:bodyPr>
          <a:lstStyle>
            <a:lvl1pPr marL="0" indent="0" algn="l">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38" name="Segnaposto testo 37">
            <a:extLst>
              <a:ext uri="{FF2B5EF4-FFF2-40B4-BE49-F238E27FC236}">
                <a16:creationId xmlns:a16="http://schemas.microsoft.com/office/drawing/2014/main" id="{0DFDCC26-0090-6E47-85F6-29C8530487BD}"/>
              </a:ext>
            </a:extLst>
          </p:cNvPr>
          <p:cNvSpPr>
            <a:spLocks noGrp="1"/>
          </p:cNvSpPr>
          <p:nvPr>
            <p:ph type="body" sz="quarter" idx="20" hasCustomPrompt="1"/>
          </p:nvPr>
        </p:nvSpPr>
        <p:spPr>
          <a:xfrm>
            <a:off x="8203757" y="2442374"/>
            <a:ext cx="1728000" cy="709613"/>
          </a:xfrm>
        </p:spPr>
        <p:txBody>
          <a:bodyPr lIns="0" tIns="0" rIns="0" bIns="0" anchor="b">
            <a:noAutofit/>
          </a:bodyPr>
          <a:lstStyle>
            <a:lvl1pPr marL="0" indent="0" algn="ctr">
              <a:buNone/>
              <a:defRPr lang="it-IT" sz="4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0" name="Segnaposto testo 4">
            <a:extLst>
              <a:ext uri="{FF2B5EF4-FFF2-40B4-BE49-F238E27FC236}">
                <a16:creationId xmlns:a16="http://schemas.microsoft.com/office/drawing/2014/main" id="{FA3C787C-6DAD-4E93-8F5E-DFBF05DEACD2}"/>
              </a:ext>
            </a:extLst>
          </p:cNvPr>
          <p:cNvSpPr>
            <a:spLocks noGrp="1"/>
          </p:cNvSpPr>
          <p:nvPr>
            <p:ph type="body" sz="quarter" idx="35" hasCustomPrompt="1"/>
          </p:nvPr>
        </p:nvSpPr>
        <p:spPr>
          <a:xfrm>
            <a:off x="10234787" y="3239496"/>
            <a:ext cx="1728000" cy="549274"/>
          </a:xfrm>
        </p:spPr>
        <p:txBody>
          <a:bodyPr lIns="0" tIns="0" rIns="0" bIns="0">
            <a:normAutofit/>
          </a:bodyPr>
          <a:lstStyle>
            <a:lvl1pPr marL="0" indent="0" algn="ctr">
              <a:buNone/>
              <a:defRPr sz="1400" b="0" i="1">
                <a:solidFill>
                  <a:schemeClr val="bg1"/>
                </a:solidFill>
                <a:latin typeface="Times New Roman" panose="02020603050405020304" pitchFamily="18" charset="0"/>
              </a:defRPr>
            </a:lvl1pPr>
          </a:lstStyle>
          <a:p>
            <a:pPr lvl="0"/>
            <a:r>
              <a:rPr lang="en-GB" noProof="0"/>
              <a:t>Insert text</a:t>
            </a:r>
          </a:p>
        </p:txBody>
      </p:sp>
      <p:sp>
        <p:nvSpPr>
          <p:cNvPr id="32" name="Segnaposto testo 37">
            <a:extLst>
              <a:ext uri="{FF2B5EF4-FFF2-40B4-BE49-F238E27FC236}">
                <a16:creationId xmlns:a16="http://schemas.microsoft.com/office/drawing/2014/main" id="{7D94BF04-AF93-4457-B68D-AF167B547284}"/>
              </a:ext>
            </a:extLst>
          </p:cNvPr>
          <p:cNvSpPr>
            <a:spLocks noGrp="1"/>
          </p:cNvSpPr>
          <p:nvPr>
            <p:ph type="body" sz="quarter" idx="36" hasCustomPrompt="1"/>
          </p:nvPr>
        </p:nvSpPr>
        <p:spPr>
          <a:xfrm>
            <a:off x="10230428" y="2442374"/>
            <a:ext cx="1728000" cy="709613"/>
          </a:xfrm>
        </p:spPr>
        <p:txBody>
          <a:bodyPr lIns="0" tIns="0" rIns="0" bIns="0" anchor="b">
            <a:noAutofit/>
          </a:bodyPr>
          <a:lstStyle>
            <a:lvl1pPr marL="0" indent="0" algn="ctr">
              <a:buNone/>
              <a:defRPr lang="it-IT" sz="4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3" name="Segnaposto testo 4">
            <a:extLst>
              <a:ext uri="{FF2B5EF4-FFF2-40B4-BE49-F238E27FC236}">
                <a16:creationId xmlns:a16="http://schemas.microsoft.com/office/drawing/2014/main" id="{78CB2760-CD20-4839-8E40-AE6BA9B044F8}"/>
              </a:ext>
            </a:extLst>
          </p:cNvPr>
          <p:cNvSpPr>
            <a:spLocks noGrp="1"/>
          </p:cNvSpPr>
          <p:nvPr>
            <p:ph type="body" sz="quarter" idx="37" hasCustomPrompt="1"/>
          </p:nvPr>
        </p:nvSpPr>
        <p:spPr>
          <a:xfrm>
            <a:off x="10234787" y="5135167"/>
            <a:ext cx="1728000" cy="549274"/>
          </a:xfrm>
        </p:spPr>
        <p:txBody>
          <a:bodyPr lIns="0" tIns="0" rIns="0" bIns="0">
            <a:normAutofit/>
          </a:bodyPr>
          <a:lstStyle>
            <a:lvl1pPr marL="0" indent="0" algn="ctr">
              <a:buNone/>
              <a:defRPr sz="1400" b="0" i="1">
                <a:solidFill>
                  <a:schemeClr val="bg1"/>
                </a:solidFill>
                <a:latin typeface="Times New Roman" panose="02020603050405020304" pitchFamily="18" charset="0"/>
              </a:defRPr>
            </a:lvl1pPr>
          </a:lstStyle>
          <a:p>
            <a:pPr lvl="0"/>
            <a:r>
              <a:rPr lang="en-GB" noProof="0"/>
              <a:t>Insert text</a:t>
            </a:r>
          </a:p>
        </p:txBody>
      </p:sp>
      <p:sp>
        <p:nvSpPr>
          <p:cNvPr id="34" name="Segnaposto testo 37">
            <a:extLst>
              <a:ext uri="{FF2B5EF4-FFF2-40B4-BE49-F238E27FC236}">
                <a16:creationId xmlns:a16="http://schemas.microsoft.com/office/drawing/2014/main" id="{75DF7EA1-6673-499D-8864-3C3846CFC335}"/>
              </a:ext>
            </a:extLst>
          </p:cNvPr>
          <p:cNvSpPr>
            <a:spLocks noGrp="1"/>
          </p:cNvSpPr>
          <p:nvPr>
            <p:ph type="body" sz="quarter" idx="38" hasCustomPrompt="1"/>
          </p:nvPr>
        </p:nvSpPr>
        <p:spPr>
          <a:xfrm>
            <a:off x="10230428" y="4338045"/>
            <a:ext cx="1728000" cy="709613"/>
          </a:xfrm>
        </p:spPr>
        <p:txBody>
          <a:bodyPr lIns="0" tIns="0" rIns="0" bIns="0" anchor="b">
            <a:noAutofit/>
          </a:bodyPr>
          <a:lstStyle>
            <a:lvl1pPr marL="0" indent="0" algn="ctr">
              <a:buNone/>
              <a:defRPr lang="it-IT" sz="4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5" name="Segnaposto testo 4">
            <a:extLst>
              <a:ext uri="{FF2B5EF4-FFF2-40B4-BE49-F238E27FC236}">
                <a16:creationId xmlns:a16="http://schemas.microsoft.com/office/drawing/2014/main" id="{C1EA732C-6024-4A13-B25A-4DCCF9E9EC81}"/>
              </a:ext>
            </a:extLst>
          </p:cNvPr>
          <p:cNvSpPr>
            <a:spLocks noGrp="1"/>
          </p:cNvSpPr>
          <p:nvPr>
            <p:ph type="body" sz="quarter" idx="39" hasCustomPrompt="1"/>
          </p:nvPr>
        </p:nvSpPr>
        <p:spPr>
          <a:xfrm>
            <a:off x="8208454" y="5135167"/>
            <a:ext cx="1728000" cy="549274"/>
          </a:xfrm>
        </p:spPr>
        <p:txBody>
          <a:bodyPr lIns="0" tIns="0" rIns="0" bIns="0">
            <a:normAutofit/>
          </a:bodyPr>
          <a:lstStyle>
            <a:lvl1pPr marL="0" indent="0" algn="ctr">
              <a:buNone/>
              <a:defRPr sz="1400" b="0" i="1">
                <a:solidFill>
                  <a:schemeClr val="bg1"/>
                </a:solidFill>
                <a:latin typeface="Times New Roman" panose="02020603050405020304" pitchFamily="18" charset="0"/>
              </a:defRPr>
            </a:lvl1pPr>
          </a:lstStyle>
          <a:p>
            <a:pPr lvl="0"/>
            <a:r>
              <a:rPr lang="en-GB" noProof="0"/>
              <a:t>Insert text</a:t>
            </a:r>
          </a:p>
        </p:txBody>
      </p:sp>
      <p:sp>
        <p:nvSpPr>
          <p:cNvPr id="43" name="Segnaposto testo 37">
            <a:extLst>
              <a:ext uri="{FF2B5EF4-FFF2-40B4-BE49-F238E27FC236}">
                <a16:creationId xmlns:a16="http://schemas.microsoft.com/office/drawing/2014/main" id="{400827CC-A4D9-45DA-AB33-D8C61A2DE449}"/>
              </a:ext>
            </a:extLst>
          </p:cNvPr>
          <p:cNvSpPr>
            <a:spLocks noGrp="1"/>
          </p:cNvSpPr>
          <p:nvPr>
            <p:ph type="body" sz="quarter" idx="40" hasCustomPrompt="1"/>
          </p:nvPr>
        </p:nvSpPr>
        <p:spPr>
          <a:xfrm>
            <a:off x="8204095" y="4338045"/>
            <a:ext cx="1728000" cy="709613"/>
          </a:xfrm>
        </p:spPr>
        <p:txBody>
          <a:bodyPr lIns="0" tIns="0" rIns="0" bIns="0" anchor="b">
            <a:noAutofit/>
          </a:bodyPr>
          <a:lstStyle>
            <a:lvl1pPr marL="0" indent="0" algn="ctr">
              <a:buNone/>
              <a:defRPr lang="it-IT" sz="4000" b="0" i="0" kern="1200" dirty="0" smtClean="0">
                <a:solidFill>
                  <a:srgbClr val="002182"/>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4" name="Titolo 2">
            <a:extLst>
              <a:ext uri="{FF2B5EF4-FFF2-40B4-BE49-F238E27FC236}">
                <a16:creationId xmlns:a16="http://schemas.microsoft.com/office/drawing/2014/main" id="{19AD1589-F43D-924F-8E57-69D7E72BC633}"/>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Name</a:t>
            </a:r>
          </a:p>
        </p:txBody>
      </p:sp>
      <p:sp>
        <p:nvSpPr>
          <p:cNvPr id="45" name="Segnaposto testo 34">
            <a:extLst>
              <a:ext uri="{FF2B5EF4-FFF2-40B4-BE49-F238E27FC236}">
                <a16:creationId xmlns:a16="http://schemas.microsoft.com/office/drawing/2014/main" id="{9F49B9E8-0226-3F45-BEB9-7823C0B10E4D}"/>
              </a:ext>
            </a:extLst>
          </p:cNvPr>
          <p:cNvSpPr>
            <a:spLocks noGrp="1"/>
          </p:cNvSpPr>
          <p:nvPr>
            <p:ph type="body" sz="quarter" idx="3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Position</a:t>
            </a:r>
          </a:p>
        </p:txBody>
      </p:sp>
      <p:sp>
        <p:nvSpPr>
          <p:cNvPr id="17" name="Segnaposto testo 4">
            <a:extLst>
              <a:ext uri="{FF2B5EF4-FFF2-40B4-BE49-F238E27FC236}">
                <a16:creationId xmlns:a16="http://schemas.microsoft.com/office/drawing/2014/main" id="{6172AA5D-DAAF-B64F-A1AD-688337FECA5A}"/>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3" name="Picture Placeholder 2">
            <a:extLst>
              <a:ext uri="{FF2B5EF4-FFF2-40B4-BE49-F238E27FC236}">
                <a16:creationId xmlns:a16="http://schemas.microsoft.com/office/drawing/2014/main" id="{731421B7-D900-964B-820A-3A99FB21499D}"/>
              </a:ext>
            </a:extLst>
          </p:cNvPr>
          <p:cNvSpPr>
            <a:spLocks noGrp="1"/>
          </p:cNvSpPr>
          <p:nvPr>
            <p:ph type="pic" sz="quarter" idx="41" hasCustomPrompt="1"/>
          </p:nvPr>
        </p:nvSpPr>
        <p:spPr>
          <a:xfrm>
            <a:off x="4225924" y="2160000"/>
            <a:ext cx="3758400" cy="4140000"/>
          </a:xfrm>
        </p:spPr>
        <p:txBody>
          <a:bodyPr>
            <a:normAutofit/>
          </a:bodyPr>
          <a:lstStyle>
            <a:lvl1pPr marL="0" indent="0">
              <a:buNone/>
              <a:defRPr sz="1800"/>
            </a:lvl1pPr>
          </a:lstStyle>
          <a:p>
            <a:r>
              <a:rPr lang="en-GB" noProof="0"/>
              <a:t>Insert picture</a:t>
            </a:r>
          </a:p>
        </p:txBody>
      </p:sp>
      <p:pic>
        <p:nvPicPr>
          <p:cNvPr id="19" name="Elemento grafico 18">
            <a:extLst>
              <a:ext uri="{FF2B5EF4-FFF2-40B4-BE49-F238E27FC236}">
                <a16:creationId xmlns:a16="http://schemas.microsoft.com/office/drawing/2014/main" id="{B5061BB4-EF59-E44F-8945-E028E042B7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20" name="object 10">
            <a:extLst>
              <a:ext uri="{FF2B5EF4-FFF2-40B4-BE49-F238E27FC236}">
                <a16:creationId xmlns:a16="http://schemas.microsoft.com/office/drawing/2014/main" id="{3C5A5BCF-7403-FB48-A7BC-731C8688ACCE}"/>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2884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Pages">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0B6F7065-ACCE-494A-86B2-87E4A1CBB067}"/>
              </a:ext>
            </a:extLst>
          </p:cNvPr>
          <p:cNvSpPr/>
          <p:nvPr userDrawn="1"/>
        </p:nvSpPr>
        <p:spPr>
          <a:xfrm>
            <a:off x="227014" y="386557"/>
            <a:ext cx="11737974" cy="6246812"/>
          </a:xfrm>
          <a:prstGeom prst="rect">
            <a:avLst/>
          </a:prstGeom>
          <a:solidFill>
            <a:srgbClr val="0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19" name="object 3">
            <a:extLst>
              <a:ext uri="{FF2B5EF4-FFF2-40B4-BE49-F238E27FC236}">
                <a16:creationId xmlns:a16="http://schemas.microsoft.com/office/drawing/2014/main" id="{677CEA82-18DE-E540-A592-FD99832CB202}"/>
              </a:ext>
            </a:extLst>
          </p:cNvPr>
          <p:cNvSpPr/>
          <p:nvPr userDrawn="1"/>
        </p:nvSpPr>
        <p:spPr>
          <a:xfrm>
            <a:off x="576000" y="977890"/>
            <a:ext cx="5406390" cy="0"/>
          </a:xfrm>
          <a:custGeom>
            <a:avLst/>
            <a:gdLst/>
            <a:ahLst/>
            <a:cxnLst/>
            <a:rect l="l" t="t" r="r" b="b"/>
            <a:pathLst>
              <a:path w="5406390">
                <a:moveTo>
                  <a:pt x="0" y="0"/>
                </a:moveTo>
                <a:lnTo>
                  <a:pt x="5405894" y="0"/>
                </a:lnTo>
              </a:path>
            </a:pathLst>
          </a:custGeom>
          <a:ln w="12700">
            <a:solidFill>
              <a:srgbClr val="FFFFFF"/>
            </a:solidFill>
          </a:ln>
        </p:spPr>
        <p:txBody>
          <a:bodyPr wrap="square" lIns="0" tIns="0" rIns="0" bIns="0" rtlCol="0"/>
          <a:lstStyle/>
          <a:p>
            <a:endParaRPr lang="en-GB" b="0" i="0" noProof="0">
              <a:latin typeface="Times New Roman" panose="02020603050405020304" pitchFamily="18" charset="0"/>
            </a:endParaRPr>
          </a:p>
        </p:txBody>
      </p:sp>
      <p:sp>
        <p:nvSpPr>
          <p:cNvPr id="20" name="object 5">
            <a:extLst>
              <a:ext uri="{FF2B5EF4-FFF2-40B4-BE49-F238E27FC236}">
                <a16:creationId xmlns:a16="http://schemas.microsoft.com/office/drawing/2014/main" id="{6B2F78B3-A07C-9147-8F47-2A9665F8F6AD}"/>
              </a:ext>
            </a:extLst>
          </p:cNvPr>
          <p:cNvSpPr/>
          <p:nvPr userDrawn="1"/>
        </p:nvSpPr>
        <p:spPr>
          <a:xfrm>
            <a:off x="6229842" y="977890"/>
            <a:ext cx="4157345" cy="0"/>
          </a:xfrm>
          <a:custGeom>
            <a:avLst/>
            <a:gdLst/>
            <a:ahLst/>
            <a:cxnLst/>
            <a:rect l="l" t="t" r="r" b="b"/>
            <a:pathLst>
              <a:path w="4157345">
                <a:moveTo>
                  <a:pt x="0" y="0"/>
                </a:moveTo>
                <a:lnTo>
                  <a:pt x="4157129" y="0"/>
                </a:lnTo>
              </a:path>
            </a:pathLst>
          </a:custGeom>
          <a:ln w="12700">
            <a:solidFill>
              <a:srgbClr val="FFFFFF"/>
            </a:solidFill>
          </a:ln>
        </p:spPr>
        <p:txBody>
          <a:bodyPr wrap="square" lIns="0" tIns="0" rIns="0" bIns="0" rtlCol="0"/>
          <a:lstStyle/>
          <a:p>
            <a:endParaRPr lang="en-GB" b="0" i="0" noProof="0">
              <a:latin typeface="Times New Roman" panose="02020603050405020304" pitchFamily="18" charset="0"/>
            </a:endParaRPr>
          </a:p>
        </p:txBody>
      </p:sp>
      <p:sp>
        <p:nvSpPr>
          <p:cNvPr id="11" name="Text Placeholder 2">
            <a:extLst>
              <a:ext uri="{FF2B5EF4-FFF2-40B4-BE49-F238E27FC236}">
                <a16:creationId xmlns:a16="http://schemas.microsoft.com/office/drawing/2014/main" id="{F264E3B3-1AD7-334A-983F-76F91A0C6536}"/>
              </a:ext>
            </a:extLst>
          </p:cNvPr>
          <p:cNvSpPr>
            <a:spLocks noGrp="1"/>
          </p:cNvSpPr>
          <p:nvPr>
            <p:ph type="body" sz="quarter" idx="10" hasCustomPrompt="1"/>
          </p:nvPr>
        </p:nvSpPr>
        <p:spPr>
          <a:xfrm>
            <a:off x="573947" y="1032061"/>
            <a:ext cx="5406389" cy="1134000"/>
          </a:xfrm>
        </p:spPr>
        <p:txBody>
          <a:bodyPr anchor="t">
            <a:noAutofit/>
          </a:bodyPr>
          <a:lstStyle>
            <a:lvl1pPr marL="0" indent="0">
              <a:lnSpc>
                <a:spcPct val="75000"/>
              </a:lnSpc>
              <a:buNone/>
              <a:defRPr lang="en-US" sz="9000" b="0" i="1" kern="0" spc="-700" baseline="0" dirty="0">
                <a:solidFill>
                  <a:srgbClr val="FFFFFF"/>
                </a:solidFill>
                <a:latin typeface="Times New Roman" panose="02020603050405020304" pitchFamily="18" charset="0"/>
                <a:ea typeface="+mn-ea"/>
                <a:cs typeface="Times New Roman"/>
              </a:defRPr>
            </a:lvl1pPr>
          </a:lstStyle>
          <a:p>
            <a:pPr lvl="0"/>
            <a:r>
              <a:rPr lang="en-GB" noProof="0" dirty="0"/>
              <a:t>Insert text</a:t>
            </a:r>
          </a:p>
        </p:txBody>
      </p:sp>
      <p:sp>
        <p:nvSpPr>
          <p:cNvPr id="13" name="Text Placeholder 2">
            <a:extLst>
              <a:ext uri="{FF2B5EF4-FFF2-40B4-BE49-F238E27FC236}">
                <a16:creationId xmlns:a16="http://schemas.microsoft.com/office/drawing/2014/main" id="{D91A6EF9-FC0A-3742-AC1B-D751F2CFF150}"/>
              </a:ext>
            </a:extLst>
          </p:cNvPr>
          <p:cNvSpPr>
            <a:spLocks noGrp="1"/>
          </p:cNvSpPr>
          <p:nvPr>
            <p:ph type="body" sz="quarter" idx="11" hasCustomPrompt="1"/>
          </p:nvPr>
        </p:nvSpPr>
        <p:spPr>
          <a:xfrm>
            <a:off x="6270482" y="1094815"/>
            <a:ext cx="4829002" cy="1395036"/>
          </a:xfrm>
        </p:spPr>
        <p:txBody>
          <a:bodyPr>
            <a:noAutofit/>
          </a:bodyPr>
          <a:lstStyle>
            <a:lvl1pPr marL="0" indent="0">
              <a:lnSpc>
                <a:spcPct val="80000"/>
              </a:lnSpc>
              <a:buNone/>
              <a:defRPr lang="en-US" sz="3000" b="0" i="1" kern="600" spc="-100" dirty="0">
                <a:solidFill>
                  <a:srgbClr val="FFFFFF"/>
                </a:solidFill>
                <a:latin typeface="Times New Roman" panose="02020603050405020304" pitchFamily="18" charset="0"/>
                <a:ea typeface="+mn-ea"/>
                <a:cs typeface="Times New Roman"/>
              </a:defRPr>
            </a:lvl1pPr>
          </a:lstStyle>
          <a:p>
            <a:pPr lvl="0"/>
            <a:r>
              <a:rPr lang="en-GB" noProof="0" dirty="0"/>
              <a:t>Insert text</a:t>
            </a:r>
          </a:p>
        </p:txBody>
      </p:sp>
      <p:sp>
        <p:nvSpPr>
          <p:cNvPr id="8" name="object 10">
            <a:extLst>
              <a:ext uri="{FF2B5EF4-FFF2-40B4-BE49-F238E27FC236}">
                <a16:creationId xmlns:a16="http://schemas.microsoft.com/office/drawing/2014/main" id="{DBBE0410-68B6-2347-AA6A-DF31E11DF5A7}"/>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153111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80">
          <p15:clr>
            <a:srgbClr val="FBAE40"/>
          </p15:clr>
        </p15:guide>
        <p15:guide id="4" orient="horz" pos="65">
          <p15:clr>
            <a:srgbClr val="FBAE40"/>
          </p15:clr>
        </p15:guide>
        <p15:guide id="5" orient="horz" pos="243">
          <p15:clr>
            <a:srgbClr val="FBAE40"/>
          </p15:clr>
        </p15:guide>
        <p15:guide id="6" pos="143">
          <p15:clr>
            <a:srgbClr val="FBAE40"/>
          </p15:clr>
        </p15:guide>
        <p15:guide id="7" pos="7537">
          <p15:clr>
            <a:srgbClr val="FBAE40"/>
          </p15:clr>
        </p15:guide>
        <p15:guide id="8" orient="horz" pos="417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o 2 text boxes, pic and key data">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160000"/>
            <a:ext cx="3758400" cy="4140000"/>
          </a:xfrm>
        </p:spPr>
        <p:txBody>
          <a:bodyPr lIns="0" tIns="0" rIns="0" bIns="0">
            <a:normAutofit/>
          </a:bodyPr>
          <a:lstStyle>
            <a:lvl1pPr marL="0" indent="0" algn="l">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4" name="Segnaposto testo 4">
            <a:extLst>
              <a:ext uri="{FF2B5EF4-FFF2-40B4-BE49-F238E27FC236}">
                <a16:creationId xmlns:a16="http://schemas.microsoft.com/office/drawing/2014/main" id="{068E41F1-3DA9-9647-8F5A-5C3FD6D67587}"/>
              </a:ext>
            </a:extLst>
          </p:cNvPr>
          <p:cNvSpPr>
            <a:spLocks noGrp="1"/>
          </p:cNvSpPr>
          <p:nvPr>
            <p:ph type="body" sz="quarter" idx="22" hasCustomPrompt="1"/>
          </p:nvPr>
        </p:nvSpPr>
        <p:spPr>
          <a:xfrm>
            <a:off x="4216797" y="2160000"/>
            <a:ext cx="3758400" cy="2409611"/>
          </a:xfrm>
        </p:spPr>
        <p:txBody>
          <a:bodyPr lIns="0" tIns="0" rIns="0" bIns="0">
            <a:normAutofit/>
          </a:bodyPr>
          <a:lstStyle>
            <a:lvl1pPr marL="0" indent="0" algn="l">
              <a:buNone/>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0" name="Segnaposto testo 4">
            <a:extLst>
              <a:ext uri="{FF2B5EF4-FFF2-40B4-BE49-F238E27FC236}">
                <a16:creationId xmlns:a16="http://schemas.microsoft.com/office/drawing/2014/main" id="{7672684F-7375-4F6D-B41D-4487AB791982}"/>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7" name="Segnaposto testo 4">
            <a:extLst>
              <a:ext uri="{FF2B5EF4-FFF2-40B4-BE49-F238E27FC236}">
                <a16:creationId xmlns:a16="http://schemas.microsoft.com/office/drawing/2014/main" id="{8E9B35AF-7E53-4E49-988B-9A7EA654DD8D}"/>
              </a:ext>
            </a:extLst>
          </p:cNvPr>
          <p:cNvSpPr>
            <a:spLocks noGrp="1"/>
          </p:cNvSpPr>
          <p:nvPr>
            <p:ph type="body" sz="quarter" idx="14" hasCustomPrompt="1"/>
          </p:nvPr>
        </p:nvSpPr>
        <p:spPr>
          <a:xfrm>
            <a:off x="4221913" y="5734412"/>
            <a:ext cx="1728000" cy="549274"/>
          </a:xfrm>
        </p:spPr>
        <p:txBody>
          <a:bodyPr lIns="0" tIns="0" rIns="0" bIns="0">
            <a:normAutofit/>
          </a:bodyPr>
          <a:lstStyle>
            <a:lvl1pPr marL="0" indent="0" algn="ctr">
              <a:buNone/>
              <a:defRPr sz="1400" b="0" i="1">
                <a:solidFill>
                  <a:schemeClr val="bg1"/>
                </a:solidFill>
                <a:latin typeface="Times New Roman" panose="02020603050405020304" pitchFamily="18" charset="0"/>
              </a:defRPr>
            </a:lvl1pPr>
          </a:lstStyle>
          <a:p>
            <a:pPr lvl="0"/>
            <a:r>
              <a:rPr lang="en-GB" noProof="0"/>
              <a:t>Insert text</a:t>
            </a:r>
          </a:p>
        </p:txBody>
      </p:sp>
      <p:sp>
        <p:nvSpPr>
          <p:cNvPr id="19" name="Segnaposto testo 37">
            <a:extLst>
              <a:ext uri="{FF2B5EF4-FFF2-40B4-BE49-F238E27FC236}">
                <a16:creationId xmlns:a16="http://schemas.microsoft.com/office/drawing/2014/main" id="{A283D83B-9430-4E17-A97D-529D6294D436}"/>
              </a:ext>
            </a:extLst>
          </p:cNvPr>
          <p:cNvSpPr>
            <a:spLocks noGrp="1"/>
          </p:cNvSpPr>
          <p:nvPr>
            <p:ph type="body" sz="quarter" idx="20" hasCustomPrompt="1"/>
          </p:nvPr>
        </p:nvSpPr>
        <p:spPr>
          <a:xfrm>
            <a:off x="4217554" y="4937290"/>
            <a:ext cx="1728000" cy="709613"/>
          </a:xfrm>
        </p:spPr>
        <p:txBody>
          <a:bodyPr lIns="0" tIns="0" rIns="0" bIns="0" anchor="b">
            <a:noAutofit/>
          </a:bodyPr>
          <a:lstStyle>
            <a:lvl1pPr marL="0" indent="0" algn="ctr">
              <a:buNone/>
              <a:defRPr lang="it-IT" sz="4000" b="0" i="0" kern="1200" dirty="0" smtClean="0">
                <a:solidFill>
                  <a:schemeClr val="accent2"/>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22" name="Segnaposto testo 4">
            <a:extLst>
              <a:ext uri="{FF2B5EF4-FFF2-40B4-BE49-F238E27FC236}">
                <a16:creationId xmlns:a16="http://schemas.microsoft.com/office/drawing/2014/main" id="{8722373C-DFEE-4C6E-A488-705614B059E6}"/>
              </a:ext>
            </a:extLst>
          </p:cNvPr>
          <p:cNvSpPr>
            <a:spLocks noGrp="1"/>
          </p:cNvSpPr>
          <p:nvPr>
            <p:ph type="body" sz="quarter" idx="35" hasCustomPrompt="1"/>
          </p:nvPr>
        </p:nvSpPr>
        <p:spPr>
          <a:xfrm>
            <a:off x="6261290" y="5734412"/>
            <a:ext cx="1728000" cy="549274"/>
          </a:xfrm>
        </p:spPr>
        <p:txBody>
          <a:bodyPr lIns="0" tIns="0" rIns="0" bIns="0">
            <a:normAutofit/>
          </a:bodyPr>
          <a:lstStyle>
            <a:lvl1pPr marL="0" indent="0" algn="ctr">
              <a:buNone/>
              <a:defRPr sz="1400" b="0" i="1">
                <a:solidFill>
                  <a:schemeClr val="bg1"/>
                </a:solidFill>
                <a:latin typeface="Times New Roman" panose="02020603050405020304" pitchFamily="18" charset="0"/>
              </a:defRPr>
            </a:lvl1pPr>
          </a:lstStyle>
          <a:p>
            <a:pPr lvl="0"/>
            <a:r>
              <a:rPr lang="en-GB" noProof="0"/>
              <a:t>Insert text</a:t>
            </a:r>
          </a:p>
        </p:txBody>
      </p:sp>
      <p:sp>
        <p:nvSpPr>
          <p:cNvPr id="23" name="Segnaposto testo 37">
            <a:extLst>
              <a:ext uri="{FF2B5EF4-FFF2-40B4-BE49-F238E27FC236}">
                <a16:creationId xmlns:a16="http://schemas.microsoft.com/office/drawing/2014/main" id="{BCAE7F2E-676D-4A86-BE37-201993116050}"/>
              </a:ext>
            </a:extLst>
          </p:cNvPr>
          <p:cNvSpPr>
            <a:spLocks noGrp="1"/>
          </p:cNvSpPr>
          <p:nvPr>
            <p:ph type="body" sz="quarter" idx="36" hasCustomPrompt="1"/>
          </p:nvPr>
        </p:nvSpPr>
        <p:spPr>
          <a:xfrm>
            <a:off x="6256931" y="4937290"/>
            <a:ext cx="1728000" cy="709613"/>
          </a:xfrm>
        </p:spPr>
        <p:txBody>
          <a:bodyPr lIns="0" tIns="0" rIns="0" bIns="0" anchor="b">
            <a:noAutofit/>
          </a:bodyPr>
          <a:lstStyle>
            <a:lvl1pPr marL="0" indent="0" algn="ctr">
              <a:buNone/>
              <a:defRPr lang="it-IT" sz="4000" b="0" i="0" kern="1200" dirty="0" smtClean="0">
                <a:solidFill>
                  <a:schemeClr val="accent2"/>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27" name="Titolo 2">
            <a:extLst>
              <a:ext uri="{FF2B5EF4-FFF2-40B4-BE49-F238E27FC236}">
                <a16:creationId xmlns:a16="http://schemas.microsoft.com/office/drawing/2014/main" id="{F0C31F5A-9027-A248-A881-8561A99A3324}"/>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Name</a:t>
            </a:r>
            <a:br>
              <a:rPr lang="en-GB" noProof="0"/>
            </a:br>
            <a:endParaRPr lang="en-GB" noProof="0"/>
          </a:p>
        </p:txBody>
      </p:sp>
      <p:sp>
        <p:nvSpPr>
          <p:cNvPr id="29" name="Segnaposto testo 34">
            <a:extLst>
              <a:ext uri="{FF2B5EF4-FFF2-40B4-BE49-F238E27FC236}">
                <a16:creationId xmlns:a16="http://schemas.microsoft.com/office/drawing/2014/main" id="{05701C0C-0569-DD48-9653-CAEC0909472C}"/>
              </a:ext>
            </a:extLst>
          </p:cNvPr>
          <p:cNvSpPr>
            <a:spLocks noGrp="1"/>
          </p:cNvSpPr>
          <p:nvPr>
            <p:ph type="body" sz="quarter" idx="3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Position</a:t>
            </a:r>
          </a:p>
        </p:txBody>
      </p:sp>
      <p:sp>
        <p:nvSpPr>
          <p:cNvPr id="15" name="Segnaposto testo 4">
            <a:extLst>
              <a:ext uri="{FF2B5EF4-FFF2-40B4-BE49-F238E27FC236}">
                <a16:creationId xmlns:a16="http://schemas.microsoft.com/office/drawing/2014/main" id="{92DF69C0-2CEE-B543-AD95-39BD64A43C2B}"/>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3" name="Picture Placeholder 2">
            <a:extLst>
              <a:ext uri="{FF2B5EF4-FFF2-40B4-BE49-F238E27FC236}">
                <a16:creationId xmlns:a16="http://schemas.microsoft.com/office/drawing/2014/main" id="{C11E6030-837E-1245-A94F-7572F6FA1E3D}"/>
              </a:ext>
            </a:extLst>
          </p:cNvPr>
          <p:cNvSpPr>
            <a:spLocks noGrp="1"/>
          </p:cNvSpPr>
          <p:nvPr>
            <p:ph type="pic" sz="quarter" idx="37" hasCustomPrompt="1"/>
          </p:nvPr>
        </p:nvSpPr>
        <p:spPr>
          <a:xfrm>
            <a:off x="8188960" y="2163445"/>
            <a:ext cx="3758400" cy="4140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picture</a:t>
            </a:r>
          </a:p>
        </p:txBody>
      </p:sp>
      <p:pic>
        <p:nvPicPr>
          <p:cNvPr id="16" name="Elemento grafico 15">
            <a:extLst>
              <a:ext uri="{FF2B5EF4-FFF2-40B4-BE49-F238E27FC236}">
                <a16:creationId xmlns:a16="http://schemas.microsoft.com/office/drawing/2014/main" id="{064A89D4-66DD-FA45-B169-364BAC1A5B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8" name="object 10">
            <a:extLst>
              <a:ext uri="{FF2B5EF4-FFF2-40B4-BE49-F238E27FC236}">
                <a16:creationId xmlns:a16="http://schemas.microsoft.com/office/drawing/2014/main" id="{942C4F8D-5351-714D-A964-A644609DDD59}"/>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17602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eople bio, text, pic &amp; quot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05873" y="2035647"/>
            <a:ext cx="3350378" cy="379036"/>
          </a:xfrm>
        </p:spPr>
        <p:txBody>
          <a:bodyPr lIns="0" tIns="0" rIns="0" bIns="0">
            <a:no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Insert name</a:t>
            </a:r>
          </a:p>
        </p:txBody>
      </p:sp>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3" y="4031278"/>
            <a:ext cx="1799994" cy="1435354"/>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FF5AFB"/>
                </a:solidFill>
                <a:latin typeface="Times New Roman" panose="02020603050405020304" pitchFamily="18" charset="0"/>
                <a:ea typeface="+mn-ea"/>
                <a:cs typeface="+mn-cs"/>
              </a:defRPr>
            </a:lvl1pPr>
          </a:lstStyle>
          <a:p>
            <a:pPr lvl="0"/>
            <a:r>
              <a:rPr lang="en-GB" noProof="0"/>
              <a:t>«Insert quote»</a:t>
            </a:r>
          </a:p>
        </p:txBody>
      </p:sp>
      <p:sp>
        <p:nvSpPr>
          <p:cNvPr id="38" name="Segnaposto testo 4">
            <a:extLst>
              <a:ext uri="{FF2B5EF4-FFF2-40B4-BE49-F238E27FC236}">
                <a16:creationId xmlns:a16="http://schemas.microsoft.com/office/drawing/2014/main" id="{DA904AB7-BB2E-CF47-8C38-443631E54164}"/>
              </a:ext>
            </a:extLst>
          </p:cNvPr>
          <p:cNvSpPr>
            <a:spLocks noGrp="1"/>
          </p:cNvSpPr>
          <p:nvPr>
            <p:ph type="body" sz="quarter" idx="22" hasCustomPrompt="1"/>
          </p:nvPr>
        </p:nvSpPr>
        <p:spPr>
          <a:xfrm>
            <a:off x="2205872" y="2503656"/>
            <a:ext cx="3350378" cy="294892"/>
          </a:xfrm>
        </p:spPr>
        <p:txBody>
          <a:bodyPr lIns="0" tIns="0" rIns="0" bIns="0">
            <a:noAutofit/>
          </a:bodyPr>
          <a:lstStyle>
            <a:lvl1pPr marL="0" indent="0" algn="l">
              <a:lnSpc>
                <a:spcPct val="100000"/>
              </a:lnSpc>
              <a:spcBef>
                <a:spcPts val="0"/>
              </a:spcBef>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position</a:t>
            </a:r>
          </a:p>
        </p:txBody>
      </p:sp>
      <p:sp>
        <p:nvSpPr>
          <p:cNvPr id="19" name="Segnaposto testo 18">
            <a:extLst>
              <a:ext uri="{FF2B5EF4-FFF2-40B4-BE49-F238E27FC236}">
                <a16:creationId xmlns:a16="http://schemas.microsoft.com/office/drawing/2014/main" id="{4B605D6E-3B5D-DB48-855F-DC64F9E92EB1}"/>
              </a:ext>
            </a:extLst>
          </p:cNvPr>
          <p:cNvSpPr>
            <a:spLocks noGrp="1"/>
          </p:cNvSpPr>
          <p:nvPr>
            <p:ph type="body" sz="quarter" idx="23" hasCustomPrompt="1"/>
          </p:nvPr>
        </p:nvSpPr>
        <p:spPr>
          <a:xfrm>
            <a:off x="2206625" y="4030663"/>
            <a:ext cx="3349625" cy="1436687"/>
          </a:xfrm>
        </p:spPr>
        <p:txBody>
          <a:bodyPr lIns="0" tIns="0" rIns="0" bIns="0">
            <a:noAutofit/>
          </a:bodyPr>
          <a:lstStyle>
            <a:lvl1pPr marL="177800" marR="0" indent="-177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b="0" i="0">
                <a:solidFill>
                  <a:srgbClr val="002182"/>
                </a:solidFill>
                <a:latin typeface="Times New Roman" panose="02020603050405020304" pitchFamily="18" charset="0"/>
              </a:defRPr>
            </a:lvl1pPr>
            <a:lvl2pPr>
              <a:defRPr sz="1400" b="0" i="0">
                <a:solidFill>
                  <a:schemeClr val="accent1"/>
                </a:solidFill>
                <a:latin typeface="Canela Text Light" pitchFamily="2" charset="0"/>
              </a:defRPr>
            </a:lvl2pPr>
            <a:lvl3pPr>
              <a:defRPr sz="1400" b="0" i="0">
                <a:solidFill>
                  <a:schemeClr val="accent1"/>
                </a:solidFill>
                <a:latin typeface="Canela Text Light" pitchFamily="2" charset="0"/>
              </a:defRPr>
            </a:lvl3pPr>
            <a:lvl4pPr>
              <a:defRPr sz="1400" b="0" i="0">
                <a:solidFill>
                  <a:schemeClr val="accent1"/>
                </a:solidFill>
                <a:latin typeface="Canela Text Light" pitchFamily="2" charset="0"/>
              </a:defRPr>
            </a:lvl4pPr>
            <a:lvl5pPr>
              <a:defRPr sz="1400" b="0" i="0">
                <a:solidFill>
                  <a:schemeClr val="accent1"/>
                </a:solidFill>
                <a:latin typeface="Canela Text Light" pitchFamily="2" charset="0"/>
              </a:defRPr>
            </a:lvl5pPr>
          </a:lstStyle>
          <a:p>
            <a:pPr lvl="0"/>
            <a:r>
              <a:rPr lang="en-GB" noProof="0"/>
              <a:t>insert text</a:t>
            </a:r>
          </a:p>
          <a:p>
            <a:pPr marL="177800" marR="0" lvl="0" indent="-177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a:t>insert text</a:t>
            </a:r>
          </a:p>
          <a:p>
            <a:pPr marL="177800" marR="0" lvl="0" indent="-177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a:t>insert text</a:t>
            </a:r>
          </a:p>
        </p:txBody>
      </p:sp>
      <p:sp>
        <p:nvSpPr>
          <p:cNvPr id="72" name="Segnaposto testo 4">
            <a:extLst>
              <a:ext uri="{FF2B5EF4-FFF2-40B4-BE49-F238E27FC236}">
                <a16:creationId xmlns:a16="http://schemas.microsoft.com/office/drawing/2014/main" id="{0767D840-0A36-B24A-B78B-5EE361CF90D6}"/>
              </a:ext>
            </a:extLst>
          </p:cNvPr>
          <p:cNvSpPr>
            <a:spLocks noGrp="1"/>
          </p:cNvSpPr>
          <p:nvPr>
            <p:ph type="body" sz="quarter" idx="24" hasCustomPrompt="1"/>
          </p:nvPr>
        </p:nvSpPr>
        <p:spPr>
          <a:xfrm>
            <a:off x="8614607" y="2048087"/>
            <a:ext cx="3350378" cy="379036"/>
          </a:xfrm>
        </p:spPr>
        <p:txBody>
          <a:bodyPr lIns="0" tIns="0" rIns="0" bIns="0">
            <a:no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Insert name</a:t>
            </a:r>
          </a:p>
        </p:txBody>
      </p:sp>
      <p:sp>
        <p:nvSpPr>
          <p:cNvPr id="73" name="Segnaposto testo 9">
            <a:extLst>
              <a:ext uri="{FF2B5EF4-FFF2-40B4-BE49-F238E27FC236}">
                <a16:creationId xmlns:a16="http://schemas.microsoft.com/office/drawing/2014/main" id="{1185A213-8B29-284A-BB9C-AF976CE987D1}"/>
              </a:ext>
            </a:extLst>
          </p:cNvPr>
          <p:cNvSpPr>
            <a:spLocks noGrp="1"/>
          </p:cNvSpPr>
          <p:nvPr>
            <p:ph type="body" sz="quarter" idx="25" hasCustomPrompt="1"/>
          </p:nvPr>
        </p:nvSpPr>
        <p:spPr>
          <a:xfrm>
            <a:off x="6635747" y="4043718"/>
            <a:ext cx="1799994" cy="1435354"/>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FF5AFB"/>
                </a:solidFill>
                <a:latin typeface="Times New Roman" panose="02020603050405020304" pitchFamily="18" charset="0"/>
                <a:ea typeface="+mn-ea"/>
                <a:cs typeface="+mn-cs"/>
              </a:defRPr>
            </a:lvl1pPr>
          </a:lstStyle>
          <a:p>
            <a:pPr lvl="0"/>
            <a:r>
              <a:rPr lang="en-GB" noProof="0"/>
              <a:t>«Insert quote»</a:t>
            </a:r>
          </a:p>
        </p:txBody>
      </p:sp>
      <p:sp>
        <p:nvSpPr>
          <p:cNvPr id="75" name="Segnaposto testo 4">
            <a:extLst>
              <a:ext uri="{FF2B5EF4-FFF2-40B4-BE49-F238E27FC236}">
                <a16:creationId xmlns:a16="http://schemas.microsoft.com/office/drawing/2014/main" id="{1E183519-2290-EF4D-9D98-57AE920F41B5}"/>
              </a:ext>
            </a:extLst>
          </p:cNvPr>
          <p:cNvSpPr>
            <a:spLocks noGrp="1"/>
          </p:cNvSpPr>
          <p:nvPr>
            <p:ph type="body" sz="quarter" idx="27" hasCustomPrompt="1"/>
          </p:nvPr>
        </p:nvSpPr>
        <p:spPr>
          <a:xfrm>
            <a:off x="8614606" y="2516096"/>
            <a:ext cx="3350378" cy="294892"/>
          </a:xfrm>
        </p:spPr>
        <p:txBody>
          <a:bodyPr lIns="0" tIns="0" rIns="0" bIns="0">
            <a:noAutofit/>
          </a:bodyPr>
          <a:lstStyle>
            <a:lvl1pPr marL="0" indent="0" algn="l">
              <a:lnSpc>
                <a:spcPct val="100000"/>
              </a:lnSpc>
              <a:spcBef>
                <a:spcPts val="0"/>
              </a:spcBef>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position</a:t>
            </a:r>
          </a:p>
        </p:txBody>
      </p:sp>
      <p:sp>
        <p:nvSpPr>
          <p:cNvPr id="77" name="Segnaposto testo 18">
            <a:extLst>
              <a:ext uri="{FF2B5EF4-FFF2-40B4-BE49-F238E27FC236}">
                <a16:creationId xmlns:a16="http://schemas.microsoft.com/office/drawing/2014/main" id="{F7B93B06-4B0F-1344-A39E-DACC5DF22CEE}"/>
              </a:ext>
            </a:extLst>
          </p:cNvPr>
          <p:cNvSpPr>
            <a:spLocks noGrp="1"/>
          </p:cNvSpPr>
          <p:nvPr>
            <p:ph type="body" sz="quarter" idx="28" hasCustomPrompt="1"/>
          </p:nvPr>
        </p:nvSpPr>
        <p:spPr>
          <a:xfrm>
            <a:off x="8615359" y="4043103"/>
            <a:ext cx="3349625" cy="1436687"/>
          </a:xfrm>
        </p:spPr>
        <p:txBody>
          <a:bodyPr lIns="0" tIns="0" rIns="0" bIns="0">
            <a:noAutofit/>
          </a:bodyPr>
          <a:lstStyle>
            <a:lvl1pPr marL="177800" marR="0" indent="-177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b="0" i="0">
                <a:solidFill>
                  <a:srgbClr val="002182"/>
                </a:solidFill>
                <a:latin typeface="Times New Roman" panose="02020603050405020304" pitchFamily="18" charset="0"/>
              </a:defRPr>
            </a:lvl1pPr>
            <a:lvl2pPr>
              <a:defRPr sz="1400" b="0" i="0">
                <a:solidFill>
                  <a:schemeClr val="accent1"/>
                </a:solidFill>
                <a:latin typeface="Canela Text Light" pitchFamily="2" charset="0"/>
              </a:defRPr>
            </a:lvl2pPr>
            <a:lvl3pPr>
              <a:defRPr sz="1400" b="0" i="0">
                <a:solidFill>
                  <a:schemeClr val="accent1"/>
                </a:solidFill>
                <a:latin typeface="Canela Text Light" pitchFamily="2" charset="0"/>
              </a:defRPr>
            </a:lvl3pPr>
            <a:lvl4pPr>
              <a:defRPr sz="1400" b="0" i="0">
                <a:solidFill>
                  <a:schemeClr val="accent1"/>
                </a:solidFill>
                <a:latin typeface="Canela Text Light" pitchFamily="2" charset="0"/>
              </a:defRPr>
            </a:lvl4pPr>
            <a:lvl5pPr>
              <a:defRPr sz="1400" b="0" i="0">
                <a:solidFill>
                  <a:schemeClr val="accent1"/>
                </a:solidFill>
                <a:latin typeface="Canela Text Light" pitchFamily="2" charset="0"/>
              </a:defRPr>
            </a:lvl5pPr>
          </a:lstStyle>
          <a:p>
            <a:pPr lvl="0"/>
            <a:r>
              <a:rPr lang="en-GB" noProof="0"/>
              <a:t>insert text</a:t>
            </a:r>
          </a:p>
          <a:p>
            <a:pPr marL="177800" marR="0" lvl="0" indent="-177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a:t>insert text</a:t>
            </a:r>
          </a:p>
          <a:p>
            <a:pPr marL="177800" marR="0" lvl="0" indent="-177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a:t>insert text</a:t>
            </a:r>
          </a:p>
        </p:txBody>
      </p:sp>
      <p:sp>
        <p:nvSpPr>
          <p:cNvPr id="23" name="Segnaposto testo 4">
            <a:extLst>
              <a:ext uri="{FF2B5EF4-FFF2-40B4-BE49-F238E27FC236}">
                <a16:creationId xmlns:a16="http://schemas.microsoft.com/office/drawing/2014/main" id="{92E1AA34-AE12-413D-B01A-980C33B955FA}"/>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2" name="Titolo 2">
            <a:extLst>
              <a:ext uri="{FF2B5EF4-FFF2-40B4-BE49-F238E27FC236}">
                <a16:creationId xmlns:a16="http://schemas.microsoft.com/office/drawing/2014/main" id="{870E14BE-C994-CF49-AC9A-F6EF2D31CDEF}"/>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24" name="Segnaposto testo 34">
            <a:extLst>
              <a:ext uri="{FF2B5EF4-FFF2-40B4-BE49-F238E27FC236}">
                <a16:creationId xmlns:a16="http://schemas.microsoft.com/office/drawing/2014/main" id="{9B9C584D-EFF2-3648-A37B-5A212AA95526}"/>
              </a:ext>
            </a:extLst>
          </p:cNvPr>
          <p:cNvSpPr>
            <a:spLocks noGrp="1"/>
          </p:cNvSpPr>
          <p:nvPr>
            <p:ph type="body" sz="quarter" idx="3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0" name="Segnaposto testo 4">
            <a:extLst>
              <a:ext uri="{FF2B5EF4-FFF2-40B4-BE49-F238E27FC236}">
                <a16:creationId xmlns:a16="http://schemas.microsoft.com/office/drawing/2014/main" id="{769AFC4A-E496-884E-B6EC-578A7599B9EA}"/>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3" name="Picture Placeholder 2">
            <a:extLst>
              <a:ext uri="{FF2B5EF4-FFF2-40B4-BE49-F238E27FC236}">
                <a16:creationId xmlns:a16="http://schemas.microsoft.com/office/drawing/2014/main" id="{CC8E7E59-5CA4-524D-A1C3-B2236C94C015}"/>
              </a:ext>
            </a:extLst>
          </p:cNvPr>
          <p:cNvSpPr>
            <a:spLocks noGrp="1"/>
          </p:cNvSpPr>
          <p:nvPr>
            <p:ph type="pic" sz="quarter" idx="35" hasCustomPrompt="1"/>
          </p:nvPr>
        </p:nvSpPr>
        <p:spPr>
          <a:xfrm>
            <a:off x="227013" y="2035647"/>
            <a:ext cx="1800000" cy="1800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picture</a:t>
            </a:r>
          </a:p>
        </p:txBody>
      </p:sp>
      <p:sp>
        <p:nvSpPr>
          <p:cNvPr id="21" name="Picture Placeholder 2">
            <a:extLst>
              <a:ext uri="{FF2B5EF4-FFF2-40B4-BE49-F238E27FC236}">
                <a16:creationId xmlns:a16="http://schemas.microsoft.com/office/drawing/2014/main" id="{AEE541AE-6FC3-9948-899D-7545578568B1}"/>
              </a:ext>
            </a:extLst>
          </p:cNvPr>
          <p:cNvSpPr>
            <a:spLocks noGrp="1"/>
          </p:cNvSpPr>
          <p:nvPr>
            <p:ph type="pic" sz="quarter" idx="36" hasCustomPrompt="1"/>
          </p:nvPr>
        </p:nvSpPr>
        <p:spPr>
          <a:xfrm>
            <a:off x="6600056" y="2035647"/>
            <a:ext cx="1800000" cy="1800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picture</a:t>
            </a:r>
          </a:p>
        </p:txBody>
      </p:sp>
      <p:pic>
        <p:nvPicPr>
          <p:cNvPr id="18" name="Elemento grafico 17">
            <a:extLst>
              <a:ext uri="{FF2B5EF4-FFF2-40B4-BE49-F238E27FC236}">
                <a16:creationId xmlns:a16="http://schemas.microsoft.com/office/drawing/2014/main" id="{3AD68184-9BE4-1A46-A9BB-A8AF8EDBD2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25" name="object 10">
            <a:extLst>
              <a:ext uri="{FF2B5EF4-FFF2-40B4-BE49-F238E27FC236}">
                <a16:creationId xmlns:a16="http://schemas.microsoft.com/office/drawing/2014/main" id="{C5B9D904-5422-454F-BFF7-F823348D0B77}"/>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33416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eople bio, role&amp;experience, pic">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09" y="4026037"/>
            <a:ext cx="979621" cy="379036"/>
          </a:xfrm>
        </p:spPr>
        <p:txBody>
          <a:bodyPr lIns="0" tIns="0" rIns="0" bIns="0">
            <a:normAutofit/>
          </a:bodyPr>
          <a:lstStyle>
            <a:lvl1pPr marL="0" indent="0" algn="l">
              <a:lnSpc>
                <a:spcPct val="100000"/>
              </a:lnSpc>
              <a:spcBef>
                <a:spcPts val="0"/>
              </a:spcBef>
              <a:buNone/>
              <a:defRPr lang="it-IT" sz="14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Role</a:t>
            </a:r>
          </a:p>
        </p:txBody>
      </p:sp>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1272617" y="4026037"/>
            <a:ext cx="2520000" cy="379037"/>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38" name="Segnaposto testo 4">
            <a:extLst>
              <a:ext uri="{FF2B5EF4-FFF2-40B4-BE49-F238E27FC236}">
                <a16:creationId xmlns:a16="http://schemas.microsoft.com/office/drawing/2014/main" id="{DA904AB7-BB2E-CF47-8C38-443631E54164}"/>
              </a:ext>
            </a:extLst>
          </p:cNvPr>
          <p:cNvSpPr>
            <a:spLocks noGrp="1"/>
          </p:cNvSpPr>
          <p:nvPr>
            <p:ph type="body" sz="quarter" idx="22" hasCustomPrompt="1"/>
          </p:nvPr>
        </p:nvSpPr>
        <p:spPr>
          <a:xfrm>
            <a:off x="227009" y="4502962"/>
            <a:ext cx="979621" cy="251999"/>
          </a:xfrm>
        </p:spPr>
        <p:txBody>
          <a:bodyPr lIns="0" tIns="0" rIns="0" bIns="0">
            <a:normAutofit/>
          </a:bodyPr>
          <a:lstStyle>
            <a:lvl1pPr marL="0" indent="0" algn="l">
              <a:lnSpc>
                <a:spcPct val="100000"/>
              </a:lnSpc>
              <a:spcBef>
                <a:spcPts val="0"/>
              </a:spcBef>
              <a:buNone/>
              <a:defRPr lang="it-IT" sz="14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Experience</a:t>
            </a:r>
          </a:p>
        </p:txBody>
      </p:sp>
      <p:sp>
        <p:nvSpPr>
          <p:cNvPr id="39" name="Segnaposto testo 4">
            <a:extLst>
              <a:ext uri="{FF2B5EF4-FFF2-40B4-BE49-F238E27FC236}">
                <a16:creationId xmlns:a16="http://schemas.microsoft.com/office/drawing/2014/main" id="{5AB65E7F-F82A-2C49-8571-130B6B870CF4}"/>
              </a:ext>
            </a:extLst>
          </p:cNvPr>
          <p:cNvSpPr>
            <a:spLocks noGrp="1"/>
          </p:cNvSpPr>
          <p:nvPr>
            <p:ph type="body" sz="quarter" idx="23" hasCustomPrompt="1"/>
          </p:nvPr>
        </p:nvSpPr>
        <p:spPr>
          <a:xfrm>
            <a:off x="227008" y="4872755"/>
            <a:ext cx="979621" cy="496903"/>
          </a:xfrm>
        </p:spPr>
        <p:txBody>
          <a:bodyPr lIns="0" tIns="0" rIns="0" bIns="0">
            <a:normAutofit/>
          </a:bodyPr>
          <a:lstStyle>
            <a:lvl1pPr marL="0" indent="0" algn="l">
              <a:lnSpc>
                <a:spcPct val="100000"/>
              </a:lnSpc>
              <a:spcBef>
                <a:spcPts val="0"/>
              </a:spcBef>
              <a:buNone/>
              <a:defRPr lang="it-IT" sz="14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Career</a:t>
            </a:r>
          </a:p>
          <a:p>
            <a:pPr lvl="0"/>
            <a:r>
              <a:rPr lang="en-GB" noProof="0"/>
              <a:t>highlights</a:t>
            </a:r>
          </a:p>
        </p:txBody>
      </p:sp>
      <p:sp>
        <p:nvSpPr>
          <p:cNvPr id="40" name="Segnaposto testo 4">
            <a:extLst>
              <a:ext uri="{FF2B5EF4-FFF2-40B4-BE49-F238E27FC236}">
                <a16:creationId xmlns:a16="http://schemas.microsoft.com/office/drawing/2014/main" id="{A4235569-FEEC-FD41-90DF-33D2EF967AB0}"/>
              </a:ext>
            </a:extLst>
          </p:cNvPr>
          <p:cNvSpPr>
            <a:spLocks noGrp="1"/>
          </p:cNvSpPr>
          <p:nvPr>
            <p:ph type="body" sz="quarter" idx="24" hasCustomPrompt="1"/>
          </p:nvPr>
        </p:nvSpPr>
        <p:spPr>
          <a:xfrm>
            <a:off x="227007" y="5517432"/>
            <a:ext cx="979621" cy="892427"/>
          </a:xfrm>
        </p:spPr>
        <p:txBody>
          <a:bodyPr lIns="0" tIns="0" rIns="0" bIns="0">
            <a:normAutofit/>
          </a:bodyPr>
          <a:lstStyle>
            <a:lvl1pPr marL="0" indent="0" algn="l">
              <a:lnSpc>
                <a:spcPct val="100000"/>
              </a:lnSpc>
              <a:spcBef>
                <a:spcPts val="0"/>
              </a:spcBef>
              <a:buNone/>
              <a:defRPr lang="it-IT" sz="14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Board &amp; advisory roles</a:t>
            </a:r>
          </a:p>
        </p:txBody>
      </p:sp>
      <p:sp>
        <p:nvSpPr>
          <p:cNvPr id="42" name="Segnaposto testo 9">
            <a:extLst>
              <a:ext uri="{FF2B5EF4-FFF2-40B4-BE49-F238E27FC236}">
                <a16:creationId xmlns:a16="http://schemas.microsoft.com/office/drawing/2014/main" id="{F569A20E-80CE-EA4F-8E2F-1CD06B29514E}"/>
              </a:ext>
            </a:extLst>
          </p:cNvPr>
          <p:cNvSpPr>
            <a:spLocks noGrp="1"/>
          </p:cNvSpPr>
          <p:nvPr>
            <p:ph type="body" sz="quarter" idx="25" hasCustomPrompt="1"/>
          </p:nvPr>
        </p:nvSpPr>
        <p:spPr>
          <a:xfrm>
            <a:off x="1272617" y="4506523"/>
            <a:ext cx="2520000" cy="252000"/>
          </a:xfrm>
        </p:spPr>
        <p:txBody>
          <a:bodyPr lIns="0" tIns="0" rIns="0" bIns="0" anchor="ctr" anchorCtr="0">
            <a:noAutofit/>
          </a:bodyPr>
          <a:lstStyle>
            <a:lvl1pPr marL="0" indent="0" algn="l">
              <a:lnSpc>
                <a:spcPts val="1400"/>
              </a:lnSpc>
              <a:spcBef>
                <a:spcPts val="0"/>
              </a:spcBef>
              <a:buFont typeface="Arial" panose="020B0604020202020204" pitchFamily="34" charset="0"/>
              <a:buNone/>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45" name="Segnaposto testo 9">
            <a:extLst>
              <a:ext uri="{FF2B5EF4-FFF2-40B4-BE49-F238E27FC236}">
                <a16:creationId xmlns:a16="http://schemas.microsoft.com/office/drawing/2014/main" id="{B9A2DE5F-B226-6B40-AD3C-2FBC499889CB}"/>
              </a:ext>
            </a:extLst>
          </p:cNvPr>
          <p:cNvSpPr>
            <a:spLocks noGrp="1"/>
          </p:cNvSpPr>
          <p:nvPr>
            <p:ph type="body" sz="quarter" idx="26" hasCustomPrompt="1"/>
          </p:nvPr>
        </p:nvSpPr>
        <p:spPr>
          <a:xfrm>
            <a:off x="1272617" y="4872755"/>
            <a:ext cx="2520000" cy="496910"/>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47" name="Segnaposto testo 9">
            <a:extLst>
              <a:ext uri="{FF2B5EF4-FFF2-40B4-BE49-F238E27FC236}">
                <a16:creationId xmlns:a16="http://schemas.microsoft.com/office/drawing/2014/main" id="{34136CC8-EA00-6345-B930-613F205D917C}"/>
              </a:ext>
            </a:extLst>
          </p:cNvPr>
          <p:cNvSpPr>
            <a:spLocks noGrp="1"/>
          </p:cNvSpPr>
          <p:nvPr userDrawn="1">
            <p:ph type="body" sz="quarter" idx="27" hasCustomPrompt="1"/>
          </p:nvPr>
        </p:nvSpPr>
        <p:spPr>
          <a:xfrm>
            <a:off x="1272617" y="5517432"/>
            <a:ext cx="2520000" cy="870264"/>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54" name="Segnaposto testo 9">
            <a:extLst>
              <a:ext uri="{FF2B5EF4-FFF2-40B4-BE49-F238E27FC236}">
                <a16:creationId xmlns:a16="http://schemas.microsoft.com/office/drawing/2014/main" id="{B6757B97-F7C7-A64B-86FB-15CD2C33791E}"/>
              </a:ext>
            </a:extLst>
          </p:cNvPr>
          <p:cNvSpPr>
            <a:spLocks noGrp="1"/>
          </p:cNvSpPr>
          <p:nvPr userDrawn="1">
            <p:ph type="body" sz="quarter" idx="28" hasCustomPrompt="1"/>
          </p:nvPr>
        </p:nvSpPr>
        <p:spPr>
          <a:xfrm>
            <a:off x="4296250" y="4026037"/>
            <a:ext cx="2520000" cy="379037"/>
          </a:xfrm>
        </p:spPr>
        <p:txBody>
          <a:bodyPr lIns="0" tIns="0" rIns="0" bIns="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57" name="Segnaposto testo 9">
            <a:extLst>
              <a:ext uri="{FF2B5EF4-FFF2-40B4-BE49-F238E27FC236}">
                <a16:creationId xmlns:a16="http://schemas.microsoft.com/office/drawing/2014/main" id="{9EC66E0B-7B86-4041-84F8-E08E67726295}"/>
              </a:ext>
            </a:extLst>
          </p:cNvPr>
          <p:cNvSpPr>
            <a:spLocks noGrp="1"/>
          </p:cNvSpPr>
          <p:nvPr userDrawn="1">
            <p:ph type="body" sz="quarter" idx="30" hasCustomPrompt="1"/>
          </p:nvPr>
        </p:nvSpPr>
        <p:spPr>
          <a:xfrm>
            <a:off x="4296250" y="4506523"/>
            <a:ext cx="2520000" cy="252000"/>
          </a:xfrm>
        </p:spPr>
        <p:txBody>
          <a:bodyPr lIns="0" tIns="0" rIns="0" bIns="0" anchor="ctr" anchorCtr="0">
            <a:noAutofit/>
          </a:bodyPr>
          <a:lstStyle>
            <a:lvl1pPr marL="0" indent="0" algn="l">
              <a:lnSpc>
                <a:spcPts val="1400"/>
              </a:lnSpc>
              <a:spcBef>
                <a:spcPts val="0"/>
              </a:spcBef>
              <a:buFont typeface="Arial" panose="020B0604020202020204" pitchFamily="34" charset="0"/>
              <a:buNone/>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58" name="Segnaposto testo 9">
            <a:extLst>
              <a:ext uri="{FF2B5EF4-FFF2-40B4-BE49-F238E27FC236}">
                <a16:creationId xmlns:a16="http://schemas.microsoft.com/office/drawing/2014/main" id="{1894FF8A-C4E2-9945-90C7-E5B247B3D392}"/>
              </a:ext>
            </a:extLst>
          </p:cNvPr>
          <p:cNvSpPr>
            <a:spLocks noGrp="1"/>
          </p:cNvSpPr>
          <p:nvPr userDrawn="1">
            <p:ph type="body" sz="quarter" idx="31" hasCustomPrompt="1"/>
          </p:nvPr>
        </p:nvSpPr>
        <p:spPr>
          <a:xfrm>
            <a:off x="4296250" y="4872755"/>
            <a:ext cx="2520000" cy="496910"/>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smtClean="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59" name="Segnaposto testo 9">
            <a:extLst>
              <a:ext uri="{FF2B5EF4-FFF2-40B4-BE49-F238E27FC236}">
                <a16:creationId xmlns:a16="http://schemas.microsoft.com/office/drawing/2014/main" id="{8B79659E-51D8-3142-9E63-ECB02C4EA7FB}"/>
              </a:ext>
            </a:extLst>
          </p:cNvPr>
          <p:cNvSpPr>
            <a:spLocks noGrp="1"/>
          </p:cNvSpPr>
          <p:nvPr userDrawn="1">
            <p:ph type="body" sz="quarter" idx="32" hasCustomPrompt="1"/>
          </p:nvPr>
        </p:nvSpPr>
        <p:spPr>
          <a:xfrm>
            <a:off x="4296250" y="5517432"/>
            <a:ext cx="2520000" cy="870264"/>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60" name="Segnaposto testo 9">
            <a:extLst>
              <a:ext uri="{FF2B5EF4-FFF2-40B4-BE49-F238E27FC236}">
                <a16:creationId xmlns:a16="http://schemas.microsoft.com/office/drawing/2014/main" id="{09A30C7B-8A6E-1245-9ACA-FB4073CFF7D9}"/>
              </a:ext>
            </a:extLst>
          </p:cNvPr>
          <p:cNvSpPr>
            <a:spLocks noGrp="1"/>
          </p:cNvSpPr>
          <p:nvPr userDrawn="1">
            <p:ph type="body" sz="quarter" idx="33" hasCustomPrompt="1"/>
          </p:nvPr>
        </p:nvSpPr>
        <p:spPr>
          <a:xfrm>
            <a:off x="7319883" y="4026037"/>
            <a:ext cx="2520000" cy="379037"/>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63" name="Segnaposto testo 9">
            <a:extLst>
              <a:ext uri="{FF2B5EF4-FFF2-40B4-BE49-F238E27FC236}">
                <a16:creationId xmlns:a16="http://schemas.microsoft.com/office/drawing/2014/main" id="{F22A5DFB-D5FA-4946-9389-EE0EAB4BECCC}"/>
              </a:ext>
            </a:extLst>
          </p:cNvPr>
          <p:cNvSpPr>
            <a:spLocks noGrp="1"/>
          </p:cNvSpPr>
          <p:nvPr userDrawn="1">
            <p:ph type="body" sz="quarter" idx="35" hasCustomPrompt="1"/>
          </p:nvPr>
        </p:nvSpPr>
        <p:spPr>
          <a:xfrm>
            <a:off x="7319883" y="4506523"/>
            <a:ext cx="2520000" cy="252000"/>
          </a:xfrm>
        </p:spPr>
        <p:txBody>
          <a:bodyPr lIns="0" tIns="0" rIns="0" bIns="0" anchor="ctr" anchorCtr="0">
            <a:noAutofit/>
          </a:bodyPr>
          <a:lstStyle>
            <a:lvl1pPr marL="0" indent="0" algn="l">
              <a:lnSpc>
                <a:spcPts val="1400"/>
              </a:lnSpc>
              <a:spcBef>
                <a:spcPts val="0"/>
              </a:spcBef>
              <a:buFont typeface="Arial" panose="020B0604020202020204" pitchFamily="34" charset="0"/>
              <a:buNone/>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64" name="Segnaposto testo 9">
            <a:extLst>
              <a:ext uri="{FF2B5EF4-FFF2-40B4-BE49-F238E27FC236}">
                <a16:creationId xmlns:a16="http://schemas.microsoft.com/office/drawing/2014/main" id="{9ED47AD4-43C7-F849-A14C-FC9A5E7A4FE2}"/>
              </a:ext>
            </a:extLst>
          </p:cNvPr>
          <p:cNvSpPr>
            <a:spLocks noGrp="1"/>
          </p:cNvSpPr>
          <p:nvPr userDrawn="1">
            <p:ph type="body" sz="quarter" idx="36" hasCustomPrompt="1"/>
          </p:nvPr>
        </p:nvSpPr>
        <p:spPr>
          <a:xfrm>
            <a:off x="7319883" y="4872755"/>
            <a:ext cx="2520000" cy="496910"/>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65" name="Segnaposto testo 9">
            <a:extLst>
              <a:ext uri="{FF2B5EF4-FFF2-40B4-BE49-F238E27FC236}">
                <a16:creationId xmlns:a16="http://schemas.microsoft.com/office/drawing/2014/main" id="{38DE7660-759B-6947-86F5-F69ED60A747F}"/>
              </a:ext>
            </a:extLst>
          </p:cNvPr>
          <p:cNvSpPr>
            <a:spLocks noGrp="1"/>
          </p:cNvSpPr>
          <p:nvPr userDrawn="1">
            <p:ph type="body" sz="quarter" idx="37" hasCustomPrompt="1"/>
          </p:nvPr>
        </p:nvSpPr>
        <p:spPr>
          <a:xfrm>
            <a:off x="7319883" y="5517432"/>
            <a:ext cx="2520000" cy="870264"/>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52" name="Segnaposto testo 4">
            <a:extLst>
              <a:ext uri="{FF2B5EF4-FFF2-40B4-BE49-F238E27FC236}">
                <a16:creationId xmlns:a16="http://schemas.microsoft.com/office/drawing/2014/main" id="{FC699F88-A50D-4522-A466-79FBBD8BAA5B}"/>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51" name="Segnaposto testo 4">
            <a:extLst>
              <a:ext uri="{FF2B5EF4-FFF2-40B4-BE49-F238E27FC236}">
                <a16:creationId xmlns:a16="http://schemas.microsoft.com/office/drawing/2014/main" id="{4FD2F934-8805-4E16-BC90-A7DB270DB7EC}"/>
              </a:ext>
            </a:extLst>
          </p:cNvPr>
          <p:cNvSpPr>
            <a:spLocks noGrp="1"/>
          </p:cNvSpPr>
          <p:nvPr>
            <p:ph type="body" sz="quarter" idx="14" hasCustomPrompt="1"/>
          </p:nvPr>
        </p:nvSpPr>
        <p:spPr>
          <a:xfrm>
            <a:off x="10234787" y="3012492"/>
            <a:ext cx="1728000" cy="549274"/>
          </a:xfrm>
        </p:spPr>
        <p:txBody>
          <a:bodyPr lIns="0" tIns="0" rIns="0" bIns="0">
            <a:normAutofit/>
          </a:bodyPr>
          <a:lstStyle>
            <a:lvl1pPr marL="0" indent="0" algn="ctr">
              <a:buNone/>
              <a:defRPr sz="1400" b="0" i="1">
                <a:solidFill>
                  <a:schemeClr val="bg1"/>
                </a:solidFill>
                <a:latin typeface="Times New Roman" panose="02020603050405020304" pitchFamily="18" charset="0"/>
              </a:defRPr>
            </a:lvl1pPr>
          </a:lstStyle>
          <a:p>
            <a:pPr lvl="0"/>
            <a:r>
              <a:rPr lang="en-GB" noProof="0"/>
              <a:t>Insert text</a:t>
            </a:r>
          </a:p>
        </p:txBody>
      </p:sp>
      <p:sp>
        <p:nvSpPr>
          <p:cNvPr id="53" name="Segnaposto testo 37">
            <a:extLst>
              <a:ext uri="{FF2B5EF4-FFF2-40B4-BE49-F238E27FC236}">
                <a16:creationId xmlns:a16="http://schemas.microsoft.com/office/drawing/2014/main" id="{342E0173-B609-4E34-B0AF-22F958EDD3F8}"/>
              </a:ext>
            </a:extLst>
          </p:cNvPr>
          <p:cNvSpPr>
            <a:spLocks noGrp="1"/>
          </p:cNvSpPr>
          <p:nvPr>
            <p:ph type="body" sz="quarter" idx="20" hasCustomPrompt="1"/>
          </p:nvPr>
        </p:nvSpPr>
        <p:spPr>
          <a:xfrm>
            <a:off x="10230428" y="2215370"/>
            <a:ext cx="1728000" cy="709613"/>
          </a:xfrm>
        </p:spPr>
        <p:txBody>
          <a:bodyPr lIns="0" tIns="0" rIns="0" bIns="0" anchor="b">
            <a:noAutofit/>
          </a:bodyPr>
          <a:lstStyle>
            <a:lvl1pPr marL="0" indent="0" algn="ctr">
              <a:buNone/>
              <a:defRPr lang="it-IT" sz="4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56" name="Segnaposto testo 4">
            <a:extLst>
              <a:ext uri="{FF2B5EF4-FFF2-40B4-BE49-F238E27FC236}">
                <a16:creationId xmlns:a16="http://schemas.microsoft.com/office/drawing/2014/main" id="{B08B98F7-5D3A-4116-9611-F9B2CA85004D}"/>
              </a:ext>
            </a:extLst>
          </p:cNvPr>
          <p:cNvSpPr>
            <a:spLocks noGrp="1"/>
          </p:cNvSpPr>
          <p:nvPr>
            <p:ph type="body" sz="quarter" idx="44" hasCustomPrompt="1"/>
          </p:nvPr>
        </p:nvSpPr>
        <p:spPr>
          <a:xfrm>
            <a:off x="10234787" y="4978864"/>
            <a:ext cx="1728000" cy="549274"/>
          </a:xfrm>
        </p:spPr>
        <p:txBody>
          <a:bodyPr lIns="0" tIns="0" rIns="0" bIns="0">
            <a:normAutofit/>
          </a:bodyPr>
          <a:lstStyle>
            <a:lvl1pPr marL="0" indent="0" algn="ctr">
              <a:buNone/>
              <a:defRPr sz="1400" b="0" i="1">
                <a:solidFill>
                  <a:schemeClr val="bg1"/>
                </a:solidFill>
                <a:latin typeface="Times New Roman" panose="02020603050405020304" pitchFamily="18" charset="0"/>
              </a:defRPr>
            </a:lvl1pPr>
          </a:lstStyle>
          <a:p>
            <a:pPr lvl="0"/>
            <a:r>
              <a:rPr lang="en-GB" noProof="0"/>
              <a:t>Insert text</a:t>
            </a:r>
          </a:p>
        </p:txBody>
      </p:sp>
      <p:sp>
        <p:nvSpPr>
          <p:cNvPr id="62" name="Segnaposto testo 37">
            <a:extLst>
              <a:ext uri="{FF2B5EF4-FFF2-40B4-BE49-F238E27FC236}">
                <a16:creationId xmlns:a16="http://schemas.microsoft.com/office/drawing/2014/main" id="{24BE2D1B-6D53-4CEB-88D7-FA317776945F}"/>
              </a:ext>
            </a:extLst>
          </p:cNvPr>
          <p:cNvSpPr>
            <a:spLocks noGrp="1"/>
          </p:cNvSpPr>
          <p:nvPr>
            <p:ph type="body" sz="quarter" idx="45" hasCustomPrompt="1"/>
          </p:nvPr>
        </p:nvSpPr>
        <p:spPr>
          <a:xfrm>
            <a:off x="10230428" y="4181742"/>
            <a:ext cx="1728000" cy="709613"/>
          </a:xfrm>
        </p:spPr>
        <p:txBody>
          <a:bodyPr lIns="0" tIns="0" rIns="0" bIns="0" anchor="b">
            <a:noAutofit/>
          </a:bodyPr>
          <a:lstStyle>
            <a:lvl1pPr marL="0" indent="0" algn="ctr">
              <a:buNone/>
              <a:defRPr lang="it-IT" sz="4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69" name="Titolo 2">
            <a:extLst>
              <a:ext uri="{FF2B5EF4-FFF2-40B4-BE49-F238E27FC236}">
                <a16:creationId xmlns:a16="http://schemas.microsoft.com/office/drawing/2014/main" id="{84AD9D39-CAED-A54C-897C-6C38679F7884}"/>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70" name="Segnaposto testo 34">
            <a:extLst>
              <a:ext uri="{FF2B5EF4-FFF2-40B4-BE49-F238E27FC236}">
                <a16:creationId xmlns:a16="http://schemas.microsoft.com/office/drawing/2014/main" id="{07FC0248-09C8-DA4F-8F14-480698AD3D6A}"/>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37" name="Segnaposto testo 9">
            <a:extLst>
              <a:ext uri="{FF2B5EF4-FFF2-40B4-BE49-F238E27FC236}">
                <a16:creationId xmlns:a16="http://schemas.microsoft.com/office/drawing/2014/main" id="{866516D5-7226-7E46-9AE5-754FB302917B}"/>
              </a:ext>
            </a:extLst>
          </p:cNvPr>
          <p:cNvSpPr>
            <a:spLocks noGrp="1"/>
          </p:cNvSpPr>
          <p:nvPr>
            <p:ph type="body" sz="quarter" idx="47" hasCustomPrompt="1"/>
          </p:nvPr>
        </p:nvSpPr>
        <p:spPr>
          <a:xfrm>
            <a:off x="1272617" y="3576443"/>
            <a:ext cx="2520000" cy="312709"/>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800" b="1" i="0" kern="1200" dirty="0">
                <a:solidFill>
                  <a:srgbClr val="FF5AFB"/>
                </a:solidFill>
                <a:latin typeface="Times New Roman" panose="02020603050405020304" pitchFamily="18" charset="0"/>
                <a:ea typeface="+mn-ea"/>
                <a:cs typeface="+mn-cs"/>
              </a:defRPr>
            </a:lvl1pPr>
          </a:lstStyle>
          <a:p>
            <a:pPr lvl="0"/>
            <a:r>
              <a:rPr lang="en-GB" noProof="0"/>
              <a:t>Insert name</a:t>
            </a:r>
          </a:p>
        </p:txBody>
      </p:sp>
      <p:sp>
        <p:nvSpPr>
          <p:cNvPr id="66" name="Segnaposto testo 9">
            <a:extLst>
              <a:ext uri="{FF2B5EF4-FFF2-40B4-BE49-F238E27FC236}">
                <a16:creationId xmlns:a16="http://schemas.microsoft.com/office/drawing/2014/main" id="{518E4F88-E661-694F-A70D-12CA99C57536}"/>
              </a:ext>
            </a:extLst>
          </p:cNvPr>
          <p:cNvSpPr>
            <a:spLocks noGrp="1"/>
          </p:cNvSpPr>
          <p:nvPr>
            <p:ph type="body" sz="quarter" idx="48" hasCustomPrompt="1"/>
          </p:nvPr>
        </p:nvSpPr>
        <p:spPr>
          <a:xfrm>
            <a:off x="4296250" y="3576443"/>
            <a:ext cx="2520000" cy="312709"/>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800" b="1" i="0" kern="1200" dirty="0">
                <a:solidFill>
                  <a:srgbClr val="FF5AFB"/>
                </a:solidFill>
                <a:latin typeface="Times New Roman" panose="02020603050405020304" pitchFamily="18" charset="0"/>
                <a:ea typeface="+mn-ea"/>
                <a:cs typeface="+mn-cs"/>
              </a:defRPr>
            </a:lvl1pPr>
          </a:lstStyle>
          <a:p>
            <a:pPr lvl="0"/>
            <a:r>
              <a:rPr lang="en-GB" noProof="0"/>
              <a:t>Insert name</a:t>
            </a:r>
          </a:p>
        </p:txBody>
      </p:sp>
      <p:sp>
        <p:nvSpPr>
          <p:cNvPr id="67" name="Segnaposto testo 9">
            <a:extLst>
              <a:ext uri="{FF2B5EF4-FFF2-40B4-BE49-F238E27FC236}">
                <a16:creationId xmlns:a16="http://schemas.microsoft.com/office/drawing/2014/main" id="{47A08940-C52B-C144-9075-3C00BDAED71E}"/>
              </a:ext>
            </a:extLst>
          </p:cNvPr>
          <p:cNvSpPr>
            <a:spLocks noGrp="1"/>
          </p:cNvSpPr>
          <p:nvPr>
            <p:ph type="body" sz="quarter" idx="49" hasCustomPrompt="1"/>
          </p:nvPr>
        </p:nvSpPr>
        <p:spPr>
          <a:xfrm>
            <a:off x="7319883" y="3576443"/>
            <a:ext cx="2520000" cy="312709"/>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800" b="1" i="0" kern="1200" dirty="0">
                <a:solidFill>
                  <a:srgbClr val="FF5AFB"/>
                </a:solidFill>
                <a:latin typeface="Times New Roman" panose="02020603050405020304" pitchFamily="18" charset="0"/>
                <a:ea typeface="+mn-ea"/>
                <a:cs typeface="+mn-cs"/>
              </a:defRPr>
            </a:lvl1pPr>
          </a:lstStyle>
          <a:p>
            <a:pPr lvl="0"/>
            <a:r>
              <a:rPr lang="en-GB" noProof="0"/>
              <a:t>Insert name</a:t>
            </a:r>
          </a:p>
        </p:txBody>
      </p:sp>
      <p:sp>
        <p:nvSpPr>
          <p:cNvPr id="44" name="Segnaposto testo 4">
            <a:extLst>
              <a:ext uri="{FF2B5EF4-FFF2-40B4-BE49-F238E27FC236}">
                <a16:creationId xmlns:a16="http://schemas.microsoft.com/office/drawing/2014/main" id="{1C5FD550-A449-854A-A392-37286E3DAF3A}"/>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3" name="Picture Placeholder 2">
            <a:extLst>
              <a:ext uri="{FF2B5EF4-FFF2-40B4-BE49-F238E27FC236}">
                <a16:creationId xmlns:a16="http://schemas.microsoft.com/office/drawing/2014/main" id="{A0FA7C31-E7DE-8A4A-A8D7-34C81AB44BA9}"/>
              </a:ext>
            </a:extLst>
          </p:cNvPr>
          <p:cNvSpPr>
            <a:spLocks noGrp="1"/>
          </p:cNvSpPr>
          <p:nvPr>
            <p:ph type="pic" sz="quarter" idx="50" hasCustomPrompt="1"/>
          </p:nvPr>
        </p:nvSpPr>
        <p:spPr>
          <a:xfrm>
            <a:off x="1290638" y="2042160"/>
            <a:ext cx="2520000" cy="14544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picture</a:t>
            </a:r>
          </a:p>
        </p:txBody>
      </p:sp>
      <p:sp>
        <p:nvSpPr>
          <p:cNvPr id="48" name="Picture Placeholder 2">
            <a:extLst>
              <a:ext uri="{FF2B5EF4-FFF2-40B4-BE49-F238E27FC236}">
                <a16:creationId xmlns:a16="http://schemas.microsoft.com/office/drawing/2014/main" id="{19B88EB8-EA68-8343-818C-8B6A659EFC3E}"/>
              </a:ext>
            </a:extLst>
          </p:cNvPr>
          <p:cNvSpPr>
            <a:spLocks noGrp="1"/>
          </p:cNvSpPr>
          <p:nvPr>
            <p:ph type="pic" sz="quarter" idx="51" hasCustomPrompt="1"/>
          </p:nvPr>
        </p:nvSpPr>
        <p:spPr>
          <a:xfrm>
            <a:off x="4295800" y="2042160"/>
            <a:ext cx="2520000" cy="14544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picture</a:t>
            </a:r>
          </a:p>
        </p:txBody>
      </p:sp>
      <p:sp>
        <p:nvSpPr>
          <p:cNvPr id="49" name="Picture Placeholder 2">
            <a:extLst>
              <a:ext uri="{FF2B5EF4-FFF2-40B4-BE49-F238E27FC236}">
                <a16:creationId xmlns:a16="http://schemas.microsoft.com/office/drawing/2014/main" id="{AC3C8929-A03C-8C47-B4AB-86BD38EADB50}"/>
              </a:ext>
            </a:extLst>
          </p:cNvPr>
          <p:cNvSpPr>
            <a:spLocks noGrp="1"/>
          </p:cNvSpPr>
          <p:nvPr>
            <p:ph type="pic" sz="quarter" idx="52" hasCustomPrompt="1"/>
          </p:nvPr>
        </p:nvSpPr>
        <p:spPr>
          <a:xfrm>
            <a:off x="7320136" y="2042160"/>
            <a:ext cx="2520000" cy="14544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picture</a:t>
            </a:r>
          </a:p>
        </p:txBody>
      </p:sp>
      <p:pic>
        <p:nvPicPr>
          <p:cNvPr id="34" name="Elemento grafico 33">
            <a:extLst>
              <a:ext uri="{FF2B5EF4-FFF2-40B4-BE49-F238E27FC236}">
                <a16:creationId xmlns:a16="http://schemas.microsoft.com/office/drawing/2014/main" id="{5BEA31D2-6D55-9840-9210-DC20A25E42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35" name="object 10">
            <a:extLst>
              <a:ext uri="{FF2B5EF4-FFF2-40B4-BE49-F238E27FC236}">
                <a16:creationId xmlns:a16="http://schemas.microsoft.com/office/drawing/2014/main" id="{0BFCBD2A-BD31-8F43-A7B3-3D4DC289C908}"/>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78522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quotes">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168525"/>
            <a:ext cx="3239997" cy="2341966"/>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3" y="4732586"/>
            <a:ext cx="3240087" cy="715022"/>
          </a:xfrm>
        </p:spPr>
        <p:txBody>
          <a:bodyPr lIns="0" tIns="0" rIns="0" bIns="0">
            <a:normAutofit/>
          </a:bodyPr>
          <a:lstStyle>
            <a:lvl1pPr marL="0" indent="0">
              <a:lnSpc>
                <a:spcPct val="100000"/>
              </a:lnSpc>
              <a:spcBef>
                <a:spcPts val="0"/>
              </a:spcBef>
              <a:buNone/>
              <a:defRPr lang="it-IT" sz="1200" b="0" i="1" kern="1200" dirty="0">
                <a:solidFill>
                  <a:schemeClr val="accent2"/>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28" name="Segnaposto testo 4">
            <a:extLst>
              <a:ext uri="{FF2B5EF4-FFF2-40B4-BE49-F238E27FC236}">
                <a16:creationId xmlns:a16="http://schemas.microsoft.com/office/drawing/2014/main" id="{1AC8F9B7-1E8D-3E45-93ED-43CCDAC42AE4}"/>
              </a:ext>
            </a:extLst>
          </p:cNvPr>
          <p:cNvSpPr>
            <a:spLocks noGrp="1"/>
          </p:cNvSpPr>
          <p:nvPr>
            <p:ph type="body" sz="quarter" idx="22" hasCustomPrompt="1"/>
          </p:nvPr>
        </p:nvSpPr>
        <p:spPr>
          <a:xfrm>
            <a:off x="4476001" y="2168525"/>
            <a:ext cx="3239997" cy="2341966"/>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32" name="Segnaposto testo 9">
            <a:extLst>
              <a:ext uri="{FF2B5EF4-FFF2-40B4-BE49-F238E27FC236}">
                <a16:creationId xmlns:a16="http://schemas.microsoft.com/office/drawing/2014/main" id="{287CDC58-28B8-194D-B3B5-FF1B0EBFC346}"/>
              </a:ext>
            </a:extLst>
          </p:cNvPr>
          <p:cNvSpPr>
            <a:spLocks noGrp="1"/>
          </p:cNvSpPr>
          <p:nvPr>
            <p:ph type="body" sz="quarter" idx="23" hasCustomPrompt="1"/>
          </p:nvPr>
        </p:nvSpPr>
        <p:spPr>
          <a:xfrm>
            <a:off x="4476001" y="4732586"/>
            <a:ext cx="3240087" cy="715022"/>
          </a:xfrm>
        </p:spPr>
        <p:txBody>
          <a:bodyPr lIns="0" tIns="0" rIns="0" bIns="0">
            <a:normAutofit/>
          </a:bodyPr>
          <a:lstStyle>
            <a:lvl1pPr marL="0" indent="0">
              <a:lnSpc>
                <a:spcPct val="100000"/>
              </a:lnSpc>
              <a:spcBef>
                <a:spcPts val="0"/>
              </a:spcBef>
              <a:buNone/>
              <a:defRPr lang="it-IT" sz="1200" b="0" i="1" kern="1200" dirty="0">
                <a:solidFill>
                  <a:schemeClr val="accent2"/>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33" name="Segnaposto testo 4">
            <a:extLst>
              <a:ext uri="{FF2B5EF4-FFF2-40B4-BE49-F238E27FC236}">
                <a16:creationId xmlns:a16="http://schemas.microsoft.com/office/drawing/2014/main" id="{87A6B69D-1995-7545-849E-5C563357919D}"/>
              </a:ext>
            </a:extLst>
          </p:cNvPr>
          <p:cNvSpPr>
            <a:spLocks noGrp="1"/>
          </p:cNvSpPr>
          <p:nvPr>
            <p:ph type="body" sz="quarter" idx="24" hasCustomPrompt="1"/>
          </p:nvPr>
        </p:nvSpPr>
        <p:spPr>
          <a:xfrm>
            <a:off x="8724989" y="2168525"/>
            <a:ext cx="3239997" cy="2341966"/>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37" name="Segnaposto testo 9">
            <a:extLst>
              <a:ext uri="{FF2B5EF4-FFF2-40B4-BE49-F238E27FC236}">
                <a16:creationId xmlns:a16="http://schemas.microsoft.com/office/drawing/2014/main" id="{1FB8582C-7070-324A-B94C-5FC4ED965918}"/>
              </a:ext>
            </a:extLst>
          </p:cNvPr>
          <p:cNvSpPr>
            <a:spLocks noGrp="1"/>
          </p:cNvSpPr>
          <p:nvPr>
            <p:ph type="body" sz="quarter" idx="25" hasCustomPrompt="1"/>
          </p:nvPr>
        </p:nvSpPr>
        <p:spPr>
          <a:xfrm>
            <a:off x="8724989" y="4732586"/>
            <a:ext cx="3240087" cy="715022"/>
          </a:xfrm>
        </p:spPr>
        <p:txBody>
          <a:bodyPr lIns="0" tIns="0" rIns="0" bIns="0">
            <a:normAutofit/>
          </a:bodyPr>
          <a:lstStyle>
            <a:lvl1pPr marL="0" indent="0">
              <a:lnSpc>
                <a:spcPct val="100000"/>
              </a:lnSpc>
              <a:spcBef>
                <a:spcPts val="0"/>
              </a:spcBef>
              <a:buNone/>
              <a:defRPr lang="it-IT" sz="1200" b="0" i="1" kern="1200" dirty="0">
                <a:solidFill>
                  <a:schemeClr val="accent2"/>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20" name="Segnaposto testo 4">
            <a:extLst>
              <a:ext uri="{FF2B5EF4-FFF2-40B4-BE49-F238E27FC236}">
                <a16:creationId xmlns:a16="http://schemas.microsoft.com/office/drawing/2014/main" id="{BBB9417E-A3DA-4DDC-8739-4AC8541452CE}"/>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chemeClr val="accent2"/>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8" name="Titolo 2">
            <a:extLst>
              <a:ext uri="{FF2B5EF4-FFF2-40B4-BE49-F238E27FC236}">
                <a16:creationId xmlns:a16="http://schemas.microsoft.com/office/drawing/2014/main" id="{B75A983D-EC3C-7C49-B9C2-5CAFE19B38CD}"/>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9" name="Segnaposto testo 34">
            <a:extLst>
              <a:ext uri="{FF2B5EF4-FFF2-40B4-BE49-F238E27FC236}">
                <a16:creationId xmlns:a16="http://schemas.microsoft.com/office/drawing/2014/main" id="{AF785B76-D781-724F-AC06-F584EFB98082}"/>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1" name="Segnaposto testo 4">
            <a:extLst>
              <a:ext uri="{FF2B5EF4-FFF2-40B4-BE49-F238E27FC236}">
                <a16:creationId xmlns:a16="http://schemas.microsoft.com/office/drawing/2014/main" id="{6A0D531A-AA8E-DA4D-AC11-6D831A441398}"/>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4" name="Elemento grafico 13">
            <a:extLst>
              <a:ext uri="{FF2B5EF4-FFF2-40B4-BE49-F238E27FC236}">
                <a16:creationId xmlns:a16="http://schemas.microsoft.com/office/drawing/2014/main" id="{B98D359C-521C-4C4A-9C0E-EE72F4AA19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5" name="object 10">
            <a:extLst>
              <a:ext uri="{FF2B5EF4-FFF2-40B4-BE49-F238E27FC236}">
                <a16:creationId xmlns:a16="http://schemas.microsoft.com/office/drawing/2014/main" id="{DEB83D1C-6B40-0C46-853C-7AAB8AB77B12}"/>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99177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quotes">
    <p:spTree>
      <p:nvGrpSpPr>
        <p:cNvPr id="1" name=""/>
        <p:cNvGrpSpPr/>
        <p:nvPr/>
      </p:nvGrpSpPr>
      <p:grpSpPr>
        <a:xfrm>
          <a:off x="0" y="0"/>
          <a:ext cx="0" cy="0"/>
          <a:chOff x="0" y="0"/>
          <a:chExt cx="0" cy="0"/>
        </a:xfrm>
      </p:grpSpPr>
      <p:sp>
        <p:nvSpPr>
          <p:cNvPr id="44" name="Segnaposto testo 4">
            <a:extLst>
              <a:ext uri="{FF2B5EF4-FFF2-40B4-BE49-F238E27FC236}">
                <a16:creationId xmlns:a16="http://schemas.microsoft.com/office/drawing/2014/main" id="{B2A4D72F-0ED9-2245-900C-CE02AB1B6DFE}"/>
              </a:ext>
            </a:extLst>
          </p:cNvPr>
          <p:cNvSpPr>
            <a:spLocks noGrp="1"/>
          </p:cNvSpPr>
          <p:nvPr>
            <p:ph type="body" sz="quarter" idx="26" hasCustomPrompt="1"/>
          </p:nvPr>
        </p:nvSpPr>
        <p:spPr>
          <a:xfrm>
            <a:off x="226922" y="4413554"/>
            <a:ext cx="3239997" cy="1368000"/>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47" name="Segnaposto testo 4">
            <a:extLst>
              <a:ext uri="{FF2B5EF4-FFF2-40B4-BE49-F238E27FC236}">
                <a16:creationId xmlns:a16="http://schemas.microsoft.com/office/drawing/2014/main" id="{75F8D1E1-25C9-6341-B3B5-8391023093B9}"/>
              </a:ext>
            </a:extLst>
          </p:cNvPr>
          <p:cNvSpPr>
            <a:spLocks noGrp="1"/>
          </p:cNvSpPr>
          <p:nvPr>
            <p:ph type="body" sz="quarter" idx="28" hasCustomPrompt="1"/>
          </p:nvPr>
        </p:nvSpPr>
        <p:spPr>
          <a:xfrm>
            <a:off x="4475910" y="4413554"/>
            <a:ext cx="3239997" cy="1368000"/>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50" name="Segnaposto testo 4">
            <a:extLst>
              <a:ext uri="{FF2B5EF4-FFF2-40B4-BE49-F238E27FC236}">
                <a16:creationId xmlns:a16="http://schemas.microsoft.com/office/drawing/2014/main" id="{3FE37BC4-BB9A-DE41-A4DD-64BD13EF0504}"/>
              </a:ext>
            </a:extLst>
          </p:cNvPr>
          <p:cNvSpPr>
            <a:spLocks noGrp="1"/>
          </p:cNvSpPr>
          <p:nvPr>
            <p:ph type="body" sz="quarter" idx="30" hasCustomPrompt="1"/>
          </p:nvPr>
        </p:nvSpPr>
        <p:spPr>
          <a:xfrm>
            <a:off x="8724898" y="4413554"/>
            <a:ext cx="3239997" cy="1368000"/>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31" name="Segnaposto testo 4">
            <a:extLst>
              <a:ext uri="{FF2B5EF4-FFF2-40B4-BE49-F238E27FC236}">
                <a16:creationId xmlns:a16="http://schemas.microsoft.com/office/drawing/2014/main" id="{C06245EB-3277-4F79-B481-FAA9D463E555}"/>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6" name="Segnaposto testo 9">
            <a:extLst>
              <a:ext uri="{FF2B5EF4-FFF2-40B4-BE49-F238E27FC236}">
                <a16:creationId xmlns:a16="http://schemas.microsoft.com/office/drawing/2014/main" id="{281008C3-D737-4232-B634-0F936873E9D4}"/>
              </a:ext>
            </a:extLst>
          </p:cNvPr>
          <p:cNvSpPr>
            <a:spLocks noGrp="1"/>
          </p:cNvSpPr>
          <p:nvPr>
            <p:ph type="body" sz="quarter" idx="21" hasCustomPrompt="1"/>
          </p:nvPr>
        </p:nvSpPr>
        <p:spPr>
          <a:xfrm>
            <a:off x="227013" y="3618216"/>
            <a:ext cx="3240087" cy="486927"/>
          </a:xfrm>
        </p:spPr>
        <p:txBody>
          <a:bodyPr lIns="0" tIns="0" rIns="0" bIns="0">
            <a:normAutofit/>
          </a:bodyPr>
          <a:lstStyle>
            <a:lvl1pPr marL="0" indent="0">
              <a:lnSpc>
                <a:spcPct val="100000"/>
              </a:lnSpc>
              <a:spcBef>
                <a:spcPts val="0"/>
              </a:spcBef>
              <a:buNone/>
              <a:defRPr lang="it-IT" sz="1200" b="0" i="1" kern="1200" dirty="0">
                <a:solidFill>
                  <a:srgbClr val="FF5AFB"/>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29" name="Segnaposto testo 9">
            <a:extLst>
              <a:ext uri="{FF2B5EF4-FFF2-40B4-BE49-F238E27FC236}">
                <a16:creationId xmlns:a16="http://schemas.microsoft.com/office/drawing/2014/main" id="{8F7435A3-4C46-4917-A25B-C3D274C86DB9}"/>
              </a:ext>
            </a:extLst>
          </p:cNvPr>
          <p:cNvSpPr>
            <a:spLocks noGrp="1"/>
          </p:cNvSpPr>
          <p:nvPr>
            <p:ph type="body" sz="quarter" idx="23" hasCustomPrompt="1"/>
          </p:nvPr>
        </p:nvSpPr>
        <p:spPr>
          <a:xfrm>
            <a:off x="4476001" y="3618216"/>
            <a:ext cx="3240087" cy="486927"/>
          </a:xfrm>
        </p:spPr>
        <p:txBody>
          <a:bodyPr lIns="0" tIns="0" rIns="0" bIns="0">
            <a:normAutofit/>
          </a:bodyPr>
          <a:lstStyle>
            <a:lvl1pPr marL="0" indent="0">
              <a:lnSpc>
                <a:spcPct val="100000"/>
              </a:lnSpc>
              <a:spcBef>
                <a:spcPts val="0"/>
              </a:spcBef>
              <a:buNone/>
              <a:defRPr lang="it-IT" sz="1200" b="0" i="1" kern="1200" dirty="0">
                <a:solidFill>
                  <a:srgbClr val="FF5AFB"/>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38" name="Segnaposto testo 9">
            <a:extLst>
              <a:ext uri="{FF2B5EF4-FFF2-40B4-BE49-F238E27FC236}">
                <a16:creationId xmlns:a16="http://schemas.microsoft.com/office/drawing/2014/main" id="{7B6E02EA-CD9F-4C6F-8FEC-6F7319AB1647}"/>
              </a:ext>
            </a:extLst>
          </p:cNvPr>
          <p:cNvSpPr>
            <a:spLocks noGrp="1"/>
          </p:cNvSpPr>
          <p:nvPr>
            <p:ph type="body" sz="quarter" idx="25" hasCustomPrompt="1"/>
          </p:nvPr>
        </p:nvSpPr>
        <p:spPr>
          <a:xfrm>
            <a:off x="8724989" y="3618216"/>
            <a:ext cx="3240087" cy="486927"/>
          </a:xfrm>
        </p:spPr>
        <p:txBody>
          <a:bodyPr lIns="0" tIns="0" rIns="0" bIns="0">
            <a:normAutofit/>
          </a:bodyPr>
          <a:lstStyle>
            <a:lvl1pPr marL="0" indent="0">
              <a:lnSpc>
                <a:spcPct val="100000"/>
              </a:lnSpc>
              <a:spcBef>
                <a:spcPts val="0"/>
              </a:spcBef>
              <a:buNone/>
              <a:defRPr lang="it-IT" sz="1200" b="0" i="1" kern="1200" dirty="0">
                <a:solidFill>
                  <a:srgbClr val="FF5AFB"/>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39" name="Segnaposto testo 9">
            <a:extLst>
              <a:ext uri="{FF2B5EF4-FFF2-40B4-BE49-F238E27FC236}">
                <a16:creationId xmlns:a16="http://schemas.microsoft.com/office/drawing/2014/main" id="{7814666A-E28B-4CE2-B44E-343E24EF56E3}"/>
              </a:ext>
            </a:extLst>
          </p:cNvPr>
          <p:cNvSpPr>
            <a:spLocks noGrp="1"/>
          </p:cNvSpPr>
          <p:nvPr>
            <p:ph type="body" sz="quarter" idx="31" hasCustomPrompt="1"/>
          </p:nvPr>
        </p:nvSpPr>
        <p:spPr>
          <a:xfrm>
            <a:off x="8724898" y="5858335"/>
            <a:ext cx="3240087" cy="486927"/>
          </a:xfrm>
        </p:spPr>
        <p:txBody>
          <a:bodyPr lIns="0" tIns="0" rIns="0" bIns="0">
            <a:normAutofit/>
          </a:bodyPr>
          <a:lstStyle>
            <a:lvl1pPr marL="0" indent="0">
              <a:lnSpc>
                <a:spcPct val="100000"/>
              </a:lnSpc>
              <a:spcBef>
                <a:spcPts val="0"/>
              </a:spcBef>
              <a:buNone/>
              <a:defRPr lang="it-IT" sz="1200" b="0" i="1" kern="1200" dirty="0">
                <a:solidFill>
                  <a:srgbClr val="FF5AFB"/>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40" name="Segnaposto testo 9">
            <a:extLst>
              <a:ext uri="{FF2B5EF4-FFF2-40B4-BE49-F238E27FC236}">
                <a16:creationId xmlns:a16="http://schemas.microsoft.com/office/drawing/2014/main" id="{227A92CA-77E7-4FB8-A087-350BC5650FB1}"/>
              </a:ext>
            </a:extLst>
          </p:cNvPr>
          <p:cNvSpPr>
            <a:spLocks noGrp="1"/>
          </p:cNvSpPr>
          <p:nvPr>
            <p:ph type="body" sz="quarter" idx="29" hasCustomPrompt="1"/>
          </p:nvPr>
        </p:nvSpPr>
        <p:spPr>
          <a:xfrm>
            <a:off x="4475910" y="5858335"/>
            <a:ext cx="3240087" cy="486927"/>
          </a:xfrm>
        </p:spPr>
        <p:txBody>
          <a:bodyPr lIns="0" tIns="0" rIns="0" bIns="0">
            <a:normAutofit/>
          </a:bodyPr>
          <a:lstStyle>
            <a:lvl1pPr marL="0" indent="0">
              <a:lnSpc>
                <a:spcPct val="100000"/>
              </a:lnSpc>
              <a:spcBef>
                <a:spcPts val="0"/>
              </a:spcBef>
              <a:buNone/>
              <a:defRPr lang="it-IT" sz="1200" b="0" i="1" kern="1200" dirty="0">
                <a:solidFill>
                  <a:srgbClr val="FF5AFB"/>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41" name="Segnaposto testo 9">
            <a:extLst>
              <a:ext uri="{FF2B5EF4-FFF2-40B4-BE49-F238E27FC236}">
                <a16:creationId xmlns:a16="http://schemas.microsoft.com/office/drawing/2014/main" id="{A3C90D3F-F555-4454-85F2-B1379D59BA8F}"/>
              </a:ext>
            </a:extLst>
          </p:cNvPr>
          <p:cNvSpPr>
            <a:spLocks noGrp="1"/>
          </p:cNvSpPr>
          <p:nvPr>
            <p:ph type="body" sz="quarter" idx="27" hasCustomPrompt="1"/>
          </p:nvPr>
        </p:nvSpPr>
        <p:spPr>
          <a:xfrm>
            <a:off x="226922" y="5858335"/>
            <a:ext cx="3240087" cy="486927"/>
          </a:xfrm>
        </p:spPr>
        <p:txBody>
          <a:bodyPr lIns="0" tIns="0" rIns="0" bIns="0">
            <a:normAutofit/>
          </a:bodyPr>
          <a:lstStyle>
            <a:lvl1pPr marL="0" indent="0">
              <a:lnSpc>
                <a:spcPct val="100000"/>
              </a:lnSpc>
              <a:spcBef>
                <a:spcPts val="0"/>
              </a:spcBef>
              <a:buNone/>
              <a:defRPr lang="it-IT" sz="1200" b="0" i="1" kern="1200" dirty="0">
                <a:solidFill>
                  <a:srgbClr val="FF5AFB"/>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32" name="Segnaposto testo 4">
            <a:extLst>
              <a:ext uri="{FF2B5EF4-FFF2-40B4-BE49-F238E27FC236}">
                <a16:creationId xmlns:a16="http://schemas.microsoft.com/office/drawing/2014/main" id="{38A0B8A6-C951-4D2D-88D4-BB91F9266DC4}"/>
              </a:ext>
            </a:extLst>
          </p:cNvPr>
          <p:cNvSpPr>
            <a:spLocks noGrp="1"/>
          </p:cNvSpPr>
          <p:nvPr>
            <p:ph type="body" sz="quarter" idx="19" hasCustomPrompt="1"/>
          </p:nvPr>
        </p:nvSpPr>
        <p:spPr>
          <a:xfrm>
            <a:off x="227013" y="2168525"/>
            <a:ext cx="3239997" cy="1348295"/>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35" name="Segnaposto testo 4">
            <a:extLst>
              <a:ext uri="{FF2B5EF4-FFF2-40B4-BE49-F238E27FC236}">
                <a16:creationId xmlns:a16="http://schemas.microsoft.com/office/drawing/2014/main" id="{CF7A574B-C302-41C9-A2BC-67DF08DA5AB5}"/>
              </a:ext>
            </a:extLst>
          </p:cNvPr>
          <p:cNvSpPr>
            <a:spLocks noGrp="1"/>
          </p:cNvSpPr>
          <p:nvPr>
            <p:ph type="body" sz="quarter" idx="22" hasCustomPrompt="1"/>
          </p:nvPr>
        </p:nvSpPr>
        <p:spPr>
          <a:xfrm>
            <a:off x="4476001" y="2168525"/>
            <a:ext cx="3239997" cy="1348295"/>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37" name="Segnaposto testo 4">
            <a:extLst>
              <a:ext uri="{FF2B5EF4-FFF2-40B4-BE49-F238E27FC236}">
                <a16:creationId xmlns:a16="http://schemas.microsoft.com/office/drawing/2014/main" id="{506B01E4-5713-456B-B009-A0292DEBE085}"/>
              </a:ext>
            </a:extLst>
          </p:cNvPr>
          <p:cNvSpPr>
            <a:spLocks noGrp="1"/>
          </p:cNvSpPr>
          <p:nvPr>
            <p:ph type="body" sz="quarter" idx="24" hasCustomPrompt="1"/>
          </p:nvPr>
        </p:nvSpPr>
        <p:spPr>
          <a:xfrm>
            <a:off x="8724989" y="2168525"/>
            <a:ext cx="3239997" cy="1348295"/>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27" name="Titolo 2">
            <a:extLst>
              <a:ext uri="{FF2B5EF4-FFF2-40B4-BE49-F238E27FC236}">
                <a16:creationId xmlns:a16="http://schemas.microsoft.com/office/drawing/2014/main" id="{9F2C6409-F594-C54A-BDD6-E9508BDF313B}"/>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33" name="Segnaposto testo 34">
            <a:extLst>
              <a:ext uri="{FF2B5EF4-FFF2-40B4-BE49-F238E27FC236}">
                <a16:creationId xmlns:a16="http://schemas.microsoft.com/office/drawing/2014/main" id="{95C56BBB-4F60-234C-AE9D-AB943960B031}"/>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8" name="Segnaposto testo 4">
            <a:extLst>
              <a:ext uri="{FF2B5EF4-FFF2-40B4-BE49-F238E27FC236}">
                <a16:creationId xmlns:a16="http://schemas.microsoft.com/office/drawing/2014/main" id="{65B3D790-B184-0B40-BDE5-810791330C51}"/>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0" name="Elemento grafico 19">
            <a:extLst>
              <a:ext uri="{FF2B5EF4-FFF2-40B4-BE49-F238E27FC236}">
                <a16:creationId xmlns:a16="http://schemas.microsoft.com/office/drawing/2014/main" id="{2BE43D76-4950-B842-AA5F-FE6E83EDFD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21" name="object 10">
            <a:extLst>
              <a:ext uri="{FF2B5EF4-FFF2-40B4-BE49-F238E27FC236}">
                <a16:creationId xmlns:a16="http://schemas.microsoft.com/office/drawing/2014/main" id="{BA641A0B-7E1B-D04B-9EB4-B6494472EA9D}"/>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1068323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quot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95204" y="2173434"/>
            <a:ext cx="7601592" cy="3285533"/>
          </a:xfrm>
        </p:spPr>
        <p:txBody>
          <a:bodyPr lIns="0" tIns="0" rIns="0" bIns="0">
            <a:normAutofit/>
          </a:bodyPr>
          <a:lstStyle>
            <a:lvl1pPr marL="0" indent="0" algn="l">
              <a:buNone/>
              <a:defRPr lang="it-IT" sz="40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13" name="Segnaposto testo 4">
            <a:extLst>
              <a:ext uri="{FF2B5EF4-FFF2-40B4-BE49-F238E27FC236}">
                <a16:creationId xmlns:a16="http://schemas.microsoft.com/office/drawing/2014/main" id="{803DF733-3893-4E04-8B88-FC796BD953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chemeClr val="accent2"/>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4" name="Segnaposto testo 9">
            <a:extLst>
              <a:ext uri="{FF2B5EF4-FFF2-40B4-BE49-F238E27FC236}">
                <a16:creationId xmlns:a16="http://schemas.microsoft.com/office/drawing/2014/main" id="{D8396A38-8E61-4F00-9118-B48BA975DCFF}"/>
              </a:ext>
            </a:extLst>
          </p:cNvPr>
          <p:cNvSpPr>
            <a:spLocks noGrp="1"/>
          </p:cNvSpPr>
          <p:nvPr>
            <p:ph type="body" sz="quarter" idx="21" hasCustomPrompt="1"/>
          </p:nvPr>
        </p:nvSpPr>
        <p:spPr>
          <a:xfrm>
            <a:off x="2295204" y="5525519"/>
            <a:ext cx="3240087" cy="486927"/>
          </a:xfrm>
        </p:spPr>
        <p:txBody>
          <a:bodyPr lIns="0" tIns="0" rIns="0" bIns="0">
            <a:normAutofit/>
          </a:bodyPr>
          <a:lstStyle>
            <a:lvl1pPr marL="0" indent="0">
              <a:lnSpc>
                <a:spcPct val="100000"/>
              </a:lnSpc>
              <a:spcBef>
                <a:spcPts val="0"/>
              </a:spcBef>
              <a:buNone/>
              <a:defRPr lang="it-IT" sz="1200" b="0" i="1" kern="1200" dirty="0">
                <a:solidFill>
                  <a:schemeClr val="accent2"/>
                </a:solidFill>
                <a:latin typeface="Times New Roman" panose="02020603050405020304" pitchFamily="18" charset="0"/>
                <a:ea typeface="+mn-ea"/>
                <a:cs typeface="+mn-cs"/>
              </a:defRPr>
            </a:lvl1pPr>
          </a:lstStyle>
          <a:p>
            <a:pPr lvl="0"/>
            <a:r>
              <a:rPr lang="en-GB" noProof="0"/>
              <a:t>Insert name</a:t>
            </a:r>
            <a:br>
              <a:rPr lang="en-GB" noProof="0"/>
            </a:br>
            <a:r>
              <a:rPr lang="en-GB" noProof="0"/>
              <a:t>Insert position</a:t>
            </a:r>
          </a:p>
        </p:txBody>
      </p:sp>
      <p:sp>
        <p:nvSpPr>
          <p:cNvPr id="9" name="Titolo 2">
            <a:extLst>
              <a:ext uri="{FF2B5EF4-FFF2-40B4-BE49-F238E27FC236}">
                <a16:creationId xmlns:a16="http://schemas.microsoft.com/office/drawing/2014/main" id="{15D30B94-4C7C-AB4A-B3CB-9442E12CE0E2}"/>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1" name="Segnaposto testo 34">
            <a:extLst>
              <a:ext uri="{FF2B5EF4-FFF2-40B4-BE49-F238E27FC236}">
                <a16:creationId xmlns:a16="http://schemas.microsoft.com/office/drawing/2014/main" id="{5B39FF75-BC3F-DE4F-82F3-88B2A3B09654}"/>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0" name="Segnaposto testo 4">
            <a:extLst>
              <a:ext uri="{FF2B5EF4-FFF2-40B4-BE49-F238E27FC236}">
                <a16:creationId xmlns:a16="http://schemas.microsoft.com/office/drawing/2014/main" id="{2C954FEA-4491-1248-BBEB-BA7B7433298B}"/>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5" name="Elemento grafico 14">
            <a:extLst>
              <a:ext uri="{FF2B5EF4-FFF2-40B4-BE49-F238E27FC236}">
                <a16:creationId xmlns:a16="http://schemas.microsoft.com/office/drawing/2014/main" id="{C616B9D6-6196-8B49-BE7C-0EDECED858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6" name="object 10">
            <a:extLst>
              <a:ext uri="{FF2B5EF4-FFF2-40B4-BE49-F238E27FC236}">
                <a16:creationId xmlns:a16="http://schemas.microsoft.com/office/drawing/2014/main" id="{629B8681-41A7-2E49-9CED-6A9D59954FCC}"/>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45810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message1">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232BC8CF-00F7-0443-A776-CB40A57F4C61}"/>
              </a:ext>
            </a:extLst>
          </p:cNvPr>
          <p:cNvSpPr>
            <a:spLocks noGrp="1"/>
          </p:cNvSpPr>
          <p:nvPr>
            <p:ph type="title" hasCustomPrompt="1"/>
          </p:nvPr>
        </p:nvSpPr>
        <p:spPr>
          <a:xfrm>
            <a:off x="227012" y="1016000"/>
            <a:ext cx="11737975" cy="2930661"/>
          </a:xfrm>
        </p:spPr>
        <p:txBody>
          <a:bodyPr lIns="0" tIns="0" rIns="0" bIns="46800" anchor="t">
            <a:noAutofit/>
          </a:bodyPr>
          <a:lstStyle>
            <a:lvl1pPr>
              <a:defRPr sz="8400" b="0" i="0">
                <a:solidFill>
                  <a:srgbClr val="002182"/>
                </a:solidFill>
                <a:latin typeface="Times New Roman" panose="02020603050405020304" pitchFamily="18" charset="0"/>
              </a:defRPr>
            </a:lvl1pPr>
          </a:lstStyle>
          <a:p>
            <a:r>
              <a:rPr lang="en-GB" noProof="0"/>
              <a:t>Insert key </a:t>
            </a:r>
            <a:br>
              <a:rPr lang="en-GB" noProof="0"/>
            </a:br>
            <a:r>
              <a:rPr lang="en-GB" noProof="0"/>
              <a:t>message</a:t>
            </a:r>
          </a:p>
        </p:txBody>
      </p:sp>
      <p:sp>
        <p:nvSpPr>
          <p:cNvPr id="35" name="Segnaposto testo 34">
            <a:extLst>
              <a:ext uri="{FF2B5EF4-FFF2-40B4-BE49-F238E27FC236}">
                <a16:creationId xmlns:a16="http://schemas.microsoft.com/office/drawing/2014/main" id="{FB1F4DD9-F809-2B4A-A6A5-044231899DD8}"/>
              </a:ext>
            </a:extLst>
          </p:cNvPr>
          <p:cNvSpPr>
            <a:spLocks noGrp="1"/>
          </p:cNvSpPr>
          <p:nvPr>
            <p:ph type="body" sz="quarter" idx="18" hasCustomPrompt="1"/>
          </p:nvPr>
        </p:nvSpPr>
        <p:spPr>
          <a:xfrm>
            <a:off x="227010" y="5411707"/>
            <a:ext cx="11737975" cy="715026"/>
          </a:xfrm>
        </p:spPr>
        <p:txBody>
          <a:bodyPr lIns="0" tIns="0" rIns="0" bIns="0">
            <a:noAutofit/>
          </a:bodyPr>
          <a:lstStyle>
            <a:lvl1pPr marL="0" indent="0">
              <a:buNone/>
              <a:defRPr lang="it-IT" sz="3000" b="0" i="0" kern="1200" smtClean="0">
                <a:solidFill>
                  <a:schemeClr val="accent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13" name="Segnaposto testo 4">
            <a:extLst>
              <a:ext uri="{FF2B5EF4-FFF2-40B4-BE49-F238E27FC236}">
                <a16:creationId xmlns:a16="http://schemas.microsoft.com/office/drawing/2014/main" id="{6A6043DC-70EC-4366-836C-D9249039628E}"/>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chemeClr val="accent2"/>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9" name="Segnaposto testo 4">
            <a:extLst>
              <a:ext uri="{FF2B5EF4-FFF2-40B4-BE49-F238E27FC236}">
                <a16:creationId xmlns:a16="http://schemas.microsoft.com/office/drawing/2014/main" id="{2379538A-E56D-2A46-9629-67DB55369031}"/>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0" name="Elemento grafico 9">
            <a:extLst>
              <a:ext uri="{FF2B5EF4-FFF2-40B4-BE49-F238E27FC236}">
                <a16:creationId xmlns:a16="http://schemas.microsoft.com/office/drawing/2014/main" id="{C993F3A9-378B-F248-ADD8-81533438C7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1" name="object 10">
            <a:extLst>
              <a:ext uri="{FF2B5EF4-FFF2-40B4-BE49-F238E27FC236}">
                <a16:creationId xmlns:a16="http://schemas.microsoft.com/office/drawing/2014/main" id="{11440F91-3BFB-2149-8E37-4F4B04BA7CF0}"/>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65165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Key facts &amp; figures - bubbles">
    <p:spTree>
      <p:nvGrpSpPr>
        <p:cNvPr id="1" name=""/>
        <p:cNvGrpSpPr/>
        <p:nvPr/>
      </p:nvGrpSpPr>
      <p:grpSpPr>
        <a:xfrm>
          <a:off x="0" y="0"/>
          <a:ext cx="0" cy="0"/>
          <a:chOff x="0" y="0"/>
          <a:chExt cx="0" cy="0"/>
        </a:xfrm>
      </p:grpSpPr>
      <p:sp>
        <p:nvSpPr>
          <p:cNvPr id="25" name="Segnaposto testo 4">
            <a:extLst>
              <a:ext uri="{FF2B5EF4-FFF2-40B4-BE49-F238E27FC236}">
                <a16:creationId xmlns:a16="http://schemas.microsoft.com/office/drawing/2014/main" id="{B88015EE-2638-1645-B424-3976735DB320}"/>
              </a:ext>
            </a:extLst>
          </p:cNvPr>
          <p:cNvSpPr>
            <a:spLocks noGrp="1"/>
          </p:cNvSpPr>
          <p:nvPr>
            <p:ph type="body" sz="quarter" idx="14" hasCustomPrompt="1"/>
          </p:nvPr>
        </p:nvSpPr>
        <p:spPr>
          <a:xfrm>
            <a:off x="228537" y="4904479"/>
            <a:ext cx="3743388"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sp>
        <p:nvSpPr>
          <p:cNvPr id="38" name="Segnaposto testo 37">
            <a:extLst>
              <a:ext uri="{FF2B5EF4-FFF2-40B4-BE49-F238E27FC236}">
                <a16:creationId xmlns:a16="http://schemas.microsoft.com/office/drawing/2014/main" id="{0DFDCC26-0090-6E47-85F6-29C8530487BD}"/>
              </a:ext>
            </a:extLst>
          </p:cNvPr>
          <p:cNvSpPr>
            <a:spLocks noGrp="1"/>
          </p:cNvSpPr>
          <p:nvPr>
            <p:ph type="body" sz="quarter" idx="20" hasCustomPrompt="1"/>
          </p:nvPr>
        </p:nvSpPr>
        <p:spPr>
          <a:xfrm>
            <a:off x="219821" y="3628854"/>
            <a:ext cx="3752104" cy="1210401"/>
          </a:xfrm>
        </p:spPr>
        <p:txBody>
          <a:bodyPr lIns="0" tIns="0" rIns="0" bIns="0" anchor="ctr">
            <a:noAutofit/>
          </a:bodyPr>
          <a:lstStyle>
            <a:lvl1pPr marL="0" indent="0" algn="ctr">
              <a:lnSpc>
                <a:spcPct val="100000"/>
              </a:lnSpc>
              <a:spcBef>
                <a:spcPts val="0"/>
              </a:spcBef>
              <a:buNone/>
              <a:defRPr lang="it-IT" sz="113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1" name="Segnaposto testo 4">
            <a:extLst>
              <a:ext uri="{FF2B5EF4-FFF2-40B4-BE49-F238E27FC236}">
                <a16:creationId xmlns:a16="http://schemas.microsoft.com/office/drawing/2014/main" id="{439DB93B-D3D3-415D-B195-79DED298AC65}"/>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chemeClr val="accent2"/>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30" name="Titolo 2">
            <a:extLst>
              <a:ext uri="{FF2B5EF4-FFF2-40B4-BE49-F238E27FC236}">
                <a16:creationId xmlns:a16="http://schemas.microsoft.com/office/drawing/2014/main" id="{A5E530EE-EB6C-F64E-AADC-D539BBB58DBC}"/>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32" name="Segnaposto testo 34">
            <a:extLst>
              <a:ext uri="{FF2B5EF4-FFF2-40B4-BE49-F238E27FC236}">
                <a16:creationId xmlns:a16="http://schemas.microsoft.com/office/drawing/2014/main" id="{CC867A13-91A9-C648-B783-A83F2836B4EB}"/>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6" name="Segnaposto testo 4">
            <a:extLst>
              <a:ext uri="{FF2B5EF4-FFF2-40B4-BE49-F238E27FC236}">
                <a16:creationId xmlns:a16="http://schemas.microsoft.com/office/drawing/2014/main" id="{0AA2A57E-3153-B740-BBDB-A1BE55D114DB}"/>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19" name="Segnaposto testo 4">
            <a:extLst>
              <a:ext uri="{FF2B5EF4-FFF2-40B4-BE49-F238E27FC236}">
                <a16:creationId xmlns:a16="http://schemas.microsoft.com/office/drawing/2014/main" id="{A92D5482-86CA-CE44-92C6-DB6FA64B95F1}"/>
              </a:ext>
            </a:extLst>
          </p:cNvPr>
          <p:cNvSpPr>
            <a:spLocks noGrp="1"/>
          </p:cNvSpPr>
          <p:nvPr>
            <p:ph type="body" sz="quarter" idx="47" hasCustomPrompt="1"/>
          </p:nvPr>
        </p:nvSpPr>
        <p:spPr>
          <a:xfrm>
            <a:off x="228537" y="3016044"/>
            <a:ext cx="3743388"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sp>
        <p:nvSpPr>
          <p:cNvPr id="20" name="Segnaposto testo 4">
            <a:extLst>
              <a:ext uri="{FF2B5EF4-FFF2-40B4-BE49-F238E27FC236}">
                <a16:creationId xmlns:a16="http://schemas.microsoft.com/office/drawing/2014/main" id="{28EE65DA-FEB4-AD4E-9220-F06CD17DD422}"/>
              </a:ext>
            </a:extLst>
          </p:cNvPr>
          <p:cNvSpPr>
            <a:spLocks noGrp="1"/>
          </p:cNvSpPr>
          <p:nvPr>
            <p:ph type="body" sz="quarter" idx="48" hasCustomPrompt="1"/>
          </p:nvPr>
        </p:nvSpPr>
        <p:spPr>
          <a:xfrm>
            <a:off x="4224067" y="4904479"/>
            <a:ext cx="3743388"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sp>
        <p:nvSpPr>
          <p:cNvPr id="21" name="Segnaposto testo 37">
            <a:extLst>
              <a:ext uri="{FF2B5EF4-FFF2-40B4-BE49-F238E27FC236}">
                <a16:creationId xmlns:a16="http://schemas.microsoft.com/office/drawing/2014/main" id="{03048A26-7768-1242-9EA3-086AFCA79637}"/>
              </a:ext>
            </a:extLst>
          </p:cNvPr>
          <p:cNvSpPr>
            <a:spLocks noGrp="1"/>
          </p:cNvSpPr>
          <p:nvPr>
            <p:ph type="body" sz="quarter" idx="49" hasCustomPrompt="1"/>
          </p:nvPr>
        </p:nvSpPr>
        <p:spPr>
          <a:xfrm>
            <a:off x="4224337" y="3628854"/>
            <a:ext cx="3743117" cy="1210401"/>
          </a:xfrm>
        </p:spPr>
        <p:txBody>
          <a:bodyPr lIns="0" tIns="0" rIns="0" bIns="0" anchor="ctr">
            <a:noAutofit/>
          </a:bodyPr>
          <a:lstStyle>
            <a:lvl1pPr marL="0" indent="0" algn="ctr">
              <a:lnSpc>
                <a:spcPct val="100000"/>
              </a:lnSpc>
              <a:spcBef>
                <a:spcPts val="0"/>
              </a:spcBef>
              <a:buNone/>
              <a:defRPr lang="it-IT" sz="113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26" name="Segnaposto testo 4">
            <a:extLst>
              <a:ext uri="{FF2B5EF4-FFF2-40B4-BE49-F238E27FC236}">
                <a16:creationId xmlns:a16="http://schemas.microsoft.com/office/drawing/2014/main" id="{08FECD87-B787-9444-AD15-3248F9D2B064}"/>
              </a:ext>
            </a:extLst>
          </p:cNvPr>
          <p:cNvSpPr>
            <a:spLocks noGrp="1"/>
          </p:cNvSpPr>
          <p:nvPr>
            <p:ph type="body" sz="quarter" idx="50" hasCustomPrompt="1"/>
          </p:nvPr>
        </p:nvSpPr>
        <p:spPr>
          <a:xfrm>
            <a:off x="4224067" y="3016044"/>
            <a:ext cx="3743388"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sp>
        <p:nvSpPr>
          <p:cNvPr id="33" name="Segnaposto testo 4">
            <a:extLst>
              <a:ext uri="{FF2B5EF4-FFF2-40B4-BE49-F238E27FC236}">
                <a16:creationId xmlns:a16="http://schemas.microsoft.com/office/drawing/2014/main" id="{B8D5C41A-E89A-DA48-9032-A1B89E56E2EA}"/>
              </a:ext>
            </a:extLst>
          </p:cNvPr>
          <p:cNvSpPr>
            <a:spLocks noGrp="1"/>
          </p:cNvSpPr>
          <p:nvPr>
            <p:ph type="body" sz="quarter" idx="51" hasCustomPrompt="1"/>
          </p:nvPr>
        </p:nvSpPr>
        <p:spPr>
          <a:xfrm>
            <a:off x="8219597" y="4904479"/>
            <a:ext cx="3743388"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sp>
        <p:nvSpPr>
          <p:cNvPr id="34" name="Segnaposto testo 37">
            <a:extLst>
              <a:ext uri="{FF2B5EF4-FFF2-40B4-BE49-F238E27FC236}">
                <a16:creationId xmlns:a16="http://schemas.microsoft.com/office/drawing/2014/main" id="{B5F95A89-93E9-994D-83CD-EB017029E647}"/>
              </a:ext>
            </a:extLst>
          </p:cNvPr>
          <p:cNvSpPr>
            <a:spLocks noGrp="1"/>
          </p:cNvSpPr>
          <p:nvPr>
            <p:ph type="body" sz="quarter" idx="52" hasCustomPrompt="1"/>
          </p:nvPr>
        </p:nvSpPr>
        <p:spPr>
          <a:xfrm>
            <a:off x="8220075" y="3628854"/>
            <a:ext cx="3742910" cy="1210401"/>
          </a:xfrm>
        </p:spPr>
        <p:txBody>
          <a:bodyPr lIns="0" tIns="0" rIns="0" bIns="0" anchor="ctr">
            <a:noAutofit/>
          </a:bodyPr>
          <a:lstStyle>
            <a:lvl1pPr marL="0" indent="0" algn="ctr">
              <a:lnSpc>
                <a:spcPct val="100000"/>
              </a:lnSpc>
              <a:spcBef>
                <a:spcPts val="0"/>
              </a:spcBef>
              <a:buNone/>
              <a:defRPr lang="it-IT" sz="113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5" name="Segnaposto testo 4">
            <a:extLst>
              <a:ext uri="{FF2B5EF4-FFF2-40B4-BE49-F238E27FC236}">
                <a16:creationId xmlns:a16="http://schemas.microsoft.com/office/drawing/2014/main" id="{4F418DC1-5502-6B4A-BDD4-5E9CBA497AA0}"/>
              </a:ext>
            </a:extLst>
          </p:cNvPr>
          <p:cNvSpPr>
            <a:spLocks noGrp="1"/>
          </p:cNvSpPr>
          <p:nvPr>
            <p:ph type="body" sz="quarter" idx="53" hasCustomPrompt="1"/>
          </p:nvPr>
        </p:nvSpPr>
        <p:spPr>
          <a:xfrm>
            <a:off x="8219597" y="3016044"/>
            <a:ext cx="3743388"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pic>
        <p:nvPicPr>
          <p:cNvPr id="18" name="Elemento grafico 17">
            <a:extLst>
              <a:ext uri="{FF2B5EF4-FFF2-40B4-BE49-F238E27FC236}">
                <a16:creationId xmlns:a16="http://schemas.microsoft.com/office/drawing/2014/main" id="{FB536325-CD9D-BF4E-8E5A-5EB8D3E637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22" name="object 10">
            <a:extLst>
              <a:ext uri="{FF2B5EF4-FFF2-40B4-BE49-F238E27FC236}">
                <a16:creationId xmlns:a16="http://schemas.microsoft.com/office/drawing/2014/main" id="{04824550-83CD-004E-A7B8-108BFAB39EAF}"/>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72764144"/>
      </p:ext>
    </p:extLst>
  </p:cSld>
  <p:clrMapOvr>
    <a:masterClrMapping/>
  </p:clrMapOvr>
  <p:extLst>
    <p:ext uri="{DCECCB84-F9BA-43D5-87BE-67443E8EF086}">
      <p15:sldGuideLst xmlns:p15="http://schemas.microsoft.com/office/powerpoint/2012/main">
        <p15:guide id="1" orient="horz" pos="2659">
          <p15:clr>
            <a:srgbClr val="FBAE40"/>
          </p15:clr>
        </p15:guide>
        <p15:guide id="2" pos="2502">
          <p15:clr>
            <a:srgbClr val="FBAE40"/>
          </p15:clr>
        </p15:guide>
        <p15:guide id="3" pos="2661">
          <p15:clr>
            <a:srgbClr val="FBAE40"/>
          </p15:clr>
        </p15:guide>
        <p15:guide id="4" pos="5019">
          <p15:clr>
            <a:srgbClr val="FBAE40"/>
          </p15:clr>
        </p15:guide>
        <p15:guide id="5" pos="51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bubbles, 8 key facts">
    <p:spTree>
      <p:nvGrpSpPr>
        <p:cNvPr id="1" name=""/>
        <p:cNvGrpSpPr/>
        <p:nvPr/>
      </p:nvGrpSpPr>
      <p:grpSpPr>
        <a:xfrm>
          <a:off x="0" y="0"/>
          <a:ext cx="0" cy="0"/>
          <a:chOff x="0" y="0"/>
          <a:chExt cx="0" cy="0"/>
        </a:xfrm>
      </p:grpSpPr>
      <p:sp>
        <p:nvSpPr>
          <p:cNvPr id="25" name="Segnaposto testo 4">
            <a:extLst>
              <a:ext uri="{FF2B5EF4-FFF2-40B4-BE49-F238E27FC236}">
                <a16:creationId xmlns:a16="http://schemas.microsoft.com/office/drawing/2014/main" id="{B88015EE-2638-1645-B424-3976735DB320}"/>
              </a:ext>
            </a:extLst>
          </p:cNvPr>
          <p:cNvSpPr>
            <a:spLocks noGrp="1"/>
          </p:cNvSpPr>
          <p:nvPr>
            <p:ph type="body" sz="quarter" idx="14" hasCustomPrompt="1"/>
          </p:nvPr>
        </p:nvSpPr>
        <p:spPr>
          <a:xfrm>
            <a:off x="506936" y="321650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lvl="0"/>
            <a:r>
              <a:rPr lang="en-GB" noProof="0"/>
              <a:t>Insert text</a:t>
            </a:r>
          </a:p>
        </p:txBody>
      </p:sp>
      <p:sp>
        <p:nvSpPr>
          <p:cNvPr id="38" name="Segnaposto testo 37">
            <a:extLst>
              <a:ext uri="{FF2B5EF4-FFF2-40B4-BE49-F238E27FC236}">
                <a16:creationId xmlns:a16="http://schemas.microsoft.com/office/drawing/2014/main" id="{0DFDCC26-0090-6E47-85F6-29C8530487BD}"/>
              </a:ext>
            </a:extLst>
          </p:cNvPr>
          <p:cNvSpPr>
            <a:spLocks noGrp="1"/>
          </p:cNvSpPr>
          <p:nvPr>
            <p:ph type="body" sz="quarter" idx="20" hasCustomPrompt="1"/>
          </p:nvPr>
        </p:nvSpPr>
        <p:spPr>
          <a:xfrm>
            <a:off x="506936" y="243159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0" name="Segnaposto testo 4">
            <a:extLst>
              <a:ext uri="{FF2B5EF4-FFF2-40B4-BE49-F238E27FC236}">
                <a16:creationId xmlns:a16="http://schemas.microsoft.com/office/drawing/2014/main" id="{AA33D109-C3B1-8740-AC9B-30A3DAC9791B}"/>
              </a:ext>
            </a:extLst>
          </p:cNvPr>
          <p:cNvSpPr>
            <a:spLocks noGrp="1"/>
          </p:cNvSpPr>
          <p:nvPr>
            <p:ph type="body" sz="quarter" idx="21" hasCustomPrompt="1"/>
          </p:nvPr>
        </p:nvSpPr>
        <p:spPr>
          <a:xfrm>
            <a:off x="2761468" y="321573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41" name="Segnaposto testo 37">
            <a:extLst>
              <a:ext uri="{FF2B5EF4-FFF2-40B4-BE49-F238E27FC236}">
                <a16:creationId xmlns:a16="http://schemas.microsoft.com/office/drawing/2014/main" id="{1A4BBBC6-51EA-8547-B2B9-0EE92825F41E}"/>
              </a:ext>
            </a:extLst>
          </p:cNvPr>
          <p:cNvSpPr>
            <a:spLocks noGrp="1"/>
          </p:cNvSpPr>
          <p:nvPr>
            <p:ph type="body" sz="quarter" idx="22" hasCustomPrompt="1"/>
          </p:nvPr>
        </p:nvSpPr>
        <p:spPr>
          <a:xfrm>
            <a:off x="2761468" y="243082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3" name="Segnaposto testo 4">
            <a:extLst>
              <a:ext uri="{FF2B5EF4-FFF2-40B4-BE49-F238E27FC236}">
                <a16:creationId xmlns:a16="http://schemas.microsoft.com/office/drawing/2014/main" id="{2447C1EA-C929-C34E-9209-41FE52258722}"/>
              </a:ext>
            </a:extLst>
          </p:cNvPr>
          <p:cNvSpPr>
            <a:spLocks noGrp="1"/>
          </p:cNvSpPr>
          <p:nvPr>
            <p:ph type="body" sz="quarter" idx="23" hasCustomPrompt="1"/>
          </p:nvPr>
        </p:nvSpPr>
        <p:spPr>
          <a:xfrm>
            <a:off x="5016000" y="321496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47" name="Segnaposto testo 37">
            <a:extLst>
              <a:ext uri="{FF2B5EF4-FFF2-40B4-BE49-F238E27FC236}">
                <a16:creationId xmlns:a16="http://schemas.microsoft.com/office/drawing/2014/main" id="{381B996E-9223-9B40-841B-BE2E350B1C0A}"/>
              </a:ext>
            </a:extLst>
          </p:cNvPr>
          <p:cNvSpPr>
            <a:spLocks noGrp="1"/>
          </p:cNvSpPr>
          <p:nvPr>
            <p:ph type="body" sz="quarter" idx="24" hasCustomPrompt="1"/>
          </p:nvPr>
        </p:nvSpPr>
        <p:spPr>
          <a:xfrm>
            <a:off x="5016000" y="243005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55" name="Segnaposto testo 4">
            <a:extLst>
              <a:ext uri="{FF2B5EF4-FFF2-40B4-BE49-F238E27FC236}">
                <a16:creationId xmlns:a16="http://schemas.microsoft.com/office/drawing/2014/main" id="{677793B2-3A0F-2545-A234-FE544FFBEC41}"/>
              </a:ext>
            </a:extLst>
          </p:cNvPr>
          <p:cNvSpPr>
            <a:spLocks noGrp="1"/>
          </p:cNvSpPr>
          <p:nvPr>
            <p:ph type="body" sz="quarter" idx="25" hasCustomPrompt="1"/>
          </p:nvPr>
        </p:nvSpPr>
        <p:spPr>
          <a:xfrm>
            <a:off x="7270532" y="321419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56" name="Segnaposto testo 37">
            <a:extLst>
              <a:ext uri="{FF2B5EF4-FFF2-40B4-BE49-F238E27FC236}">
                <a16:creationId xmlns:a16="http://schemas.microsoft.com/office/drawing/2014/main" id="{CD810440-59E5-F946-90EA-547BE6E741C9}"/>
              </a:ext>
            </a:extLst>
          </p:cNvPr>
          <p:cNvSpPr>
            <a:spLocks noGrp="1"/>
          </p:cNvSpPr>
          <p:nvPr>
            <p:ph type="body" sz="quarter" idx="26" hasCustomPrompt="1"/>
          </p:nvPr>
        </p:nvSpPr>
        <p:spPr>
          <a:xfrm>
            <a:off x="7270532" y="242928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58" name="Segnaposto testo 4">
            <a:extLst>
              <a:ext uri="{FF2B5EF4-FFF2-40B4-BE49-F238E27FC236}">
                <a16:creationId xmlns:a16="http://schemas.microsoft.com/office/drawing/2014/main" id="{D9D4412E-09C7-6443-8738-59C5F2FCBBBB}"/>
              </a:ext>
            </a:extLst>
          </p:cNvPr>
          <p:cNvSpPr>
            <a:spLocks noGrp="1"/>
          </p:cNvSpPr>
          <p:nvPr>
            <p:ph type="body" sz="quarter" idx="27" hasCustomPrompt="1"/>
          </p:nvPr>
        </p:nvSpPr>
        <p:spPr>
          <a:xfrm>
            <a:off x="9525064" y="321342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59" name="Segnaposto testo 37">
            <a:extLst>
              <a:ext uri="{FF2B5EF4-FFF2-40B4-BE49-F238E27FC236}">
                <a16:creationId xmlns:a16="http://schemas.microsoft.com/office/drawing/2014/main" id="{B704938C-969D-624E-81FF-88510101372E}"/>
              </a:ext>
            </a:extLst>
          </p:cNvPr>
          <p:cNvSpPr>
            <a:spLocks noGrp="1"/>
          </p:cNvSpPr>
          <p:nvPr>
            <p:ph type="body" sz="quarter" idx="28" hasCustomPrompt="1"/>
          </p:nvPr>
        </p:nvSpPr>
        <p:spPr>
          <a:xfrm>
            <a:off x="9525064" y="242851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69" name="Segnaposto testo 4">
            <a:extLst>
              <a:ext uri="{FF2B5EF4-FFF2-40B4-BE49-F238E27FC236}">
                <a16:creationId xmlns:a16="http://schemas.microsoft.com/office/drawing/2014/main" id="{9B791E90-05CA-B345-A33A-D0C75BA264B6}"/>
              </a:ext>
            </a:extLst>
          </p:cNvPr>
          <p:cNvSpPr>
            <a:spLocks noGrp="1"/>
          </p:cNvSpPr>
          <p:nvPr>
            <p:ph type="body" sz="quarter" idx="35" hasCustomPrompt="1"/>
          </p:nvPr>
        </p:nvSpPr>
        <p:spPr>
          <a:xfrm>
            <a:off x="5016000"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70" name="Segnaposto testo 37">
            <a:extLst>
              <a:ext uri="{FF2B5EF4-FFF2-40B4-BE49-F238E27FC236}">
                <a16:creationId xmlns:a16="http://schemas.microsoft.com/office/drawing/2014/main" id="{376E6E15-D630-EE4C-B123-7E308E3E1CE8}"/>
              </a:ext>
            </a:extLst>
          </p:cNvPr>
          <p:cNvSpPr>
            <a:spLocks noGrp="1"/>
          </p:cNvSpPr>
          <p:nvPr>
            <p:ph type="body" sz="quarter" idx="36" hasCustomPrompt="1"/>
          </p:nvPr>
        </p:nvSpPr>
        <p:spPr>
          <a:xfrm>
            <a:off x="5016000"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71" name="Segnaposto testo 4">
            <a:extLst>
              <a:ext uri="{FF2B5EF4-FFF2-40B4-BE49-F238E27FC236}">
                <a16:creationId xmlns:a16="http://schemas.microsoft.com/office/drawing/2014/main" id="{03C90D97-68E3-BC4A-B79C-F651F77211D9}"/>
              </a:ext>
            </a:extLst>
          </p:cNvPr>
          <p:cNvSpPr>
            <a:spLocks noGrp="1"/>
          </p:cNvSpPr>
          <p:nvPr>
            <p:ph type="body" sz="quarter" idx="37" hasCustomPrompt="1"/>
          </p:nvPr>
        </p:nvSpPr>
        <p:spPr>
          <a:xfrm>
            <a:off x="5016000"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45" name="Segnaposto testo 4">
            <a:extLst>
              <a:ext uri="{FF2B5EF4-FFF2-40B4-BE49-F238E27FC236}">
                <a16:creationId xmlns:a16="http://schemas.microsoft.com/office/drawing/2014/main" id="{FCEA55AB-29F4-402D-AF8F-40E8A9BCC042}"/>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54" name="Segnaposto testo 4">
            <a:extLst>
              <a:ext uri="{FF2B5EF4-FFF2-40B4-BE49-F238E27FC236}">
                <a16:creationId xmlns:a16="http://schemas.microsoft.com/office/drawing/2014/main" id="{42FF0952-079B-4C20-808D-04DF81313ED1}"/>
              </a:ext>
            </a:extLst>
          </p:cNvPr>
          <p:cNvSpPr>
            <a:spLocks noGrp="1"/>
          </p:cNvSpPr>
          <p:nvPr>
            <p:ph type="body" sz="quarter" idx="43" hasCustomPrompt="1"/>
          </p:nvPr>
        </p:nvSpPr>
        <p:spPr>
          <a:xfrm>
            <a:off x="506936"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67" name="Segnaposto testo 37">
            <a:extLst>
              <a:ext uri="{FF2B5EF4-FFF2-40B4-BE49-F238E27FC236}">
                <a16:creationId xmlns:a16="http://schemas.microsoft.com/office/drawing/2014/main" id="{134B163F-988E-4814-9F97-19639AE8BBAA}"/>
              </a:ext>
            </a:extLst>
          </p:cNvPr>
          <p:cNvSpPr>
            <a:spLocks noGrp="1"/>
          </p:cNvSpPr>
          <p:nvPr>
            <p:ph type="body" sz="quarter" idx="44" hasCustomPrompt="1"/>
          </p:nvPr>
        </p:nvSpPr>
        <p:spPr>
          <a:xfrm>
            <a:off x="506936"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79" name="Segnaposto testo 4">
            <a:extLst>
              <a:ext uri="{FF2B5EF4-FFF2-40B4-BE49-F238E27FC236}">
                <a16:creationId xmlns:a16="http://schemas.microsoft.com/office/drawing/2014/main" id="{E3DB3B62-6927-443A-AB6E-E1F39DB7A9A4}"/>
              </a:ext>
            </a:extLst>
          </p:cNvPr>
          <p:cNvSpPr>
            <a:spLocks noGrp="1"/>
          </p:cNvSpPr>
          <p:nvPr>
            <p:ph type="body" sz="quarter" idx="45" hasCustomPrompt="1"/>
          </p:nvPr>
        </p:nvSpPr>
        <p:spPr>
          <a:xfrm>
            <a:off x="506936"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82" name="Segnaposto testo 4">
            <a:extLst>
              <a:ext uri="{FF2B5EF4-FFF2-40B4-BE49-F238E27FC236}">
                <a16:creationId xmlns:a16="http://schemas.microsoft.com/office/drawing/2014/main" id="{CCC67E30-07CB-4E7C-B02A-6885CC8B58CA}"/>
              </a:ext>
            </a:extLst>
          </p:cNvPr>
          <p:cNvSpPr>
            <a:spLocks noGrp="1"/>
          </p:cNvSpPr>
          <p:nvPr>
            <p:ph type="body" sz="quarter" idx="46" hasCustomPrompt="1"/>
          </p:nvPr>
        </p:nvSpPr>
        <p:spPr>
          <a:xfrm>
            <a:off x="7270532"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83" name="Segnaposto testo 37">
            <a:extLst>
              <a:ext uri="{FF2B5EF4-FFF2-40B4-BE49-F238E27FC236}">
                <a16:creationId xmlns:a16="http://schemas.microsoft.com/office/drawing/2014/main" id="{17E602C7-034F-4F21-A376-BF56A1248B3C}"/>
              </a:ext>
            </a:extLst>
          </p:cNvPr>
          <p:cNvSpPr>
            <a:spLocks noGrp="1"/>
          </p:cNvSpPr>
          <p:nvPr>
            <p:ph type="body" sz="quarter" idx="47" hasCustomPrompt="1"/>
          </p:nvPr>
        </p:nvSpPr>
        <p:spPr>
          <a:xfrm>
            <a:off x="7270532"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84" name="Segnaposto testo 4">
            <a:extLst>
              <a:ext uri="{FF2B5EF4-FFF2-40B4-BE49-F238E27FC236}">
                <a16:creationId xmlns:a16="http://schemas.microsoft.com/office/drawing/2014/main" id="{AC67F366-5AF9-44F0-AFC3-08E66314833E}"/>
              </a:ext>
            </a:extLst>
          </p:cNvPr>
          <p:cNvSpPr>
            <a:spLocks noGrp="1"/>
          </p:cNvSpPr>
          <p:nvPr>
            <p:ph type="body" sz="quarter" idx="48" hasCustomPrompt="1"/>
          </p:nvPr>
        </p:nvSpPr>
        <p:spPr>
          <a:xfrm>
            <a:off x="7270532"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53" name="Titolo 2">
            <a:extLst>
              <a:ext uri="{FF2B5EF4-FFF2-40B4-BE49-F238E27FC236}">
                <a16:creationId xmlns:a16="http://schemas.microsoft.com/office/drawing/2014/main" id="{48680131-435C-3849-B8DF-9195C3A130A3}"/>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61" name="Segnaposto testo 34">
            <a:extLst>
              <a:ext uri="{FF2B5EF4-FFF2-40B4-BE49-F238E27FC236}">
                <a16:creationId xmlns:a16="http://schemas.microsoft.com/office/drawing/2014/main" id="{3F2A81BB-D532-0846-9721-9B3CE5C25F5A}"/>
              </a:ext>
            </a:extLst>
          </p:cNvPr>
          <p:cNvSpPr>
            <a:spLocks noGrp="1"/>
          </p:cNvSpPr>
          <p:nvPr>
            <p:ph type="body" sz="quarter" idx="53"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30" name="Segnaposto testo 4">
            <a:extLst>
              <a:ext uri="{FF2B5EF4-FFF2-40B4-BE49-F238E27FC236}">
                <a16:creationId xmlns:a16="http://schemas.microsoft.com/office/drawing/2014/main" id="{3798E33C-0C14-5C4B-8186-8601CC554EBA}"/>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31" name="Segnaposto testo 4">
            <a:extLst>
              <a:ext uri="{FF2B5EF4-FFF2-40B4-BE49-F238E27FC236}">
                <a16:creationId xmlns:a16="http://schemas.microsoft.com/office/drawing/2014/main" id="{93B3E82F-A940-EF48-9F77-6C93EF6533C4}"/>
              </a:ext>
            </a:extLst>
          </p:cNvPr>
          <p:cNvSpPr>
            <a:spLocks noGrp="1"/>
          </p:cNvSpPr>
          <p:nvPr>
            <p:ph type="body" sz="quarter" idx="54" hasCustomPrompt="1"/>
          </p:nvPr>
        </p:nvSpPr>
        <p:spPr>
          <a:xfrm>
            <a:off x="2761468"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32" name="Segnaposto testo 37">
            <a:extLst>
              <a:ext uri="{FF2B5EF4-FFF2-40B4-BE49-F238E27FC236}">
                <a16:creationId xmlns:a16="http://schemas.microsoft.com/office/drawing/2014/main" id="{15C7C02E-FD1B-914F-B054-E569E37281E9}"/>
              </a:ext>
            </a:extLst>
          </p:cNvPr>
          <p:cNvSpPr>
            <a:spLocks noGrp="1"/>
          </p:cNvSpPr>
          <p:nvPr>
            <p:ph type="body" sz="quarter" idx="55" hasCustomPrompt="1"/>
          </p:nvPr>
        </p:nvSpPr>
        <p:spPr>
          <a:xfrm>
            <a:off x="2761468"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3" name="Segnaposto testo 4">
            <a:extLst>
              <a:ext uri="{FF2B5EF4-FFF2-40B4-BE49-F238E27FC236}">
                <a16:creationId xmlns:a16="http://schemas.microsoft.com/office/drawing/2014/main" id="{0301A0C8-9C6D-AC4A-A0B2-FEE739C4834A}"/>
              </a:ext>
            </a:extLst>
          </p:cNvPr>
          <p:cNvSpPr>
            <a:spLocks noGrp="1"/>
          </p:cNvSpPr>
          <p:nvPr>
            <p:ph type="body" sz="quarter" idx="56" hasCustomPrompt="1"/>
          </p:nvPr>
        </p:nvSpPr>
        <p:spPr>
          <a:xfrm>
            <a:off x="2761468"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34" name="Segnaposto testo 4">
            <a:extLst>
              <a:ext uri="{FF2B5EF4-FFF2-40B4-BE49-F238E27FC236}">
                <a16:creationId xmlns:a16="http://schemas.microsoft.com/office/drawing/2014/main" id="{C556A1A2-5851-5C4F-AF05-E5A3121D4C46}"/>
              </a:ext>
            </a:extLst>
          </p:cNvPr>
          <p:cNvSpPr>
            <a:spLocks noGrp="1"/>
          </p:cNvSpPr>
          <p:nvPr>
            <p:ph type="body" sz="quarter" idx="57" hasCustomPrompt="1"/>
          </p:nvPr>
        </p:nvSpPr>
        <p:spPr>
          <a:xfrm>
            <a:off x="9516466"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35" name="Segnaposto testo 37">
            <a:extLst>
              <a:ext uri="{FF2B5EF4-FFF2-40B4-BE49-F238E27FC236}">
                <a16:creationId xmlns:a16="http://schemas.microsoft.com/office/drawing/2014/main" id="{B48E1283-F51B-7E4A-B3ED-3E6CCBA8F968}"/>
              </a:ext>
            </a:extLst>
          </p:cNvPr>
          <p:cNvSpPr>
            <a:spLocks noGrp="1"/>
          </p:cNvSpPr>
          <p:nvPr>
            <p:ph type="body" sz="quarter" idx="58" hasCustomPrompt="1"/>
          </p:nvPr>
        </p:nvSpPr>
        <p:spPr>
          <a:xfrm>
            <a:off x="9516466"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6" name="Segnaposto testo 4">
            <a:extLst>
              <a:ext uri="{FF2B5EF4-FFF2-40B4-BE49-F238E27FC236}">
                <a16:creationId xmlns:a16="http://schemas.microsoft.com/office/drawing/2014/main" id="{9963C86B-3D1B-1244-98C7-4CCD14F61C42}"/>
              </a:ext>
            </a:extLst>
          </p:cNvPr>
          <p:cNvSpPr>
            <a:spLocks noGrp="1"/>
          </p:cNvSpPr>
          <p:nvPr>
            <p:ph type="body" sz="quarter" idx="59" hasCustomPrompt="1"/>
          </p:nvPr>
        </p:nvSpPr>
        <p:spPr>
          <a:xfrm>
            <a:off x="9516466"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pic>
        <p:nvPicPr>
          <p:cNvPr id="44" name="Elemento grafico 43">
            <a:extLst>
              <a:ext uri="{FF2B5EF4-FFF2-40B4-BE49-F238E27FC236}">
                <a16:creationId xmlns:a16="http://schemas.microsoft.com/office/drawing/2014/main" id="{E8257B5C-34F8-6441-98AA-4377350F53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46" name="object 10">
            <a:extLst>
              <a:ext uri="{FF2B5EF4-FFF2-40B4-BE49-F238E27FC236}">
                <a16:creationId xmlns:a16="http://schemas.microsoft.com/office/drawing/2014/main" id="{4BEED2EA-C10F-6F40-AE03-C6E779DA368F}"/>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52986965"/>
      </p:ext>
    </p:extLst>
  </p:cSld>
  <p:clrMapOvr>
    <a:masterClrMapping/>
  </p:clrMapOvr>
  <p:extLst>
    <p:ext uri="{DCECCB84-F9BA-43D5-87BE-67443E8EF086}">
      <p15:sldGuideLst xmlns:p15="http://schemas.microsoft.com/office/powerpoint/2012/main">
        <p15:guide id="1" orient="horz" pos="100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bubbles">
    <p:spTree>
      <p:nvGrpSpPr>
        <p:cNvPr id="1" name=""/>
        <p:cNvGrpSpPr/>
        <p:nvPr/>
      </p:nvGrpSpPr>
      <p:grpSpPr>
        <a:xfrm>
          <a:off x="0" y="0"/>
          <a:ext cx="0" cy="0"/>
          <a:chOff x="0" y="0"/>
          <a:chExt cx="0" cy="0"/>
        </a:xfrm>
      </p:grpSpPr>
      <p:sp>
        <p:nvSpPr>
          <p:cNvPr id="25" name="Segnaposto testo 4">
            <a:extLst>
              <a:ext uri="{FF2B5EF4-FFF2-40B4-BE49-F238E27FC236}">
                <a16:creationId xmlns:a16="http://schemas.microsoft.com/office/drawing/2014/main" id="{B88015EE-2638-1645-B424-3976735DB320}"/>
              </a:ext>
            </a:extLst>
          </p:cNvPr>
          <p:cNvSpPr>
            <a:spLocks noGrp="1"/>
          </p:cNvSpPr>
          <p:nvPr>
            <p:ph type="body" sz="quarter" idx="14" hasCustomPrompt="1"/>
          </p:nvPr>
        </p:nvSpPr>
        <p:spPr>
          <a:xfrm>
            <a:off x="506936" y="321650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lvl="0"/>
            <a:r>
              <a:rPr lang="en-GB" noProof="0"/>
              <a:t>Insert text</a:t>
            </a:r>
          </a:p>
        </p:txBody>
      </p:sp>
      <p:sp>
        <p:nvSpPr>
          <p:cNvPr id="38" name="Segnaposto testo 37">
            <a:extLst>
              <a:ext uri="{FF2B5EF4-FFF2-40B4-BE49-F238E27FC236}">
                <a16:creationId xmlns:a16="http://schemas.microsoft.com/office/drawing/2014/main" id="{0DFDCC26-0090-6E47-85F6-29C8530487BD}"/>
              </a:ext>
            </a:extLst>
          </p:cNvPr>
          <p:cNvSpPr>
            <a:spLocks noGrp="1"/>
          </p:cNvSpPr>
          <p:nvPr>
            <p:ph type="body" sz="quarter" idx="20" hasCustomPrompt="1"/>
          </p:nvPr>
        </p:nvSpPr>
        <p:spPr>
          <a:xfrm>
            <a:off x="506936" y="2431595"/>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0" name="Segnaposto testo 4">
            <a:extLst>
              <a:ext uri="{FF2B5EF4-FFF2-40B4-BE49-F238E27FC236}">
                <a16:creationId xmlns:a16="http://schemas.microsoft.com/office/drawing/2014/main" id="{AA33D109-C3B1-8740-AC9B-30A3DAC9791B}"/>
              </a:ext>
            </a:extLst>
          </p:cNvPr>
          <p:cNvSpPr>
            <a:spLocks noGrp="1"/>
          </p:cNvSpPr>
          <p:nvPr>
            <p:ph type="body" sz="quarter" idx="21" hasCustomPrompt="1"/>
          </p:nvPr>
        </p:nvSpPr>
        <p:spPr>
          <a:xfrm>
            <a:off x="2761468" y="321573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41" name="Segnaposto testo 37">
            <a:extLst>
              <a:ext uri="{FF2B5EF4-FFF2-40B4-BE49-F238E27FC236}">
                <a16:creationId xmlns:a16="http://schemas.microsoft.com/office/drawing/2014/main" id="{1A4BBBC6-51EA-8547-B2B9-0EE92825F41E}"/>
              </a:ext>
            </a:extLst>
          </p:cNvPr>
          <p:cNvSpPr>
            <a:spLocks noGrp="1"/>
          </p:cNvSpPr>
          <p:nvPr>
            <p:ph type="body" sz="quarter" idx="22" hasCustomPrompt="1"/>
          </p:nvPr>
        </p:nvSpPr>
        <p:spPr>
          <a:xfrm>
            <a:off x="2761468" y="2430825"/>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3" name="Segnaposto testo 4">
            <a:extLst>
              <a:ext uri="{FF2B5EF4-FFF2-40B4-BE49-F238E27FC236}">
                <a16:creationId xmlns:a16="http://schemas.microsoft.com/office/drawing/2014/main" id="{2447C1EA-C929-C34E-9209-41FE52258722}"/>
              </a:ext>
            </a:extLst>
          </p:cNvPr>
          <p:cNvSpPr>
            <a:spLocks noGrp="1"/>
          </p:cNvSpPr>
          <p:nvPr>
            <p:ph type="body" sz="quarter" idx="23" hasCustomPrompt="1"/>
          </p:nvPr>
        </p:nvSpPr>
        <p:spPr>
          <a:xfrm>
            <a:off x="5016000" y="321496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47" name="Segnaposto testo 37">
            <a:extLst>
              <a:ext uri="{FF2B5EF4-FFF2-40B4-BE49-F238E27FC236}">
                <a16:creationId xmlns:a16="http://schemas.microsoft.com/office/drawing/2014/main" id="{381B996E-9223-9B40-841B-BE2E350B1C0A}"/>
              </a:ext>
            </a:extLst>
          </p:cNvPr>
          <p:cNvSpPr>
            <a:spLocks noGrp="1"/>
          </p:cNvSpPr>
          <p:nvPr>
            <p:ph type="body" sz="quarter" idx="24" hasCustomPrompt="1"/>
          </p:nvPr>
        </p:nvSpPr>
        <p:spPr>
          <a:xfrm>
            <a:off x="5016000" y="2430055"/>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55" name="Segnaposto testo 4">
            <a:extLst>
              <a:ext uri="{FF2B5EF4-FFF2-40B4-BE49-F238E27FC236}">
                <a16:creationId xmlns:a16="http://schemas.microsoft.com/office/drawing/2014/main" id="{677793B2-3A0F-2545-A234-FE544FFBEC41}"/>
              </a:ext>
            </a:extLst>
          </p:cNvPr>
          <p:cNvSpPr>
            <a:spLocks noGrp="1"/>
          </p:cNvSpPr>
          <p:nvPr>
            <p:ph type="body" sz="quarter" idx="25" hasCustomPrompt="1"/>
          </p:nvPr>
        </p:nvSpPr>
        <p:spPr>
          <a:xfrm>
            <a:off x="7270532" y="321419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56" name="Segnaposto testo 37">
            <a:extLst>
              <a:ext uri="{FF2B5EF4-FFF2-40B4-BE49-F238E27FC236}">
                <a16:creationId xmlns:a16="http://schemas.microsoft.com/office/drawing/2014/main" id="{CD810440-59E5-F946-90EA-547BE6E741C9}"/>
              </a:ext>
            </a:extLst>
          </p:cNvPr>
          <p:cNvSpPr>
            <a:spLocks noGrp="1"/>
          </p:cNvSpPr>
          <p:nvPr>
            <p:ph type="body" sz="quarter" idx="26" hasCustomPrompt="1"/>
          </p:nvPr>
        </p:nvSpPr>
        <p:spPr>
          <a:xfrm>
            <a:off x="7270532" y="2429285"/>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7" name="Segnaposto testo 4">
            <a:extLst>
              <a:ext uri="{FF2B5EF4-FFF2-40B4-BE49-F238E27FC236}">
                <a16:creationId xmlns:a16="http://schemas.microsoft.com/office/drawing/2014/main" id="{AA25B765-5190-47D0-B193-20ADCF8E0A5D}"/>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53" name="Segnaposto testo 4">
            <a:extLst>
              <a:ext uri="{FF2B5EF4-FFF2-40B4-BE49-F238E27FC236}">
                <a16:creationId xmlns:a16="http://schemas.microsoft.com/office/drawing/2014/main" id="{785F0578-D3D1-4A9D-9910-374E68E8FCAF}"/>
              </a:ext>
            </a:extLst>
          </p:cNvPr>
          <p:cNvSpPr>
            <a:spLocks noGrp="1"/>
          </p:cNvSpPr>
          <p:nvPr>
            <p:ph type="body" sz="quarter" idx="49" hasCustomPrompt="1"/>
          </p:nvPr>
        </p:nvSpPr>
        <p:spPr>
          <a:xfrm>
            <a:off x="2757020"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58" name="Segnaposto testo 37">
            <a:extLst>
              <a:ext uri="{FF2B5EF4-FFF2-40B4-BE49-F238E27FC236}">
                <a16:creationId xmlns:a16="http://schemas.microsoft.com/office/drawing/2014/main" id="{1086EFB3-7F4F-40EA-92F9-DE014A96C026}"/>
              </a:ext>
            </a:extLst>
          </p:cNvPr>
          <p:cNvSpPr>
            <a:spLocks noGrp="1"/>
          </p:cNvSpPr>
          <p:nvPr>
            <p:ph type="body" sz="quarter" idx="50" hasCustomPrompt="1"/>
          </p:nvPr>
        </p:nvSpPr>
        <p:spPr>
          <a:xfrm>
            <a:off x="2757020"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59" name="Segnaposto testo 4">
            <a:extLst>
              <a:ext uri="{FF2B5EF4-FFF2-40B4-BE49-F238E27FC236}">
                <a16:creationId xmlns:a16="http://schemas.microsoft.com/office/drawing/2014/main" id="{EAB04044-8012-461A-81C4-299669644699}"/>
              </a:ext>
            </a:extLst>
          </p:cNvPr>
          <p:cNvSpPr>
            <a:spLocks noGrp="1"/>
          </p:cNvSpPr>
          <p:nvPr>
            <p:ph type="body" sz="quarter" idx="51" hasCustomPrompt="1"/>
          </p:nvPr>
        </p:nvSpPr>
        <p:spPr>
          <a:xfrm>
            <a:off x="2757020"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36" name="Titolo 2">
            <a:extLst>
              <a:ext uri="{FF2B5EF4-FFF2-40B4-BE49-F238E27FC236}">
                <a16:creationId xmlns:a16="http://schemas.microsoft.com/office/drawing/2014/main" id="{22EAB37D-1032-6B4E-B805-67207B731EF6}"/>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49" name="Segnaposto testo 34">
            <a:extLst>
              <a:ext uri="{FF2B5EF4-FFF2-40B4-BE49-F238E27FC236}">
                <a16:creationId xmlns:a16="http://schemas.microsoft.com/office/drawing/2014/main" id="{7040EDD0-8478-4B40-ABFE-7A0DBA235C01}"/>
              </a:ext>
            </a:extLst>
          </p:cNvPr>
          <p:cNvSpPr>
            <a:spLocks noGrp="1"/>
          </p:cNvSpPr>
          <p:nvPr>
            <p:ph type="body" sz="quarter" idx="5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7" name="Segnaposto testo 4">
            <a:extLst>
              <a:ext uri="{FF2B5EF4-FFF2-40B4-BE49-F238E27FC236}">
                <a16:creationId xmlns:a16="http://schemas.microsoft.com/office/drawing/2014/main" id="{8042A333-75BC-EA47-AFD6-3FCA6533715F}"/>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31" name="Segnaposto testo 4">
            <a:extLst>
              <a:ext uri="{FF2B5EF4-FFF2-40B4-BE49-F238E27FC236}">
                <a16:creationId xmlns:a16="http://schemas.microsoft.com/office/drawing/2014/main" id="{9D15C840-FFB0-1E41-A51A-2A3356B5E745}"/>
              </a:ext>
            </a:extLst>
          </p:cNvPr>
          <p:cNvSpPr>
            <a:spLocks noGrp="1"/>
          </p:cNvSpPr>
          <p:nvPr>
            <p:ph type="body" sz="quarter" idx="57" hasCustomPrompt="1"/>
          </p:nvPr>
        </p:nvSpPr>
        <p:spPr>
          <a:xfrm>
            <a:off x="5004274"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32" name="Segnaposto testo 37">
            <a:extLst>
              <a:ext uri="{FF2B5EF4-FFF2-40B4-BE49-F238E27FC236}">
                <a16:creationId xmlns:a16="http://schemas.microsoft.com/office/drawing/2014/main" id="{7FEF9A36-5303-724D-AFB3-D620C1AE99DD}"/>
              </a:ext>
            </a:extLst>
          </p:cNvPr>
          <p:cNvSpPr>
            <a:spLocks noGrp="1"/>
          </p:cNvSpPr>
          <p:nvPr>
            <p:ph type="body" sz="quarter" idx="58" hasCustomPrompt="1"/>
          </p:nvPr>
        </p:nvSpPr>
        <p:spPr>
          <a:xfrm>
            <a:off x="5004274"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9" name="Segnaposto testo 4">
            <a:extLst>
              <a:ext uri="{FF2B5EF4-FFF2-40B4-BE49-F238E27FC236}">
                <a16:creationId xmlns:a16="http://schemas.microsoft.com/office/drawing/2014/main" id="{06B9F4BC-8D0F-CF4C-8E89-58B111F95024}"/>
              </a:ext>
            </a:extLst>
          </p:cNvPr>
          <p:cNvSpPr>
            <a:spLocks noGrp="1"/>
          </p:cNvSpPr>
          <p:nvPr>
            <p:ph type="body" sz="quarter" idx="59" hasCustomPrompt="1"/>
          </p:nvPr>
        </p:nvSpPr>
        <p:spPr>
          <a:xfrm>
            <a:off x="5004274"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42" name="Segnaposto testo 4">
            <a:extLst>
              <a:ext uri="{FF2B5EF4-FFF2-40B4-BE49-F238E27FC236}">
                <a16:creationId xmlns:a16="http://schemas.microsoft.com/office/drawing/2014/main" id="{7FA346CA-276F-8846-BC1F-3B0EE27B9BB0}"/>
              </a:ext>
            </a:extLst>
          </p:cNvPr>
          <p:cNvSpPr>
            <a:spLocks noGrp="1"/>
          </p:cNvSpPr>
          <p:nvPr>
            <p:ph type="body" sz="quarter" idx="60" hasCustomPrompt="1"/>
          </p:nvPr>
        </p:nvSpPr>
        <p:spPr>
          <a:xfrm>
            <a:off x="7251528"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46" name="Segnaposto testo 37">
            <a:extLst>
              <a:ext uri="{FF2B5EF4-FFF2-40B4-BE49-F238E27FC236}">
                <a16:creationId xmlns:a16="http://schemas.microsoft.com/office/drawing/2014/main" id="{1C4DCE22-B19B-0B4E-BBC3-C2A5FB67CBEA}"/>
              </a:ext>
            </a:extLst>
          </p:cNvPr>
          <p:cNvSpPr>
            <a:spLocks noGrp="1"/>
          </p:cNvSpPr>
          <p:nvPr>
            <p:ph type="body" sz="quarter" idx="61" hasCustomPrompt="1"/>
          </p:nvPr>
        </p:nvSpPr>
        <p:spPr>
          <a:xfrm>
            <a:off x="7251528"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8" name="Segnaposto testo 4">
            <a:extLst>
              <a:ext uri="{FF2B5EF4-FFF2-40B4-BE49-F238E27FC236}">
                <a16:creationId xmlns:a16="http://schemas.microsoft.com/office/drawing/2014/main" id="{D0103D92-6F42-3440-A144-AF5C3975CF23}"/>
              </a:ext>
            </a:extLst>
          </p:cNvPr>
          <p:cNvSpPr>
            <a:spLocks noGrp="1"/>
          </p:cNvSpPr>
          <p:nvPr>
            <p:ph type="body" sz="quarter" idx="62" hasCustomPrompt="1"/>
          </p:nvPr>
        </p:nvSpPr>
        <p:spPr>
          <a:xfrm>
            <a:off x="7251528"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54" name="Segnaposto testo 4">
            <a:extLst>
              <a:ext uri="{FF2B5EF4-FFF2-40B4-BE49-F238E27FC236}">
                <a16:creationId xmlns:a16="http://schemas.microsoft.com/office/drawing/2014/main" id="{816010CE-C185-6F43-B756-AEEB409AB3CD}"/>
              </a:ext>
            </a:extLst>
          </p:cNvPr>
          <p:cNvSpPr>
            <a:spLocks noGrp="1"/>
          </p:cNvSpPr>
          <p:nvPr>
            <p:ph type="body" sz="quarter" idx="63" hasCustomPrompt="1"/>
          </p:nvPr>
        </p:nvSpPr>
        <p:spPr>
          <a:xfrm>
            <a:off x="9514281"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57" name="Segnaposto testo 37">
            <a:extLst>
              <a:ext uri="{FF2B5EF4-FFF2-40B4-BE49-F238E27FC236}">
                <a16:creationId xmlns:a16="http://schemas.microsoft.com/office/drawing/2014/main" id="{3DB79FBD-6AA8-F54F-B20F-8D3798FF5EB3}"/>
              </a:ext>
            </a:extLst>
          </p:cNvPr>
          <p:cNvSpPr>
            <a:spLocks noGrp="1"/>
          </p:cNvSpPr>
          <p:nvPr>
            <p:ph type="body" sz="quarter" idx="64" hasCustomPrompt="1"/>
          </p:nvPr>
        </p:nvSpPr>
        <p:spPr>
          <a:xfrm>
            <a:off x="9514281"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60" name="Segnaposto testo 4">
            <a:extLst>
              <a:ext uri="{FF2B5EF4-FFF2-40B4-BE49-F238E27FC236}">
                <a16:creationId xmlns:a16="http://schemas.microsoft.com/office/drawing/2014/main" id="{85F7B08E-AA75-124C-962E-6E352C0FB0EB}"/>
              </a:ext>
            </a:extLst>
          </p:cNvPr>
          <p:cNvSpPr>
            <a:spLocks noGrp="1"/>
          </p:cNvSpPr>
          <p:nvPr>
            <p:ph type="body" sz="quarter" idx="65" hasCustomPrompt="1"/>
          </p:nvPr>
        </p:nvSpPr>
        <p:spPr>
          <a:xfrm>
            <a:off x="9514281"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pic>
        <p:nvPicPr>
          <p:cNvPr id="29" name="Elemento grafico 28">
            <a:extLst>
              <a:ext uri="{FF2B5EF4-FFF2-40B4-BE49-F238E27FC236}">
                <a16:creationId xmlns:a16="http://schemas.microsoft.com/office/drawing/2014/main" id="{6264F2A3-6134-F841-A248-15F83A3D99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30" name="object 10">
            <a:extLst>
              <a:ext uri="{FF2B5EF4-FFF2-40B4-BE49-F238E27FC236}">
                <a16:creationId xmlns:a16="http://schemas.microsoft.com/office/drawing/2014/main" id="{C9DA7500-D94C-4C45-87E9-13679E675815}"/>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60294785"/>
      </p:ext>
    </p:extLst>
  </p:cSld>
  <p:clrMapOvr>
    <a:masterClrMapping/>
  </p:clrMapOvr>
  <p:extLst>
    <p:ext uri="{DCECCB84-F9BA-43D5-87BE-67443E8EF086}">
      <p15:sldGuideLst xmlns:p15="http://schemas.microsoft.com/office/powerpoint/2012/main">
        <p15:guide id="1" orient="horz" pos="100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text boxes, single line title,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168525"/>
            <a:ext cx="5689600" cy="3863565"/>
          </a:xfrm>
        </p:spPr>
        <p:txBody>
          <a:bodyPr lIns="0" tIns="0" rIns="0" bIns="0">
            <a:normAutofit/>
          </a:bodyPr>
          <a:lstStyle>
            <a:lvl1pPr marL="285750" indent="-285750" algn="l">
              <a:lnSpc>
                <a:spcPct val="100000"/>
              </a:lnSpc>
              <a:spcBef>
                <a:spcPts val="1000"/>
              </a:spcBef>
              <a:buFont typeface="Arial" panose="020B0604020202020204" pitchFamily="34" charset="0"/>
              <a:buChar char="•"/>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0" name="Segnaposto testo 4">
            <a:extLst>
              <a:ext uri="{FF2B5EF4-FFF2-40B4-BE49-F238E27FC236}">
                <a16:creationId xmlns:a16="http://schemas.microsoft.com/office/drawing/2014/main" id="{6822F512-4B3A-324C-BB25-50329EFFA0EC}"/>
              </a:ext>
            </a:extLst>
          </p:cNvPr>
          <p:cNvSpPr>
            <a:spLocks noGrp="1"/>
          </p:cNvSpPr>
          <p:nvPr>
            <p:ph type="body" sz="quarter" idx="23" hasCustomPrompt="1"/>
          </p:nvPr>
        </p:nvSpPr>
        <p:spPr>
          <a:xfrm>
            <a:off x="6275389" y="2169006"/>
            <a:ext cx="5689596" cy="3863565"/>
          </a:xfrm>
        </p:spPr>
        <p:txBody>
          <a:bodyPr lIns="0" tIns="0" rIns="0" bIns="0">
            <a:normAutofit/>
          </a:bodyPr>
          <a:lstStyle>
            <a:lvl1pPr marL="285750" indent="-285750" algn="l">
              <a:lnSpc>
                <a:spcPct val="100000"/>
              </a:lnSpc>
              <a:spcBef>
                <a:spcPts val="1000"/>
              </a:spcBef>
              <a:buFont typeface="Arial" panose="020B0604020202020204" pitchFamily="34" charset="0"/>
              <a:buChar char="•"/>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0" name="Titolo 2">
            <a:extLst>
              <a:ext uri="{FF2B5EF4-FFF2-40B4-BE49-F238E27FC236}">
                <a16:creationId xmlns:a16="http://schemas.microsoft.com/office/drawing/2014/main" id="{5C5EBF33-7063-F240-8770-332E119A5F31}"/>
              </a:ext>
            </a:extLst>
          </p:cNvPr>
          <p:cNvSpPr>
            <a:spLocks noGrp="1"/>
          </p:cNvSpPr>
          <p:nvPr>
            <p:ph type="title" hasCustomPrompt="1"/>
          </p:nvPr>
        </p:nvSpPr>
        <p:spPr>
          <a:xfrm>
            <a:off x="227013" y="516928"/>
            <a:ext cx="7344000" cy="506414"/>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 (single line) </a:t>
            </a:r>
          </a:p>
        </p:txBody>
      </p:sp>
      <p:sp>
        <p:nvSpPr>
          <p:cNvPr id="11" name="Segnaposto testo 34">
            <a:extLst>
              <a:ext uri="{FF2B5EF4-FFF2-40B4-BE49-F238E27FC236}">
                <a16:creationId xmlns:a16="http://schemas.microsoft.com/office/drawing/2014/main" id="{DB8793E9-FD75-1540-8D9E-B02CC28D0800}"/>
              </a:ext>
            </a:extLst>
          </p:cNvPr>
          <p:cNvSpPr>
            <a:spLocks noGrp="1"/>
          </p:cNvSpPr>
          <p:nvPr>
            <p:ph type="body" sz="quarter" idx="38" hasCustomPrompt="1"/>
          </p:nvPr>
        </p:nvSpPr>
        <p:spPr>
          <a:xfrm>
            <a:off x="227011" y="1070590"/>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2" name="Segnaposto testo 4">
            <a:extLst>
              <a:ext uri="{FF2B5EF4-FFF2-40B4-BE49-F238E27FC236}">
                <a16:creationId xmlns:a16="http://schemas.microsoft.com/office/drawing/2014/main" id="{09108698-470E-5F47-B6DA-6185046CAB3C}"/>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16" name="object 10">
            <a:extLst>
              <a:ext uri="{FF2B5EF4-FFF2-40B4-BE49-F238E27FC236}">
                <a16:creationId xmlns:a16="http://schemas.microsoft.com/office/drawing/2014/main" id="{5F4E29D5-740D-E74D-B711-ABEF632268EA}"/>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42270384"/>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big bubble, 6 small bubbles">
    <p:spTree>
      <p:nvGrpSpPr>
        <p:cNvPr id="1" name=""/>
        <p:cNvGrpSpPr/>
        <p:nvPr/>
      </p:nvGrpSpPr>
      <p:grpSpPr>
        <a:xfrm>
          <a:off x="0" y="0"/>
          <a:ext cx="0" cy="0"/>
          <a:chOff x="0" y="0"/>
          <a:chExt cx="0" cy="0"/>
        </a:xfrm>
      </p:grpSpPr>
      <p:sp>
        <p:nvSpPr>
          <p:cNvPr id="47" name="Segnaposto testo 37">
            <a:extLst>
              <a:ext uri="{FF2B5EF4-FFF2-40B4-BE49-F238E27FC236}">
                <a16:creationId xmlns:a16="http://schemas.microsoft.com/office/drawing/2014/main" id="{381B996E-9223-9B40-841B-BE2E350B1C0A}"/>
              </a:ext>
            </a:extLst>
          </p:cNvPr>
          <p:cNvSpPr>
            <a:spLocks noGrp="1"/>
          </p:cNvSpPr>
          <p:nvPr>
            <p:ph type="body" sz="quarter" idx="24" hasCustomPrompt="1"/>
          </p:nvPr>
        </p:nvSpPr>
        <p:spPr>
          <a:xfrm>
            <a:off x="5016000" y="243005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55" name="Segnaposto testo 4">
            <a:extLst>
              <a:ext uri="{FF2B5EF4-FFF2-40B4-BE49-F238E27FC236}">
                <a16:creationId xmlns:a16="http://schemas.microsoft.com/office/drawing/2014/main" id="{677793B2-3A0F-2545-A234-FE544FFBEC41}"/>
              </a:ext>
            </a:extLst>
          </p:cNvPr>
          <p:cNvSpPr>
            <a:spLocks noGrp="1"/>
          </p:cNvSpPr>
          <p:nvPr>
            <p:ph type="body" sz="quarter" idx="25" hasCustomPrompt="1"/>
          </p:nvPr>
        </p:nvSpPr>
        <p:spPr>
          <a:xfrm>
            <a:off x="7270532" y="321419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56" name="Segnaposto testo 37">
            <a:extLst>
              <a:ext uri="{FF2B5EF4-FFF2-40B4-BE49-F238E27FC236}">
                <a16:creationId xmlns:a16="http://schemas.microsoft.com/office/drawing/2014/main" id="{CD810440-59E5-F946-90EA-547BE6E741C9}"/>
              </a:ext>
            </a:extLst>
          </p:cNvPr>
          <p:cNvSpPr>
            <a:spLocks noGrp="1"/>
          </p:cNvSpPr>
          <p:nvPr>
            <p:ph type="body" sz="quarter" idx="26" hasCustomPrompt="1"/>
          </p:nvPr>
        </p:nvSpPr>
        <p:spPr>
          <a:xfrm>
            <a:off x="7270532" y="242928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58" name="Segnaposto testo 4">
            <a:extLst>
              <a:ext uri="{FF2B5EF4-FFF2-40B4-BE49-F238E27FC236}">
                <a16:creationId xmlns:a16="http://schemas.microsoft.com/office/drawing/2014/main" id="{D9D4412E-09C7-6443-8738-59C5F2FCBBBB}"/>
              </a:ext>
            </a:extLst>
          </p:cNvPr>
          <p:cNvSpPr>
            <a:spLocks noGrp="1"/>
          </p:cNvSpPr>
          <p:nvPr>
            <p:ph type="body" sz="quarter" idx="27" hasCustomPrompt="1"/>
          </p:nvPr>
        </p:nvSpPr>
        <p:spPr>
          <a:xfrm>
            <a:off x="9525064" y="321342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59" name="Segnaposto testo 37">
            <a:extLst>
              <a:ext uri="{FF2B5EF4-FFF2-40B4-BE49-F238E27FC236}">
                <a16:creationId xmlns:a16="http://schemas.microsoft.com/office/drawing/2014/main" id="{B704938C-969D-624E-81FF-88510101372E}"/>
              </a:ext>
            </a:extLst>
          </p:cNvPr>
          <p:cNvSpPr>
            <a:spLocks noGrp="1"/>
          </p:cNvSpPr>
          <p:nvPr>
            <p:ph type="body" sz="quarter" idx="28" hasCustomPrompt="1"/>
          </p:nvPr>
        </p:nvSpPr>
        <p:spPr>
          <a:xfrm>
            <a:off x="9525064" y="242851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4" name="Segnaposto testo 4">
            <a:extLst>
              <a:ext uri="{FF2B5EF4-FFF2-40B4-BE49-F238E27FC236}">
                <a16:creationId xmlns:a16="http://schemas.microsoft.com/office/drawing/2014/main" id="{4A9C912E-03A1-4570-9064-C89CD88C6099}"/>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37" name="Segnaposto testo 4">
            <a:extLst>
              <a:ext uri="{FF2B5EF4-FFF2-40B4-BE49-F238E27FC236}">
                <a16:creationId xmlns:a16="http://schemas.microsoft.com/office/drawing/2014/main" id="{8C23469B-DB9A-453B-839B-F9734EBE05A3}"/>
              </a:ext>
            </a:extLst>
          </p:cNvPr>
          <p:cNvSpPr>
            <a:spLocks noGrp="1"/>
          </p:cNvSpPr>
          <p:nvPr>
            <p:ph type="body" sz="quarter" idx="43" hasCustomPrompt="1"/>
          </p:nvPr>
        </p:nvSpPr>
        <p:spPr>
          <a:xfrm>
            <a:off x="5014523" y="321342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32" name="Segnaposto testo 4">
            <a:extLst>
              <a:ext uri="{FF2B5EF4-FFF2-40B4-BE49-F238E27FC236}">
                <a16:creationId xmlns:a16="http://schemas.microsoft.com/office/drawing/2014/main" id="{7E4AF09B-FEA5-4A2B-ACAC-41EC3ACB4034}"/>
              </a:ext>
            </a:extLst>
          </p:cNvPr>
          <p:cNvSpPr>
            <a:spLocks noGrp="1"/>
          </p:cNvSpPr>
          <p:nvPr>
            <p:ph type="body" sz="quarter" idx="46" hasCustomPrompt="1"/>
          </p:nvPr>
        </p:nvSpPr>
        <p:spPr>
          <a:xfrm>
            <a:off x="5012987"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35" name="Segnaposto testo 37">
            <a:extLst>
              <a:ext uri="{FF2B5EF4-FFF2-40B4-BE49-F238E27FC236}">
                <a16:creationId xmlns:a16="http://schemas.microsoft.com/office/drawing/2014/main" id="{6E8C5049-DD1F-4966-83BF-CC766A0CF2BD}"/>
              </a:ext>
            </a:extLst>
          </p:cNvPr>
          <p:cNvSpPr>
            <a:spLocks noGrp="1"/>
          </p:cNvSpPr>
          <p:nvPr>
            <p:ph type="body" sz="quarter" idx="47" hasCustomPrompt="1"/>
          </p:nvPr>
        </p:nvSpPr>
        <p:spPr>
          <a:xfrm>
            <a:off x="5012987"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6" name="Segnaposto testo 4">
            <a:extLst>
              <a:ext uri="{FF2B5EF4-FFF2-40B4-BE49-F238E27FC236}">
                <a16:creationId xmlns:a16="http://schemas.microsoft.com/office/drawing/2014/main" id="{C6A4B810-4456-4AC2-9EF5-255772530C1C}"/>
              </a:ext>
            </a:extLst>
          </p:cNvPr>
          <p:cNvSpPr>
            <a:spLocks noGrp="1"/>
          </p:cNvSpPr>
          <p:nvPr>
            <p:ph type="body" sz="quarter" idx="48" hasCustomPrompt="1"/>
          </p:nvPr>
        </p:nvSpPr>
        <p:spPr>
          <a:xfrm>
            <a:off x="5012987"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38" name="Segnaposto testo 4">
            <a:extLst>
              <a:ext uri="{FF2B5EF4-FFF2-40B4-BE49-F238E27FC236}">
                <a16:creationId xmlns:a16="http://schemas.microsoft.com/office/drawing/2014/main" id="{C14CB302-2B5A-490A-A8C1-D66CCEB58648}"/>
              </a:ext>
            </a:extLst>
          </p:cNvPr>
          <p:cNvSpPr>
            <a:spLocks noGrp="1"/>
          </p:cNvSpPr>
          <p:nvPr>
            <p:ph type="body" sz="quarter" idx="49" hasCustomPrompt="1"/>
          </p:nvPr>
        </p:nvSpPr>
        <p:spPr>
          <a:xfrm>
            <a:off x="7270532"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39" name="Segnaposto testo 37">
            <a:extLst>
              <a:ext uri="{FF2B5EF4-FFF2-40B4-BE49-F238E27FC236}">
                <a16:creationId xmlns:a16="http://schemas.microsoft.com/office/drawing/2014/main" id="{6C60F9F0-9BB4-43EB-8BEF-F747B27E2DD2}"/>
              </a:ext>
            </a:extLst>
          </p:cNvPr>
          <p:cNvSpPr>
            <a:spLocks noGrp="1"/>
          </p:cNvSpPr>
          <p:nvPr>
            <p:ph type="body" sz="quarter" idx="50" hasCustomPrompt="1"/>
          </p:nvPr>
        </p:nvSpPr>
        <p:spPr>
          <a:xfrm>
            <a:off x="7270532"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0" name="Segnaposto testo 4">
            <a:extLst>
              <a:ext uri="{FF2B5EF4-FFF2-40B4-BE49-F238E27FC236}">
                <a16:creationId xmlns:a16="http://schemas.microsoft.com/office/drawing/2014/main" id="{EF7A866E-56F8-4F12-A399-A7E62282224B}"/>
              </a:ext>
            </a:extLst>
          </p:cNvPr>
          <p:cNvSpPr>
            <a:spLocks noGrp="1"/>
          </p:cNvSpPr>
          <p:nvPr>
            <p:ph type="body" sz="quarter" idx="51" hasCustomPrompt="1"/>
          </p:nvPr>
        </p:nvSpPr>
        <p:spPr>
          <a:xfrm>
            <a:off x="7270532"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33" name="Titolo 2">
            <a:extLst>
              <a:ext uri="{FF2B5EF4-FFF2-40B4-BE49-F238E27FC236}">
                <a16:creationId xmlns:a16="http://schemas.microsoft.com/office/drawing/2014/main" id="{79170F27-ECF1-EA4A-BC43-8430D8DB3185}"/>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51" name="Segnaposto testo 34">
            <a:extLst>
              <a:ext uri="{FF2B5EF4-FFF2-40B4-BE49-F238E27FC236}">
                <a16:creationId xmlns:a16="http://schemas.microsoft.com/office/drawing/2014/main" id="{412F86F1-692E-C844-B5A3-D45C99C640EA}"/>
              </a:ext>
            </a:extLst>
          </p:cNvPr>
          <p:cNvSpPr>
            <a:spLocks noGrp="1"/>
          </p:cNvSpPr>
          <p:nvPr>
            <p:ph type="body" sz="quarter" idx="5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4" name="Segnaposto testo 4">
            <a:extLst>
              <a:ext uri="{FF2B5EF4-FFF2-40B4-BE49-F238E27FC236}">
                <a16:creationId xmlns:a16="http://schemas.microsoft.com/office/drawing/2014/main" id="{9561785A-85E9-0A46-A8F0-E1948C6A64A7}"/>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28" name="Segnaposto testo 4">
            <a:extLst>
              <a:ext uri="{FF2B5EF4-FFF2-40B4-BE49-F238E27FC236}">
                <a16:creationId xmlns:a16="http://schemas.microsoft.com/office/drawing/2014/main" id="{5DAB025A-7909-3844-B382-45238CE0E714}"/>
              </a:ext>
            </a:extLst>
          </p:cNvPr>
          <p:cNvSpPr>
            <a:spLocks noGrp="1"/>
          </p:cNvSpPr>
          <p:nvPr>
            <p:ph type="body" sz="quarter" idx="55" hasCustomPrompt="1"/>
          </p:nvPr>
        </p:nvSpPr>
        <p:spPr>
          <a:xfrm>
            <a:off x="9525535"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29" name="Segnaposto testo 37">
            <a:extLst>
              <a:ext uri="{FF2B5EF4-FFF2-40B4-BE49-F238E27FC236}">
                <a16:creationId xmlns:a16="http://schemas.microsoft.com/office/drawing/2014/main" id="{7CB0343A-642D-3B4B-A729-A1F06DB126DA}"/>
              </a:ext>
            </a:extLst>
          </p:cNvPr>
          <p:cNvSpPr>
            <a:spLocks noGrp="1"/>
          </p:cNvSpPr>
          <p:nvPr>
            <p:ph type="body" sz="quarter" idx="56" hasCustomPrompt="1"/>
          </p:nvPr>
        </p:nvSpPr>
        <p:spPr>
          <a:xfrm>
            <a:off x="9525535"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0" name="Segnaposto testo 4">
            <a:extLst>
              <a:ext uri="{FF2B5EF4-FFF2-40B4-BE49-F238E27FC236}">
                <a16:creationId xmlns:a16="http://schemas.microsoft.com/office/drawing/2014/main" id="{C3D94DFA-FF60-344A-9E27-29099D44FE72}"/>
              </a:ext>
            </a:extLst>
          </p:cNvPr>
          <p:cNvSpPr>
            <a:spLocks noGrp="1"/>
          </p:cNvSpPr>
          <p:nvPr>
            <p:ph type="body" sz="quarter" idx="57" hasCustomPrompt="1"/>
          </p:nvPr>
        </p:nvSpPr>
        <p:spPr>
          <a:xfrm>
            <a:off x="9525535"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25" name="Segnaposto testo 4">
            <a:extLst>
              <a:ext uri="{FF2B5EF4-FFF2-40B4-BE49-F238E27FC236}">
                <a16:creationId xmlns:a16="http://schemas.microsoft.com/office/drawing/2014/main" id="{C37430DB-AC70-EC40-B21D-0EFC5BB31B38}"/>
              </a:ext>
            </a:extLst>
          </p:cNvPr>
          <p:cNvSpPr>
            <a:spLocks noGrp="1"/>
          </p:cNvSpPr>
          <p:nvPr>
            <p:ph type="body" sz="quarter" idx="14" hasCustomPrompt="1"/>
          </p:nvPr>
        </p:nvSpPr>
        <p:spPr>
          <a:xfrm>
            <a:off x="228536" y="4904479"/>
            <a:ext cx="4372889"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sp>
        <p:nvSpPr>
          <p:cNvPr id="26" name="Segnaposto testo 37">
            <a:extLst>
              <a:ext uri="{FF2B5EF4-FFF2-40B4-BE49-F238E27FC236}">
                <a16:creationId xmlns:a16="http://schemas.microsoft.com/office/drawing/2014/main" id="{D6E6D180-2FD0-B747-A5A7-9E9865B998D1}"/>
              </a:ext>
            </a:extLst>
          </p:cNvPr>
          <p:cNvSpPr>
            <a:spLocks noGrp="1"/>
          </p:cNvSpPr>
          <p:nvPr>
            <p:ph type="body" sz="quarter" idx="20" hasCustomPrompt="1"/>
          </p:nvPr>
        </p:nvSpPr>
        <p:spPr>
          <a:xfrm>
            <a:off x="219820" y="3628854"/>
            <a:ext cx="4383071" cy="1210401"/>
          </a:xfrm>
        </p:spPr>
        <p:txBody>
          <a:bodyPr lIns="0" tIns="0" rIns="0" bIns="0" anchor="ctr">
            <a:noAutofit/>
          </a:bodyPr>
          <a:lstStyle>
            <a:lvl1pPr marL="0" indent="0" algn="ctr">
              <a:lnSpc>
                <a:spcPct val="100000"/>
              </a:lnSpc>
              <a:spcBef>
                <a:spcPts val="0"/>
              </a:spcBef>
              <a:buNone/>
              <a:defRPr lang="it-IT" sz="113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27" name="Segnaposto testo 4">
            <a:extLst>
              <a:ext uri="{FF2B5EF4-FFF2-40B4-BE49-F238E27FC236}">
                <a16:creationId xmlns:a16="http://schemas.microsoft.com/office/drawing/2014/main" id="{F3D759D2-FAFC-EA47-B9EE-91FF28DB248B}"/>
              </a:ext>
            </a:extLst>
          </p:cNvPr>
          <p:cNvSpPr>
            <a:spLocks noGrp="1"/>
          </p:cNvSpPr>
          <p:nvPr>
            <p:ph type="body" sz="quarter" idx="58" hasCustomPrompt="1"/>
          </p:nvPr>
        </p:nvSpPr>
        <p:spPr>
          <a:xfrm>
            <a:off x="228536" y="3016044"/>
            <a:ext cx="4372889"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pic>
        <p:nvPicPr>
          <p:cNvPr id="41" name="Elemento grafico 40">
            <a:extLst>
              <a:ext uri="{FF2B5EF4-FFF2-40B4-BE49-F238E27FC236}">
                <a16:creationId xmlns:a16="http://schemas.microsoft.com/office/drawing/2014/main" id="{E95052C6-200F-094D-8B53-A9A36447B0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42" name="object 10">
            <a:extLst>
              <a:ext uri="{FF2B5EF4-FFF2-40B4-BE49-F238E27FC236}">
                <a16:creationId xmlns:a16="http://schemas.microsoft.com/office/drawing/2014/main" id="{D9B326DD-7D45-144F-802B-5BB0EBFCC0D0}"/>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97201825"/>
      </p:ext>
    </p:extLst>
  </p:cSld>
  <p:clrMapOvr>
    <a:masterClrMapping/>
  </p:clrMapOvr>
  <p:extLst>
    <p:ext uri="{DCECCB84-F9BA-43D5-87BE-67443E8EF086}">
      <p15:sldGuideLst xmlns:p15="http://schemas.microsoft.com/office/powerpoint/2012/main">
        <p15:guide id="1" orient="horz" pos="100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bubbles">
    <p:spTree>
      <p:nvGrpSpPr>
        <p:cNvPr id="1" name=""/>
        <p:cNvGrpSpPr/>
        <p:nvPr/>
      </p:nvGrpSpPr>
      <p:grpSpPr>
        <a:xfrm>
          <a:off x="0" y="0"/>
          <a:ext cx="0" cy="0"/>
          <a:chOff x="0" y="0"/>
          <a:chExt cx="0" cy="0"/>
        </a:xfrm>
      </p:grpSpPr>
      <p:sp>
        <p:nvSpPr>
          <p:cNvPr id="40" name="Segnaposto testo 4">
            <a:extLst>
              <a:ext uri="{FF2B5EF4-FFF2-40B4-BE49-F238E27FC236}">
                <a16:creationId xmlns:a16="http://schemas.microsoft.com/office/drawing/2014/main" id="{AA33D109-C3B1-8740-AC9B-30A3DAC9791B}"/>
              </a:ext>
            </a:extLst>
          </p:cNvPr>
          <p:cNvSpPr>
            <a:spLocks noGrp="1"/>
          </p:cNvSpPr>
          <p:nvPr>
            <p:ph type="body" sz="quarter" idx="21" hasCustomPrompt="1"/>
          </p:nvPr>
        </p:nvSpPr>
        <p:spPr>
          <a:xfrm>
            <a:off x="1048201" y="321573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41" name="Segnaposto testo 37">
            <a:extLst>
              <a:ext uri="{FF2B5EF4-FFF2-40B4-BE49-F238E27FC236}">
                <a16:creationId xmlns:a16="http://schemas.microsoft.com/office/drawing/2014/main" id="{1A4BBBC6-51EA-8547-B2B9-0EE92825F41E}"/>
              </a:ext>
            </a:extLst>
          </p:cNvPr>
          <p:cNvSpPr>
            <a:spLocks noGrp="1"/>
          </p:cNvSpPr>
          <p:nvPr>
            <p:ph type="body" sz="quarter" idx="22" hasCustomPrompt="1"/>
          </p:nvPr>
        </p:nvSpPr>
        <p:spPr>
          <a:xfrm>
            <a:off x="1048201" y="2430825"/>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3" name="Segnaposto testo 4">
            <a:extLst>
              <a:ext uri="{FF2B5EF4-FFF2-40B4-BE49-F238E27FC236}">
                <a16:creationId xmlns:a16="http://schemas.microsoft.com/office/drawing/2014/main" id="{2447C1EA-C929-C34E-9209-41FE52258722}"/>
              </a:ext>
            </a:extLst>
          </p:cNvPr>
          <p:cNvSpPr>
            <a:spLocks noGrp="1"/>
          </p:cNvSpPr>
          <p:nvPr>
            <p:ph type="body" sz="quarter" idx="23" hasCustomPrompt="1"/>
          </p:nvPr>
        </p:nvSpPr>
        <p:spPr>
          <a:xfrm>
            <a:off x="3302733" y="321496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47" name="Segnaposto testo 37">
            <a:extLst>
              <a:ext uri="{FF2B5EF4-FFF2-40B4-BE49-F238E27FC236}">
                <a16:creationId xmlns:a16="http://schemas.microsoft.com/office/drawing/2014/main" id="{381B996E-9223-9B40-841B-BE2E350B1C0A}"/>
              </a:ext>
            </a:extLst>
          </p:cNvPr>
          <p:cNvSpPr>
            <a:spLocks noGrp="1"/>
          </p:cNvSpPr>
          <p:nvPr>
            <p:ph type="body" sz="quarter" idx="24" hasCustomPrompt="1"/>
          </p:nvPr>
        </p:nvSpPr>
        <p:spPr>
          <a:xfrm>
            <a:off x="3302733" y="2430055"/>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55" name="Segnaposto testo 4">
            <a:extLst>
              <a:ext uri="{FF2B5EF4-FFF2-40B4-BE49-F238E27FC236}">
                <a16:creationId xmlns:a16="http://schemas.microsoft.com/office/drawing/2014/main" id="{677793B2-3A0F-2545-A234-FE544FFBEC41}"/>
              </a:ext>
            </a:extLst>
          </p:cNvPr>
          <p:cNvSpPr>
            <a:spLocks noGrp="1"/>
          </p:cNvSpPr>
          <p:nvPr>
            <p:ph type="body" sz="quarter" idx="25" hasCustomPrompt="1"/>
          </p:nvPr>
        </p:nvSpPr>
        <p:spPr>
          <a:xfrm>
            <a:off x="5557265" y="321419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56" name="Segnaposto testo 37">
            <a:extLst>
              <a:ext uri="{FF2B5EF4-FFF2-40B4-BE49-F238E27FC236}">
                <a16:creationId xmlns:a16="http://schemas.microsoft.com/office/drawing/2014/main" id="{CD810440-59E5-F946-90EA-547BE6E741C9}"/>
              </a:ext>
            </a:extLst>
          </p:cNvPr>
          <p:cNvSpPr>
            <a:spLocks noGrp="1"/>
          </p:cNvSpPr>
          <p:nvPr>
            <p:ph type="body" sz="quarter" idx="26" hasCustomPrompt="1"/>
          </p:nvPr>
        </p:nvSpPr>
        <p:spPr>
          <a:xfrm>
            <a:off x="5557265" y="2429285"/>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0" name="Segnaposto testo 4">
            <a:extLst>
              <a:ext uri="{FF2B5EF4-FFF2-40B4-BE49-F238E27FC236}">
                <a16:creationId xmlns:a16="http://schemas.microsoft.com/office/drawing/2014/main" id="{A4FC4ADA-6F61-495B-9F49-EEA0C25856E9}"/>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8" name="Segnaposto testo 4">
            <a:extLst>
              <a:ext uri="{FF2B5EF4-FFF2-40B4-BE49-F238E27FC236}">
                <a16:creationId xmlns:a16="http://schemas.microsoft.com/office/drawing/2014/main" id="{C209547B-E086-46AE-AEE3-E18A5AB31E4C}"/>
              </a:ext>
            </a:extLst>
          </p:cNvPr>
          <p:cNvSpPr>
            <a:spLocks noGrp="1"/>
          </p:cNvSpPr>
          <p:nvPr>
            <p:ph type="body" sz="quarter" idx="46" hasCustomPrompt="1"/>
          </p:nvPr>
        </p:nvSpPr>
        <p:spPr>
          <a:xfrm>
            <a:off x="6679475" y="576091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31" name="Segnaposto testo 37">
            <a:extLst>
              <a:ext uri="{FF2B5EF4-FFF2-40B4-BE49-F238E27FC236}">
                <a16:creationId xmlns:a16="http://schemas.microsoft.com/office/drawing/2014/main" id="{1F621704-32DF-44D2-8812-49A637CB012D}"/>
              </a:ext>
            </a:extLst>
          </p:cNvPr>
          <p:cNvSpPr>
            <a:spLocks noGrp="1"/>
          </p:cNvSpPr>
          <p:nvPr>
            <p:ph type="body" sz="quarter" idx="47" hasCustomPrompt="1"/>
          </p:nvPr>
        </p:nvSpPr>
        <p:spPr>
          <a:xfrm>
            <a:off x="6679475" y="503663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2" name="Segnaposto testo 4">
            <a:extLst>
              <a:ext uri="{FF2B5EF4-FFF2-40B4-BE49-F238E27FC236}">
                <a16:creationId xmlns:a16="http://schemas.microsoft.com/office/drawing/2014/main" id="{1632CB15-DA8C-42E2-815B-C964F90A3123}"/>
              </a:ext>
            </a:extLst>
          </p:cNvPr>
          <p:cNvSpPr>
            <a:spLocks noGrp="1"/>
          </p:cNvSpPr>
          <p:nvPr>
            <p:ph type="body" sz="quarter" idx="48" hasCustomPrompt="1"/>
          </p:nvPr>
        </p:nvSpPr>
        <p:spPr>
          <a:xfrm>
            <a:off x="6679475" y="448303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36" name="Segnaposto testo 4">
            <a:extLst>
              <a:ext uri="{FF2B5EF4-FFF2-40B4-BE49-F238E27FC236}">
                <a16:creationId xmlns:a16="http://schemas.microsoft.com/office/drawing/2014/main" id="{04872A54-1D25-4776-B9A9-7D0CF4DB611C}"/>
              </a:ext>
            </a:extLst>
          </p:cNvPr>
          <p:cNvSpPr>
            <a:spLocks noGrp="1"/>
          </p:cNvSpPr>
          <p:nvPr>
            <p:ph type="body" sz="quarter" idx="49" hasCustomPrompt="1"/>
          </p:nvPr>
        </p:nvSpPr>
        <p:spPr>
          <a:xfrm>
            <a:off x="4432526" y="576091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37" name="Segnaposto testo 37">
            <a:extLst>
              <a:ext uri="{FF2B5EF4-FFF2-40B4-BE49-F238E27FC236}">
                <a16:creationId xmlns:a16="http://schemas.microsoft.com/office/drawing/2014/main" id="{A8EE060F-456C-4515-A471-6B5FD077FEA8}"/>
              </a:ext>
            </a:extLst>
          </p:cNvPr>
          <p:cNvSpPr>
            <a:spLocks noGrp="1"/>
          </p:cNvSpPr>
          <p:nvPr>
            <p:ph type="body" sz="quarter" idx="50" hasCustomPrompt="1"/>
          </p:nvPr>
        </p:nvSpPr>
        <p:spPr>
          <a:xfrm>
            <a:off x="4432526" y="503663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5" name="Segnaposto testo 4">
            <a:extLst>
              <a:ext uri="{FF2B5EF4-FFF2-40B4-BE49-F238E27FC236}">
                <a16:creationId xmlns:a16="http://schemas.microsoft.com/office/drawing/2014/main" id="{7C05417C-7FDB-4620-B7D3-9AFC7C3B45E2}"/>
              </a:ext>
            </a:extLst>
          </p:cNvPr>
          <p:cNvSpPr>
            <a:spLocks noGrp="1"/>
          </p:cNvSpPr>
          <p:nvPr>
            <p:ph type="body" sz="quarter" idx="51" hasCustomPrompt="1"/>
          </p:nvPr>
        </p:nvSpPr>
        <p:spPr>
          <a:xfrm>
            <a:off x="4432526" y="448303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29" name="Titolo 2">
            <a:extLst>
              <a:ext uri="{FF2B5EF4-FFF2-40B4-BE49-F238E27FC236}">
                <a16:creationId xmlns:a16="http://schemas.microsoft.com/office/drawing/2014/main" id="{0EA3C838-64AE-7645-9AD0-0198A06CA6A9}"/>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34" name="Segnaposto testo 34">
            <a:extLst>
              <a:ext uri="{FF2B5EF4-FFF2-40B4-BE49-F238E27FC236}">
                <a16:creationId xmlns:a16="http://schemas.microsoft.com/office/drawing/2014/main" id="{872398C8-7A73-924A-8708-08D12301C990}"/>
              </a:ext>
            </a:extLst>
          </p:cNvPr>
          <p:cNvSpPr>
            <a:spLocks noGrp="1"/>
          </p:cNvSpPr>
          <p:nvPr>
            <p:ph type="body" sz="quarter" idx="5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2" name="Segnaposto testo 4">
            <a:extLst>
              <a:ext uri="{FF2B5EF4-FFF2-40B4-BE49-F238E27FC236}">
                <a16:creationId xmlns:a16="http://schemas.microsoft.com/office/drawing/2014/main" id="{D154270F-55D8-9448-84CF-D9BA53D33A42}"/>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25" name="Segnaposto testo 4">
            <a:extLst>
              <a:ext uri="{FF2B5EF4-FFF2-40B4-BE49-F238E27FC236}">
                <a16:creationId xmlns:a16="http://schemas.microsoft.com/office/drawing/2014/main" id="{F2E87AAF-0344-1F4B-936D-AE6DE6486046}"/>
              </a:ext>
            </a:extLst>
          </p:cNvPr>
          <p:cNvSpPr>
            <a:spLocks noGrp="1"/>
          </p:cNvSpPr>
          <p:nvPr>
            <p:ph type="body" sz="quarter" idx="55" hasCustomPrompt="1"/>
          </p:nvPr>
        </p:nvSpPr>
        <p:spPr>
          <a:xfrm>
            <a:off x="8924835" y="576091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26" name="Segnaposto testo 37">
            <a:extLst>
              <a:ext uri="{FF2B5EF4-FFF2-40B4-BE49-F238E27FC236}">
                <a16:creationId xmlns:a16="http://schemas.microsoft.com/office/drawing/2014/main" id="{493C7072-5996-904C-901F-47869101D500}"/>
              </a:ext>
            </a:extLst>
          </p:cNvPr>
          <p:cNvSpPr>
            <a:spLocks noGrp="1"/>
          </p:cNvSpPr>
          <p:nvPr>
            <p:ph type="body" sz="quarter" idx="56" hasCustomPrompt="1"/>
          </p:nvPr>
        </p:nvSpPr>
        <p:spPr>
          <a:xfrm>
            <a:off x="8924835" y="503663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27" name="Segnaposto testo 4">
            <a:extLst>
              <a:ext uri="{FF2B5EF4-FFF2-40B4-BE49-F238E27FC236}">
                <a16:creationId xmlns:a16="http://schemas.microsoft.com/office/drawing/2014/main" id="{A09B5A88-2F50-8843-8D46-EC47AF511EAA}"/>
              </a:ext>
            </a:extLst>
          </p:cNvPr>
          <p:cNvSpPr>
            <a:spLocks noGrp="1"/>
          </p:cNvSpPr>
          <p:nvPr>
            <p:ph type="body" sz="quarter" idx="57" hasCustomPrompt="1"/>
          </p:nvPr>
        </p:nvSpPr>
        <p:spPr>
          <a:xfrm>
            <a:off x="8924835" y="448303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pic>
        <p:nvPicPr>
          <p:cNvPr id="24" name="Elemento grafico 23">
            <a:extLst>
              <a:ext uri="{FF2B5EF4-FFF2-40B4-BE49-F238E27FC236}">
                <a16:creationId xmlns:a16="http://schemas.microsoft.com/office/drawing/2014/main" id="{E36C19AC-71A8-2D49-A588-336BB09D2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33" name="object 10">
            <a:extLst>
              <a:ext uri="{FF2B5EF4-FFF2-40B4-BE49-F238E27FC236}">
                <a16:creationId xmlns:a16="http://schemas.microsoft.com/office/drawing/2014/main" id="{99BF6F49-C857-634E-B52B-2BBB06CA4162}"/>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63362257"/>
      </p:ext>
    </p:extLst>
  </p:cSld>
  <p:clrMapOvr>
    <a:masterClrMapping/>
  </p:clrMapOvr>
  <p:extLst>
    <p:ext uri="{DCECCB84-F9BA-43D5-87BE-67443E8EF086}">
      <p15:sldGuideLst xmlns:p15="http://schemas.microsoft.com/office/powerpoint/2012/main">
        <p15:guide id="1" orient="horz" pos="100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box, 1 big bubble, 2 small bubbles">
    <p:spTree>
      <p:nvGrpSpPr>
        <p:cNvPr id="1" name=""/>
        <p:cNvGrpSpPr/>
        <p:nvPr/>
      </p:nvGrpSpPr>
      <p:grpSpPr>
        <a:xfrm>
          <a:off x="0" y="0"/>
          <a:ext cx="0" cy="0"/>
          <a:chOff x="0" y="0"/>
          <a:chExt cx="0" cy="0"/>
        </a:xfrm>
      </p:grpSpPr>
      <p:sp>
        <p:nvSpPr>
          <p:cNvPr id="43" name="Segnaposto testo 4">
            <a:extLst>
              <a:ext uri="{FF2B5EF4-FFF2-40B4-BE49-F238E27FC236}">
                <a16:creationId xmlns:a16="http://schemas.microsoft.com/office/drawing/2014/main" id="{2447C1EA-C929-C34E-9209-41FE52258722}"/>
              </a:ext>
            </a:extLst>
          </p:cNvPr>
          <p:cNvSpPr>
            <a:spLocks noGrp="1"/>
          </p:cNvSpPr>
          <p:nvPr>
            <p:ph type="body" sz="quarter" idx="23" hasCustomPrompt="1"/>
          </p:nvPr>
        </p:nvSpPr>
        <p:spPr>
          <a:xfrm>
            <a:off x="9804987" y="321496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47" name="Segnaposto testo 37">
            <a:extLst>
              <a:ext uri="{FF2B5EF4-FFF2-40B4-BE49-F238E27FC236}">
                <a16:creationId xmlns:a16="http://schemas.microsoft.com/office/drawing/2014/main" id="{381B996E-9223-9B40-841B-BE2E350B1C0A}"/>
              </a:ext>
            </a:extLst>
          </p:cNvPr>
          <p:cNvSpPr>
            <a:spLocks noGrp="1"/>
          </p:cNvSpPr>
          <p:nvPr>
            <p:ph type="body" sz="quarter" idx="24" hasCustomPrompt="1"/>
          </p:nvPr>
        </p:nvSpPr>
        <p:spPr>
          <a:xfrm>
            <a:off x="9804987" y="243005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 name="Segnaposto testo 3">
            <a:extLst>
              <a:ext uri="{FF2B5EF4-FFF2-40B4-BE49-F238E27FC236}">
                <a16:creationId xmlns:a16="http://schemas.microsoft.com/office/drawing/2014/main" id="{FAF36E3F-308F-154A-BAA7-7C94B4FC923C}"/>
              </a:ext>
            </a:extLst>
          </p:cNvPr>
          <p:cNvSpPr>
            <a:spLocks noGrp="1"/>
          </p:cNvSpPr>
          <p:nvPr>
            <p:ph type="body" sz="quarter" idx="38" hasCustomPrompt="1"/>
          </p:nvPr>
        </p:nvSpPr>
        <p:spPr>
          <a:xfrm>
            <a:off x="227013" y="2269332"/>
            <a:ext cx="4383072" cy="486000"/>
          </a:xfrm>
        </p:spPr>
        <p:txBody>
          <a:bodyPr lIns="0" tIns="0" rIns="0" bIns="0">
            <a:noAutofit/>
          </a:bodyPr>
          <a:lstStyle>
            <a:lvl1pPr marL="0" indent="0">
              <a:lnSpc>
                <a:spcPct val="100000"/>
              </a:lnSpc>
              <a:spcBef>
                <a:spcPts val="0"/>
              </a:spcBef>
              <a:buNone/>
              <a:defRPr sz="3000">
                <a:solidFill>
                  <a:srgbClr val="002182"/>
                </a:solidFill>
              </a:defRPr>
            </a:lvl1pPr>
            <a:lvl2pPr>
              <a:defRPr sz="3000"/>
            </a:lvl2pPr>
            <a:lvl3pPr>
              <a:defRPr sz="3000"/>
            </a:lvl3pPr>
            <a:lvl4pPr>
              <a:defRPr sz="3000"/>
            </a:lvl4pPr>
            <a:lvl5pPr>
              <a:defRPr sz="3000"/>
            </a:lvl5pPr>
          </a:lstStyle>
          <a:p>
            <a:pPr lvl="0"/>
            <a:r>
              <a:rPr lang="en-GB" noProof="0"/>
              <a:t>Insert text</a:t>
            </a:r>
          </a:p>
        </p:txBody>
      </p:sp>
      <p:sp>
        <p:nvSpPr>
          <p:cNvPr id="36" name="Segnaposto testo 3">
            <a:extLst>
              <a:ext uri="{FF2B5EF4-FFF2-40B4-BE49-F238E27FC236}">
                <a16:creationId xmlns:a16="http://schemas.microsoft.com/office/drawing/2014/main" id="{8444F3B1-9D51-224B-8348-346CFEE491B6}"/>
              </a:ext>
            </a:extLst>
          </p:cNvPr>
          <p:cNvSpPr>
            <a:spLocks noGrp="1"/>
          </p:cNvSpPr>
          <p:nvPr>
            <p:ph type="body" sz="quarter" idx="39" hasCustomPrompt="1"/>
          </p:nvPr>
        </p:nvSpPr>
        <p:spPr>
          <a:xfrm>
            <a:off x="227013" y="2759600"/>
            <a:ext cx="4383072" cy="3540667"/>
          </a:xfrm>
        </p:spPr>
        <p:txBody>
          <a:bodyPr lIns="0" tIns="0" rIns="0" bIns="0">
            <a:noAutofit/>
          </a:bodyPr>
          <a:lstStyle>
            <a:lvl1pPr marL="180975" marR="0" indent="-180975"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800" b="0" i="0">
                <a:solidFill>
                  <a:srgbClr val="002182"/>
                </a:solidFill>
                <a:latin typeface="Times New Roman" panose="02020603050405020304" pitchFamily="18" charset="0"/>
              </a:defRPr>
            </a:lvl1pPr>
            <a:lvl2pPr>
              <a:defRPr sz="3000"/>
            </a:lvl2pPr>
            <a:lvl3pPr>
              <a:defRPr sz="3000"/>
            </a:lvl3pPr>
            <a:lvl4pPr>
              <a:defRPr sz="3000"/>
            </a:lvl4pPr>
            <a:lvl5pPr>
              <a:defRPr sz="3000"/>
            </a:lvl5pPr>
          </a:lstStyle>
          <a:p>
            <a:pPr lvl="0"/>
            <a:r>
              <a:rPr lang="en-GB" noProof="0"/>
              <a:t>Insert text</a:t>
            </a:r>
          </a:p>
        </p:txBody>
      </p:sp>
      <p:sp>
        <p:nvSpPr>
          <p:cNvPr id="24" name="Segnaposto testo 4">
            <a:extLst>
              <a:ext uri="{FF2B5EF4-FFF2-40B4-BE49-F238E27FC236}">
                <a16:creationId xmlns:a16="http://schemas.microsoft.com/office/drawing/2014/main" id="{EA0BF1DF-F7E5-4F2F-B40D-BE9594735A8A}"/>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5" name="Segnaposto testo 4">
            <a:extLst>
              <a:ext uri="{FF2B5EF4-FFF2-40B4-BE49-F238E27FC236}">
                <a16:creationId xmlns:a16="http://schemas.microsoft.com/office/drawing/2014/main" id="{11C742FF-15FF-4016-9FCC-3B79AB749E67}"/>
              </a:ext>
            </a:extLst>
          </p:cNvPr>
          <p:cNvSpPr>
            <a:spLocks noGrp="1"/>
          </p:cNvSpPr>
          <p:nvPr>
            <p:ph type="body" sz="quarter" idx="46" hasCustomPrompt="1"/>
          </p:nvPr>
        </p:nvSpPr>
        <p:spPr>
          <a:xfrm>
            <a:off x="9804988" y="576091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26" name="Segnaposto testo 37">
            <a:extLst>
              <a:ext uri="{FF2B5EF4-FFF2-40B4-BE49-F238E27FC236}">
                <a16:creationId xmlns:a16="http://schemas.microsoft.com/office/drawing/2014/main" id="{EC52BB3F-8A63-41A5-B88F-9952FAD756E3}"/>
              </a:ext>
            </a:extLst>
          </p:cNvPr>
          <p:cNvSpPr>
            <a:spLocks noGrp="1"/>
          </p:cNvSpPr>
          <p:nvPr>
            <p:ph type="body" sz="quarter" idx="47" hasCustomPrompt="1"/>
          </p:nvPr>
        </p:nvSpPr>
        <p:spPr>
          <a:xfrm>
            <a:off x="9804988" y="503663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27" name="Segnaposto testo 4">
            <a:extLst>
              <a:ext uri="{FF2B5EF4-FFF2-40B4-BE49-F238E27FC236}">
                <a16:creationId xmlns:a16="http://schemas.microsoft.com/office/drawing/2014/main" id="{9C6D17D9-3F56-493D-BB30-EBE16CDD5843}"/>
              </a:ext>
            </a:extLst>
          </p:cNvPr>
          <p:cNvSpPr>
            <a:spLocks noGrp="1"/>
          </p:cNvSpPr>
          <p:nvPr>
            <p:ph type="body" sz="quarter" idx="48" hasCustomPrompt="1"/>
          </p:nvPr>
        </p:nvSpPr>
        <p:spPr>
          <a:xfrm>
            <a:off x="9804988" y="448303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22" name="Titolo 2">
            <a:extLst>
              <a:ext uri="{FF2B5EF4-FFF2-40B4-BE49-F238E27FC236}">
                <a16:creationId xmlns:a16="http://schemas.microsoft.com/office/drawing/2014/main" id="{C19563E3-F331-ED4A-BE77-F2361D127F5A}"/>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23" name="Segnaposto testo 34">
            <a:extLst>
              <a:ext uri="{FF2B5EF4-FFF2-40B4-BE49-F238E27FC236}">
                <a16:creationId xmlns:a16="http://schemas.microsoft.com/office/drawing/2014/main" id="{ADA90722-4662-4140-91AA-AF1D9CAEE2FB}"/>
              </a:ext>
            </a:extLst>
          </p:cNvPr>
          <p:cNvSpPr>
            <a:spLocks noGrp="1"/>
          </p:cNvSpPr>
          <p:nvPr>
            <p:ph type="body" sz="quarter" idx="49"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7" name="Segnaposto testo 4">
            <a:extLst>
              <a:ext uri="{FF2B5EF4-FFF2-40B4-BE49-F238E27FC236}">
                <a16:creationId xmlns:a16="http://schemas.microsoft.com/office/drawing/2014/main" id="{B4377C28-4C3C-0747-9327-CF6BEC1184D5}"/>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21" name="Segnaposto testo 4">
            <a:extLst>
              <a:ext uri="{FF2B5EF4-FFF2-40B4-BE49-F238E27FC236}">
                <a16:creationId xmlns:a16="http://schemas.microsoft.com/office/drawing/2014/main" id="{6449D26C-865F-584C-BE9D-AE3BE18F3384}"/>
              </a:ext>
            </a:extLst>
          </p:cNvPr>
          <p:cNvSpPr>
            <a:spLocks noGrp="1"/>
          </p:cNvSpPr>
          <p:nvPr>
            <p:ph type="body" sz="quarter" idx="50" hasCustomPrompt="1"/>
          </p:nvPr>
        </p:nvSpPr>
        <p:spPr>
          <a:xfrm>
            <a:off x="5007826" y="4965439"/>
            <a:ext cx="4372891"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sp>
        <p:nvSpPr>
          <p:cNvPr id="28" name="Segnaposto testo 37">
            <a:extLst>
              <a:ext uri="{FF2B5EF4-FFF2-40B4-BE49-F238E27FC236}">
                <a16:creationId xmlns:a16="http://schemas.microsoft.com/office/drawing/2014/main" id="{2DBA6789-1C09-BE4F-A56D-9D115A00157C}"/>
              </a:ext>
            </a:extLst>
          </p:cNvPr>
          <p:cNvSpPr>
            <a:spLocks noGrp="1"/>
          </p:cNvSpPr>
          <p:nvPr>
            <p:ph type="body" sz="quarter" idx="51" hasCustomPrompt="1"/>
          </p:nvPr>
        </p:nvSpPr>
        <p:spPr>
          <a:xfrm>
            <a:off x="4998646" y="3689814"/>
            <a:ext cx="4383073" cy="1210401"/>
          </a:xfrm>
        </p:spPr>
        <p:txBody>
          <a:bodyPr lIns="0" tIns="0" rIns="0" bIns="0" anchor="ctr">
            <a:noAutofit/>
          </a:bodyPr>
          <a:lstStyle>
            <a:lvl1pPr marL="0" indent="0" algn="ctr">
              <a:lnSpc>
                <a:spcPct val="100000"/>
              </a:lnSpc>
              <a:spcBef>
                <a:spcPts val="0"/>
              </a:spcBef>
              <a:buNone/>
              <a:defRPr lang="it-IT" sz="113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29" name="Segnaposto testo 4">
            <a:extLst>
              <a:ext uri="{FF2B5EF4-FFF2-40B4-BE49-F238E27FC236}">
                <a16:creationId xmlns:a16="http://schemas.microsoft.com/office/drawing/2014/main" id="{F7B41A75-9C5F-424B-9E7F-EFFD95DCEE8E}"/>
              </a:ext>
            </a:extLst>
          </p:cNvPr>
          <p:cNvSpPr>
            <a:spLocks noGrp="1"/>
          </p:cNvSpPr>
          <p:nvPr>
            <p:ph type="body" sz="quarter" idx="52" hasCustomPrompt="1"/>
          </p:nvPr>
        </p:nvSpPr>
        <p:spPr>
          <a:xfrm>
            <a:off x="5007826" y="3077004"/>
            <a:ext cx="4372891"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pic>
        <p:nvPicPr>
          <p:cNvPr id="19" name="Elemento grafico 18">
            <a:extLst>
              <a:ext uri="{FF2B5EF4-FFF2-40B4-BE49-F238E27FC236}">
                <a16:creationId xmlns:a16="http://schemas.microsoft.com/office/drawing/2014/main" id="{0D0BAB87-1984-B646-BB22-E2A9E83D77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20" name="object 10">
            <a:extLst>
              <a:ext uri="{FF2B5EF4-FFF2-40B4-BE49-F238E27FC236}">
                <a16:creationId xmlns:a16="http://schemas.microsoft.com/office/drawing/2014/main" id="{27D78C59-98BB-284A-B6E2-C7195AB77CFF}"/>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22618786"/>
      </p:ext>
    </p:extLst>
  </p:cSld>
  <p:clrMapOvr>
    <a:masterClrMapping/>
  </p:clrMapOvr>
  <p:extLst>
    <p:ext uri="{DCECCB84-F9BA-43D5-87BE-67443E8EF086}">
      <p15:sldGuideLst xmlns:p15="http://schemas.microsoft.com/office/powerpoint/2012/main">
        <p15:guide id="1" orient="horz" pos="100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e 2 sets of text boxes">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673249"/>
            <a:ext cx="5689600" cy="1255075"/>
          </a:xfrm>
        </p:spPr>
        <p:txBody>
          <a:bodyPr lIns="0" tIns="0" rIns="0" bIns="0">
            <a:normAutofit/>
          </a:bodyPr>
          <a:lstStyle>
            <a:lvl1pPr marL="0" indent="0" algn="l">
              <a:lnSpc>
                <a:spcPct val="100000"/>
              </a:lnSpc>
              <a:spcBef>
                <a:spcPts val="0"/>
              </a:spcBef>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3" y="4029021"/>
            <a:ext cx="2842527" cy="486927"/>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9" name="Segnaposto testo 34">
            <a:extLst>
              <a:ext uri="{FF2B5EF4-FFF2-40B4-BE49-F238E27FC236}">
                <a16:creationId xmlns:a16="http://schemas.microsoft.com/office/drawing/2014/main" id="{3A538742-0E49-8E48-A254-223CC2BE9D55}"/>
              </a:ext>
            </a:extLst>
          </p:cNvPr>
          <p:cNvSpPr>
            <a:spLocks noGrp="1"/>
          </p:cNvSpPr>
          <p:nvPr>
            <p:ph type="body" sz="quarter" idx="22" hasCustomPrompt="1"/>
          </p:nvPr>
        </p:nvSpPr>
        <p:spPr>
          <a:xfrm>
            <a:off x="227013" y="2168044"/>
            <a:ext cx="56896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20" name="Segnaposto testo 4">
            <a:extLst>
              <a:ext uri="{FF2B5EF4-FFF2-40B4-BE49-F238E27FC236}">
                <a16:creationId xmlns:a16="http://schemas.microsoft.com/office/drawing/2014/main" id="{6822F512-4B3A-324C-BB25-50329EFFA0EC}"/>
              </a:ext>
            </a:extLst>
          </p:cNvPr>
          <p:cNvSpPr>
            <a:spLocks noGrp="1"/>
          </p:cNvSpPr>
          <p:nvPr>
            <p:ph type="body" sz="quarter" idx="23" hasCustomPrompt="1"/>
          </p:nvPr>
        </p:nvSpPr>
        <p:spPr>
          <a:xfrm>
            <a:off x="6275389" y="2673730"/>
            <a:ext cx="5689596" cy="1255075"/>
          </a:xfrm>
        </p:spPr>
        <p:txBody>
          <a:bodyPr lIns="0" tIns="0" rIns="0" bIns="0">
            <a:normAutofit/>
          </a:bodyPr>
          <a:lstStyle>
            <a:lvl1pPr marL="0" indent="0" algn="l">
              <a:lnSpc>
                <a:spcPct val="100000"/>
              </a:lnSpc>
              <a:spcBef>
                <a:spcPts val="0"/>
              </a:spcBef>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2" name="Segnaposto testo 9">
            <a:extLst>
              <a:ext uri="{FF2B5EF4-FFF2-40B4-BE49-F238E27FC236}">
                <a16:creationId xmlns:a16="http://schemas.microsoft.com/office/drawing/2014/main" id="{B83DC78B-2F1A-EA40-8AB6-C3321F2C6B5B}"/>
              </a:ext>
            </a:extLst>
          </p:cNvPr>
          <p:cNvSpPr>
            <a:spLocks noGrp="1"/>
          </p:cNvSpPr>
          <p:nvPr>
            <p:ph type="body" sz="quarter" idx="24" hasCustomPrompt="1"/>
          </p:nvPr>
        </p:nvSpPr>
        <p:spPr>
          <a:xfrm>
            <a:off x="6275389" y="4029502"/>
            <a:ext cx="2842527" cy="486927"/>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3" name="Segnaposto testo 34">
            <a:extLst>
              <a:ext uri="{FF2B5EF4-FFF2-40B4-BE49-F238E27FC236}">
                <a16:creationId xmlns:a16="http://schemas.microsoft.com/office/drawing/2014/main" id="{61430B64-D8C0-9B4D-86D4-783D3A01A2F7}"/>
              </a:ext>
            </a:extLst>
          </p:cNvPr>
          <p:cNvSpPr>
            <a:spLocks noGrp="1"/>
          </p:cNvSpPr>
          <p:nvPr>
            <p:ph type="body" sz="quarter" idx="25" hasCustomPrompt="1"/>
          </p:nvPr>
        </p:nvSpPr>
        <p:spPr>
          <a:xfrm>
            <a:off x="6275389" y="2168525"/>
            <a:ext cx="5689596"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18" name="Segnaposto testo 4">
            <a:extLst>
              <a:ext uri="{FF2B5EF4-FFF2-40B4-BE49-F238E27FC236}">
                <a16:creationId xmlns:a16="http://schemas.microsoft.com/office/drawing/2014/main" id="{2EDF3C33-EA7D-4FCE-BAED-263075CFE835}"/>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6" name="Titolo 2">
            <a:extLst>
              <a:ext uri="{FF2B5EF4-FFF2-40B4-BE49-F238E27FC236}">
                <a16:creationId xmlns:a16="http://schemas.microsoft.com/office/drawing/2014/main" id="{2F12AFF7-6199-8148-88FA-DC499D356C7E}"/>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7" name="Segnaposto testo 34">
            <a:extLst>
              <a:ext uri="{FF2B5EF4-FFF2-40B4-BE49-F238E27FC236}">
                <a16:creationId xmlns:a16="http://schemas.microsoft.com/office/drawing/2014/main" id="{FC0ACAF8-0444-054B-B802-DA490F6D6C03}"/>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4" name="Segnaposto testo 4">
            <a:extLst>
              <a:ext uri="{FF2B5EF4-FFF2-40B4-BE49-F238E27FC236}">
                <a16:creationId xmlns:a16="http://schemas.microsoft.com/office/drawing/2014/main" id="{83307B28-1429-3948-8D7C-B7AD8A3230DE}"/>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4" name="Elemento grafico 13">
            <a:extLst>
              <a:ext uri="{FF2B5EF4-FFF2-40B4-BE49-F238E27FC236}">
                <a16:creationId xmlns:a16="http://schemas.microsoft.com/office/drawing/2014/main" id="{12A7FF93-87E1-734F-A5A8-B31E895D26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5" name="object 10">
            <a:extLst>
              <a:ext uri="{FF2B5EF4-FFF2-40B4-BE49-F238E27FC236}">
                <a16:creationId xmlns:a16="http://schemas.microsoft.com/office/drawing/2014/main" id="{D4AF295B-68D5-CD4B-A84D-59470165192B}"/>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82656279"/>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e 3 sets of text boxes">
    <p:spTree>
      <p:nvGrpSpPr>
        <p:cNvPr id="1" name=""/>
        <p:cNvGrpSpPr/>
        <p:nvPr/>
      </p:nvGrpSpPr>
      <p:grpSpPr>
        <a:xfrm>
          <a:off x="0" y="0"/>
          <a:ext cx="0" cy="0"/>
          <a:chOff x="0" y="0"/>
          <a:chExt cx="0" cy="0"/>
        </a:xfrm>
      </p:grpSpPr>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3" y="2783137"/>
            <a:ext cx="3758396" cy="3418967"/>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9" name="Segnaposto testo 34">
            <a:extLst>
              <a:ext uri="{FF2B5EF4-FFF2-40B4-BE49-F238E27FC236}">
                <a16:creationId xmlns:a16="http://schemas.microsoft.com/office/drawing/2014/main" id="{3A538742-0E49-8E48-A254-223CC2BE9D55}"/>
              </a:ext>
            </a:extLst>
          </p:cNvPr>
          <p:cNvSpPr>
            <a:spLocks noGrp="1"/>
          </p:cNvSpPr>
          <p:nvPr>
            <p:ph type="body" sz="quarter" idx="22" hasCustomPrompt="1"/>
          </p:nvPr>
        </p:nvSpPr>
        <p:spPr>
          <a:xfrm>
            <a:off x="227014" y="2168044"/>
            <a:ext cx="3744912"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25" name="Segnaposto testo 9">
            <a:extLst>
              <a:ext uri="{FF2B5EF4-FFF2-40B4-BE49-F238E27FC236}">
                <a16:creationId xmlns:a16="http://schemas.microsoft.com/office/drawing/2014/main" id="{548935D1-C289-9F4C-8AC3-B28F888C157C}"/>
              </a:ext>
            </a:extLst>
          </p:cNvPr>
          <p:cNvSpPr>
            <a:spLocks noGrp="1"/>
          </p:cNvSpPr>
          <p:nvPr>
            <p:ph type="body" sz="quarter" idx="23" hasCustomPrompt="1"/>
          </p:nvPr>
        </p:nvSpPr>
        <p:spPr>
          <a:xfrm>
            <a:off x="4224338" y="2783618"/>
            <a:ext cx="3758396" cy="3418967"/>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6" name="Segnaposto testo 34">
            <a:extLst>
              <a:ext uri="{FF2B5EF4-FFF2-40B4-BE49-F238E27FC236}">
                <a16:creationId xmlns:a16="http://schemas.microsoft.com/office/drawing/2014/main" id="{06AF7479-8D89-C443-AEB6-5F605586FCE3}"/>
              </a:ext>
            </a:extLst>
          </p:cNvPr>
          <p:cNvSpPr>
            <a:spLocks noGrp="1"/>
          </p:cNvSpPr>
          <p:nvPr>
            <p:ph type="body" sz="quarter" idx="24" hasCustomPrompt="1"/>
          </p:nvPr>
        </p:nvSpPr>
        <p:spPr>
          <a:xfrm>
            <a:off x="4224339" y="2168525"/>
            <a:ext cx="3744912"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28" name="Segnaposto testo 9">
            <a:extLst>
              <a:ext uri="{FF2B5EF4-FFF2-40B4-BE49-F238E27FC236}">
                <a16:creationId xmlns:a16="http://schemas.microsoft.com/office/drawing/2014/main" id="{FB744090-E989-1B48-B22F-1ECEF65E2E81}"/>
              </a:ext>
            </a:extLst>
          </p:cNvPr>
          <p:cNvSpPr>
            <a:spLocks noGrp="1"/>
          </p:cNvSpPr>
          <p:nvPr>
            <p:ph type="body" sz="quarter" idx="25" hasCustomPrompt="1"/>
          </p:nvPr>
        </p:nvSpPr>
        <p:spPr>
          <a:xfrm>
            <a:off x="8206589" y="2784639"/>
            <a:ext cx="3758396" cy="3418967"/>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9" name="Segnaposto testo 34">
            <a:extLst>
              <a:ext uri="{FF2B5EF4-FFF2-40B4-BE49-F238E27FC236}">
                <a16:creationId xmlns:a16="http://schemas.microsoft.com/office/drawing/2014/main" id="{B1BB0B85-213A-EA42-B30E-88A00D32C579}"/>
              </a:ext>
            </a:extLst>
          </p:cNvPr>
          <p:cNvSpPr>
            <a:spLocks noGrp="1"/>
          </p:cNvSpPr>
          <p:nvPr>
            <p:ph type="body" sz="quarter" idx="26" hasCustomPrompt="1"/>
          </p:nvPr>
        </p:nvSpPr>
        <p:spPr>
          <a:xfrm>
            <a:off x="8206589" y="2169546"/>
            <a:ext cx="3744912"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20" name="Segnaposto testo 4">
            <a:extLst>
              <a:ext uri="{FF2B5EF4-FFF2-40B4-BE49-F238E27FC236}">
                <a16:creationId xmlns:a16="http://schemas.microsoft.com/office/drawing/2014/main" id="{CE11D2E6-007D-4735-B1B7-29C0428235AA}"/>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1" name="Titolo 2">
            <a:extLst>
              <a:ext uri="{FF2B5EF4-FFF2-40B4-BE49-F238E27FC236}">
                <a16:creationId xmlns:a16="http://schemas.microsoft.com/office/drawing/2014/main" id="{57F34A83-95DD-A64B-8B3C-FA5793BD6F22}"/>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22" name="Segnaposto testo 34">
            <a:extLst>
              <a:ext uri="{FF2B5EF4-FFF2-40B4-BE49-F238E27FC236}">
                <a16:creationId xmlns:a16="http://schemas.microsoft.com/office/drawing/2014/main" id="{25C25838-D7C5-444D-808B-728DDE211C44}"/>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7" name="Segnaposto testo 4">
            <a:extLst>
              <a:ext uri="{FF2B5EF4-FFF2-40B4-BE49-F238E27FC236}">
                <a16:creationId xmlns:a16="http://schemas.microsoft.com/office/drawing/2014/main" id="{0A2EE0BD-2738-B74B-B8B1-F9E9DC45076E}"/>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4" name="Elemento grafico 13">
            <a:extLst>
              <a:ext uri="{FF2B5EF4-FFF2-40B4-BE49-F238E27FC236}">
                <a16:creationId xmlns:a16="http://schemas.microsoft.com/office/drawing/2014/main" id="{AB4A828D-2FBE-2246-8D26-5DD259A4B2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5" name="object 10">
            <a:extLst>
              <a:ext uri="{FF2B5EF4-FFF2-40B4-BE49-F238E27FC236}">
                <a16:creationId xmlns:a16="http://schemas.microsoft.com/office/drawing/2014/main" id="{D0D9FF3A-97F2-CE4C-9B32-8F065194E370}"/>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488759"/>
      </p:ext>
    </p:extLst>
  </p:cSld>
  <p:clrMapOvr>
    <a:masterClrMapping/>
  </p:clrMapOvr>
  <p:extLst>
    <p:ext uri="{DCECCB84-F9BA-43D5-87BE-67443E8EF086}">
      <p15:sldGuideLst xmlns:p15="http://schemas.microsoft.com/office/powerpoint/2012/main">
        <p15:guide id="1" pos="2661">
          <p15:clr>
            <a:srgbClr val="FBAE40"/>
          </p15:clr>
        </p15:guide>
        <p15:guide id="2" pos="2502">
          <p15:clr>
            <a:srgbClr val="FBAE40"/>
          </p15:clr>
        </p15:guide>
        <p15:guide id="3" pos="5019">
          <p15:clr>
            <a:srgbClr val="FBAE40"/>
          </p15:clr>
        </p15:guide>
        <p15:guide id="4" pos="517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e 8 sets of text boxes">
    <p:spTree>
      <p:nvGrpSpPr>
        <p:cNvPr id="1" name=""/>
        <p:cNvGrpSpPr/>
        <p:nvPr/>
      </p:nvGrpSpPr>
      <p:grpSpPr>
        <a:xfrm>
          <a:off x="0" y="0"/>
          <a:ext cx="0" cy="0"/>
          <a:chOff x="0" y="0"/>
          <a:chExt cx="0" cy="0"/>
        </a:xfrm>
      </p:grpSpPr>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3" y="2783138"/>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9" name="Segnaposto testo 34">
            <a:extLst>
              <a:ext uri="{FF2B5EF4-FFF2-40B4-BE49-F238E27FC236}">
                <a16:creationId xmlns:a16="http://schemas.microsoft.com/office/drawing/2014/main" id="{3A538742-0E49-8E48-A254-223CC2BE9D55}"/>
              </a:ext>
            </a:extLst>
          </p:cNvPr>
          <p:cNvSpPr>
            <a:spLocks noGrp="1"/>
          </p:cNvSpPr>
          <p:nvPr>
            <p:ph type="body" sz="quarter" idx="22" hasCustomPrompt="1"/>
          </p:nvPr>
        </p:nvSpPr>
        <p:spPr>
          <a:xfrm>
            <a:off x="227014" y="2168044"/>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20" name="Segnaposto testo 9">
            <a:extLst>
              <a:ext uri="{FF2B5EF4-FFF2-40B4-BE49-F238E27FC236}">
                <a16:creationId xmlns:a16="http://schemas.microsoft.com/office/drawing/2014/main" id="{A230C059-37CA-E646-A0F7-74C03683373D}"/>
              </a:ext>
            </a:extLst>
          </p:cNvPr>
          <p:cNvSpPr>
            <a:spLocks noGrp="1"/>
          </p:cNvSpPr>
          <p:nvPr>
            <p:ph type="body" sz="quarter" idx="23" hasCustomPrompt="1"/>
          </p:nvPr>
        </p:nvSpPr>
        <p:spPr>
          <a:xfrm>
            <a:off x="3198154" y="2783138"/>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1" name="Segnaposto testo 34">
            <a:extLst>
              <a:ext uri="{FF2B5EF4-FFF2-40B4-BE49-F238E27FC236}">
                <a16:creationId xmlns:a16="http://schemas.microsoft.com/office/drawing/2014/main" id="{2AA915F1-6C21-024A-9190-CD06F16E3DB5}"/>
              </a:ext>
            </a:extLst>
          </p:cNvPr>
          <p:cNvSpPr>
            <a:spLocks noGrp="1"/>
          </p:cNvSpPr>
          <p:nvPr>
            <p:ph type="body" sz="quarter" idx="24" hasCustomPrompt="1"/>
          </p:nvPr>
        </p:nvSpPr>
        <p:spPr>
          <a:xfrm>
            <a:off x="3198155" y="2168044"/>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23" name="Segnaposto testo 9">
            <a:extLst>
              <a:ext uri="{FF2B5EF4-FFF2-40B4-BE49-F238E27FC236}">
                <a16:creationId xmlns:a16="http://schemas.microsoft.com/office/drawing/2014/main" id="{C0798EF2-860C-F74C-8D76-970C6D8FD54D}"/>
              </a:ext>
            </a:extLst>
          </p:cNvPr>
          <p:cNvSpPr>
            <a:spLocks noGrp="1"/>
          </p:cNvSpPr>
          <p:nvPr>
            <p:ph type="body" sz="quarter" idx="25" hasCustomPrompt="1"/>
          </p:nvPr>
        </p:nvSpPr>
        <p:spPr>
          <a:xfrm>
            <a:off x="6184044" y="2783138"/>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30" name="Segnaposto testo 34">
            <a:extLst>
              <a:ext uri="{FF2B5EF4-FFF2-40B4-BE49-F238E27FC236}">
                <a16:creationId xmlns:a16="http://schemas.microsoft.com/office/drawing/2014/main" id="{89712A73-D1E2-6D47-9C89-F08F0703EABC}"/>
              </a:ext>
            </a:extLst>
          </p:cNvPr>
          <p:cNvSpPr>
            <a:spLocks noGrp="1"/>
          </p:cNvSpPr>
          <p:nvPr>
            <p:ph type="body" sz="quarter" idx="26" hasCustomPrompt="1"/>
          </p:nvPr>
        </p:nvSpPr>
        <p:spPr>
          <a:xfrm>
            <a:off x="6184045" y="2168044"/>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32" name="Segnaposto testo 9">
            <a:extLst>
              <a:ext uri="{FF2B5EF4-FFF2-40B4-BE49-F238E27FC236}">
                <a16:creationId xmlns:a16="http://schemas.microsoft.com/office/drawing/2014/main" id="{B83B0834-E9E7-E04E-9736-AF48E3ABB5F1}"/>
              </a:ext>
            </a:extLst>
          </p:cNvPr>
          <p:cNvSpPr>
            <a:spLocks noGrp="1"/>
          </p:cNvSpPr>
          <p:nvPr>
            <p:ph type="body" sz="quarter" idx="27" hasCustomPrompt="1"/>
          </p:nvPr>
        </p:nvSpPr>
        <p:spPr>
          <a:xfrm>
            <a:off x="9156988" y="2783138"/>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33" name="Segnaposto testo 34">
            <a:extLst>
              <a:ext uri="{FF2B5EF4-FFF2-40B4-BE49-F238E27FC236}">
                <a16:creationId xmlns:a16="http://schemas.microsoft.com/office/drawing/2014/main" id="{78F78ABA-3EFB-A54C-9E96-F668B70B54BB}"/>
              </a:ext>
            </a:extLst>
          </p:cNvPr>
          <p:cNvSpPr>
            <a:spLocks noGrp="1"/>
          </p:cNvSpPr>
          <p:nvPr>
            <p:ph type="body" sz="quarter" idx="28" hasCustomPrompt="1"/>
          </p:nvPr>
        </p:nvSpPr>
        <p:spPr>
          <a:xfrm>
            <a:off x="9156989" y="2168044"/>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36" name="Segnaposto testo 9">
            <a:extLst>
              <a:ext uri="{FF2B5EF4-FFF2-40B4-BE49-F238E27FC236}">
                <a16:creationId xmlns:a16="http://schemas.microsoft.com/office/drawing/2014/main" id="{C228317F-D486-ED4B-9877-589BF4C0FC94}"/>
              </a:ext>
            </a:extLst>
          </p:cNvPr>
          <p:cNvSpPr>
            <a:spLocks noGrp="1"/>
          </p:cNvSpPr>
          <p:nvPr>
            <p:ph type="body" sz="quarter" idx="29" hasCustomPrompt="1"/>
          </p:nvPr>
        </p:nvSpPr>
        <p:spPr>
          <a:xfrm>
            <a:off x="227009" y="4957252"/>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37" name="Segnaposto testo 34">
            <a:extLst>
              <a:ext uri="{FF2B5EF4-FFF2-40B4-BE49-F238E27FC236}">
                <a16:creationId xmlns:a16="http://schemas.microsoft.com/office/drawing/2014/main" id="{70075F6D-B8EE-3244-BA2D-57A1A623C847}"/>
              </a:ext>
            </a:extLst>
          </p:cNvPr>
          <p:cNvSpPr>
            <a:spLocks noGrp="1"/>
          </p:cNvSpPr>
          <p:nvPr>
            <p:ph type="body" sz="quarter" idx="30" hasCustomPrompt="1"/>
          </p:nvPr>
        </p:nvSpPr>
        <p:spPr>
          <a:xfrm>
            <a:off x="227010" y="4342158"/>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39" name="Segnaposto testo 9">
            <a:extLst>
              <a:ext uri="{FF2B5EF4-FFF2-40B4-BE49-F238E27FC236}">
                <a16:creationId xmlns:a16="http://schemas.microsoft.com/office/drawing/2014/main" id="{D8BB56F4-744B-524D-877A-79235E56B98D}"/>
              </a:ext>
            </a:extLst>
          </p:cNvPr>
          <p:cNvSpPr>
            <a:spLocks noGrp="1"/>
          </p:cNvSpPr>
          <p:nvPr>
            <p:ph type="body" sz="quarter" idx="31" hasCustomPrompt="1"/>
          </p:nvPr>
        </p:nvSpPr>
        <p:spPr>
          <a:xfrm>
            <a:off x="3198150" y="4957252"/>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0" name="Segnaposto testo 34">
            <a:extLst>
              <a:ext uri="{FF2B5EF4-FFF2-40B4-BE49-F238E27FC236}">
                <a16:creationId xmlns:a16="http://schemas.microsoft.com/office/drawing/2014/main" id="{8BED2638-A7BB-CE47-B433-59A9A1636F5F}"/>
              </a:ext>
            </a:extLst>
          </p:cNvPr>
          <p:cNvSpPr>
            <a:spLocks noGrp="1"/>
          </p:cNvSpPr>
          <p:nvPr>
            <p:ph type="body" sz="quarter" idx="32" hasCustomPrompt="1"/>
          </p:nvPr>
        </p:nvSpPr>
        <p:spPr>
          <a:xfrm>
            <a:off x="3198151" y="4342158"/>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42" name="Segnaposto testo 9">
            <a:extLst>
              <a:ext uri="{FF2B5EF4-FFF2-40B4-BE49-F238E27FC236}">
                <a16:creationId xmlns:a16="http://schemas.microsoft.com/office/drawing/2014/main" id="{C884565B-3A48-B44D-BCC3-F6873ECD6E54}"/>
              </a:ext>
            </a:extLst>
          </p:cNvPr>
          <p:cNvSpPr>
            <a:spLocks noGrp="1"/>
          </p:cNvSpPr>
          <p:nvPr>
            <p:ph type="body" sz="quarter" idx="33" hasCustomPrompt="1"/>
          </p:nvPr>
        </p:nvSpPr>
        <p:spPr>
          <a:xfrm>
            <a:off x="6184040" y="4957252"/>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3" name="Segnaposto testo 34">
            <a:extLst>
              <a:ext uri="{FF2B5EF4-FFF2-40B4-BE49-F238E27FC236}">
                <a16:creationId xmlns:a16="http://schemas.microsoft.com/office/drawing/2014/main" id="{3DA7CD7E-E688-2B48-B98A-374A5658783D}"/>
              </a:ext>
            </a:extLst>
          </p:cNvPr>
          <p:cNvSpPr>
            <a:spLocks noGrp="1"/>
          </p:cNvSpPr>
          <p:nvPr>
            <p:ph type="body" sz="quarter" idx="34" hasCustomPrompt="1"/>
          </p:nvPr>
        </p:nvSpPr>
        <p:spPr>
          <a:xfrm>
            <a:off x="6184041" y="4342158"/>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45" name="Segnaposto testo 9">
            <a:extLst>
              <a:ext uri="{FF2B5EF4-FFF2-40B4-BE49-F238E27FC236}">
                <a16:creationId xmlns:a16="http://schemas.microsoft.com/office/drawing/2014/main" id="{6F2D6703-08A6-1648-8FCB-C7D385E0BC65}"/>
              </a:ext>
            </a:extLst>
          </p:cNvPr>
          <p:cNvSpPr>
            <a:spLocks noGrp="1"/>
          </p:cNvSpPr>
          <p:nvPr>
            <p:ph type="body" sz="quarter" idx="35" hasCustomPrompt="1"/>
          </p:nvPr>
        </p:nvSpPr>
        <p:spPr>
          <a:xfrm>
            <a:off x="9156984" y="4957252"/>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6" name="Segnaposto testo 34">
            <a:extLst>
              <a:ext uri="{FF2B5EF4-FFF2-40B4-BE49-F238E27FC236}">
                <a16:creationId xmlns:a16="http://schemas.microsoft.com/office/drawing/2014/main" id="{66E50F08-DC3C-2D44-B3D4-EA3454EC6B37}"/>
              </a:ext>
            </a:extLst>
          </p:cNvPr>
          <p:cNvSpPr>
            <a:spLocks noGrp="1"/>
          </p:cNvSpPr>
          <p:nvPr>
            <p:ph type="body" sz="quarter" idx="36" hasCustomPrompt="1"/>
          </p:nvPr>
        </p:nvSpPr>
        <p:spPr>
          <a:xfrm>
            <a:off x="9156985" y="4342158"/>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48" name="Segnaposto testo 4">
            <a:extLst>
              <a:ext uri="{FF2B5EF4-FFF2-40B4-BE49-F238E27FC236}">
                <a16:creationId xmlns:a16="http://schemas.microsoft.com/office/drawing/2014/main" id="{AF02DDCB-B378-4299-B0F9-673F22609D3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50" name="Titolo 2">
            <a:extLst>
              <a:ext uri="{FF2B5EF4-FFF2-40B4-BE49-F238E27FC236}">
                <a16:creationId xmlns:a16="http://schemas.microsoft.com/office/drawing/2014/main" id="{FFDA0E2E-1902-9848-9B73-258F85CA3FA6}"/>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51" name="Segnaposto testo 34">
            <a:extLst>
              <a:ext uri="{FF2B5EF4-FFF2-40B4-BE49-F238E27FC236}">
                <a16:creationId xmlns:a16="http://schemas.microsoft.com/office/drawing/2014/main" id="{3DB1C90D-218E-E647-B1F8-A28DDD4FBC2E}"/>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47" name="Segnaposto testo 4">
            <a:extLst>
              <a:ext uri="{FF2B5EF4-FFF2-40B4-BE49-F238E27FC236}">
                <a16:creationId xmlns:a16="http://schemas.microsoft.com/office/drawing/2014/main" id="{2AF81849-2CEA-0448-9B28-C329D73C33DC}"/>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5" name="Elemento grafico 24">
            <a:extLst>
              <a:ext uri="{FF2B5EF4-FFF2-40B4-BE49-F238E27FC236}">
                <a16:creationId xmlns:a16="http://schemas.microsoft.com/office/drawing/2014/main" id="{F56D6075-61E8-AD48-BE96-A3040EB843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26" name="object 10">
            <a:extLst>
              <a:ext uri="{FF2B5EF4-FFF2-40B4-BE49-F238E27FC236}">
                <a16:creationId xmlns:a16="http://schemas.microsoft.com/office/drawing/2014/main" id="{6B0DDA4E-52B6-9545-A5FA-470D27371CBD}"/>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0324934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e squares - 3 rows, 4 columns">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577475"/>
            <a:ext cx="1979997" cy="1295531"/>
          </a:xfrm>
        </p:spPr>
        <p:txBody>
          <a:bodyPr lIns="0" tIns="0" rIns="0" bIns="0">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22" name="Segnaposto testo 4">
            <a:extLst>
              <a:ext uri="{FF2B5EF4-FFF2-40B4-BE49-F238E27FC236}">
                <a16:creationId xmlns:a16="http://schemas.microsoft.com/office/drawing/2014/main" id="{2E3026E2-C46F-954F-80F5-1947A245F534}"/>
              </a:ext>
            </a:extLst>
          </p:cNvPr>
          <p:cNvSpPr>
            <a:spLocks noGrp="1"/>
          </p:cNvSpPr>
          <p:nvPr>
            <p:ph type="body" sz="quarter" idx="20" hasCustomPrompt="1"/>
          </p:nvPr>
        </p:nvSpPr>
        <p:spPr>
          <a:xfrm>
            <a:off x="227013" y="4155412"/>
            <a:ext cx="1979997" cy="1295530"/>
          </a:xfrm>
        </p:spPr>
        <p:txBody>
          <a:bodyPr lIns="0" tIns="0" rIns="0" bIns="0">
            <a:normAutofit/>
          </a:bodyPr>
          <a:lstStyle>
            <a:lvl1pPr marL="0" indent="0" algn="l">
              <a:buNone/>
              <a:defRPr lang="it-IT" sz="1800" b="1" i="0" kern="1200" dirty="0">
                <a:solidFill>
                  <a:srgbClr val="FF5AFB"/>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25" name="Segnaposto testo 4">
            <a:extLst>
              <a:ext uri="{FF2B5EF4-FFF2-40B4-BE49-F238E27FC236}">
                <a16:creationId xmlns:a16="http://schemas.microsoft.com/office/drawing/2014/main" id="{126D54C5-389C-6D4F-BF91-BB9CF94CD175}"/>
              </a:ext>
            </a:extLst>
          </p:cNvPr>
          <p:cNvSpPr>
            <a:spLocks noGrp="1"/>
          </p:cNvSpPr>
          <p:nvPr>
            <p:ph type="body" sz="quarter" idx="21" hasCustomPrompt="1"/>
          </p:nvPr>
        </p:nvSpPr>
        <p:spPr>
          <a:xfrm>
            <a:off x="227013" y="5745847"/>
            <a:ext cx="1979997" cy="575538"/>
          </a:xfrm>
        </p:spPr>
        <p:txBody>
          <a:bodyPr lIns="0" tIns="0" rIns="0" bIns="0">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38" name="Segnaposto testo 4">
            <a:extLst>
              <a:ext uri="{FF2B5EF4-FFF2-40B4-BE49-F238E27FC236}">
                <a16:creationId xmlns:a16="http://schemas.microsoft.com/office/drawing/2014/main" id="{FF7B6BA4-D360-2741-BFC4-539415D04A31}"/>
              </a:ext>
            </a:extLst>
          </p:cNvPr>
          <p:cNvSpPr>
            <a:spLocks noGrp="1"/>
          </p:cNvSpPr>
          <p:nvPr>
            <p:ph type="body" sz="quarter" idx="22" hasCustomPrompt="1"/>
          </p:nvPr>
        </p:nvSpPr>
        <p:spPr>
          <a:xfrm>
            <a:off x="2377701" y="2033207"/>
            <a:ext cx="1979997"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42" name="Segnaposto testo 4">
            <a:extLst>
              <a:ext uri="{FF2B5EF4-FFF2-40B4-BE49-F238E27FC236}">
                <a16:creationId xmlns:a16="http://schemas.microsoft.com/office/drawing/2014/main" id="{060A8839-F3C9-CB42-915D-8127A5BB8B06}"/>
              </a:ext>
            </a:extLst>
          </p:cNvPr>
          <p:cNvSpPr>
            <a:spLocks noGrp="1"/>
          </p:cNvSpPr>
          <p:nvPr>
            <p:ph type="body" sz="quarter" idx="23" hasCustomPrompt="1"/>
          </p:nvPr>
        </p:nvSpPr>
        <p:spPr>
          <a:xfrm>
            <a:off x="4528131" y="2033207"/>
            <a:ext cx="1979997"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46" name="Segnaposto testo 4">
            <a:extLst>
              <a:ext uri="{FF2B5EF4-FFF2-40B4-BE49-F238E27FC236}">
                <a16:creationId xmlns:a16="http://schemas.microsoft.com/office/drawing/2014/main" id="{F3BCA270-BCC9-794E-9C96-01224D6C426D}"/>
              </a:ext>
            </a:extLst>
          </p:cNvPr>
          <p:cNvSpPr>
            <a:spLocks noGrp="1"/>
          </p:cNvSpPr>
          <p:nvPr>
            <p:ph type="body" sz="quarter" idx="24" hasCustomPrompt="1"/>
          </p:nvPr>
        </p:nvSpPr>
        <p:spPr>
          <a:xfrm>
            <a:off x="6678561" y="2033207"/>
            <a:ext cx="1979997"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50" name="Segnaposto testo 4">
            <a:extLst>
              <a:ext uri="{FF2B5EF4-FFF2-40B4-BE49-F238E27FC236}">
                <a16:creationId xmlns:a16="http://schemas.microsoft.com/office/drawing/2014/main" id="{4164A8D7-3906-394C-BD7F-21FF8F4C3323}"/>
              </a:ext>
            </a:extLst>
          </p:cNvPr>
          <p:cNvSpPr>
            <a:spLocks noGrp="1"/>
          </p:cNvSpPr>
          <p:nvPr>
            <p:ph type="body" sz="quarter" idx="25" hasCustomPrompt="1"/>
          </p:nvPr>
        </p:nvSpPr>
        <p:spPr>
          <a:xfrm>
            <a:off x="8828991" y="2033207"/>
            <a:ext cx="1979997"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32" name="Segnaposto testo 4">
            <a:extLst>
              <a:ext uri="{FF2B5EF4-FFF2-40B4-BE49-F238E27FC236}">
                <a16:creationId xmlns:a16="http://schemas.microsoft.com/office/drawing/2014/main" id="{FF175606-C041-4687-9F54-B4DEC6FBBBF1}"/>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40" name="Titolo 2">
            <a:extLst>
              <a:ext uri="{FF2B5EF4-FFF2-40B4-BE49-F238E27FC236}">
                <a16:creationId xmlns:a16="http://schemas.microsoft.com/office/drawing/2014/main" id="{8BA1E6EC-4D6E-3F48-A1A0-7B803B2189F2}"/>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41" name="Segnaposto testo 34">
            <a:extLst>
              <a:ext uri="{FF2B5EF4-FFF2-40B4-BE49-F238E27FC236}">
                <a16:creationId xmlns:a16="http://schemas.microsoft.com/office/drawing/2014/main" id="{593CC8B5-EE64-B946-88DB-DBFE6D36113A}"/>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30" name="Segnaposto testo 4">
            <a:extLst>
              <a:ext uri="{FF2B5EF4-FFF2-40B4-BE49-F238E27FC236}">
                <a16:creationId xmlns:a16="http://schemas.microsoft.com/office/drawing/2014/main" id="{74C5655F-BF30-8D49-81E0-D0580C4B0619}"/>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5" name="Elemento grafico 14">
            <a:extLst>
              <a:ext uri="{FF2B5EF4-FFF2-40B4-BE49-F238E27FC236}">
                <a16:creationId xmlns:a16="http://schemas.microsoft.com/office/drawing/2014/main" id="{F2AC49D4-1AFC-7644-B79F-D6961DD022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6" name="object 10">
            <a:extLst>
              <a:ext uri="{FF2B5EF4-FFF2-40B4-BE49-F238E27FC236}">
                <a16:creationId xmlns:a16="http://schemas.microsoft.com/office/drawing/2014/main" id="{CBD6F652-1B05-594C-9BC8-2C3BE27CB525}"/>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38947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e 6 sets of small text boxes">
    <p:spTree>
      <p:nvGrpSpPr>
        <p:cNvPr id="1" name=""/>
        <p:cNvGrpSpPr/>
        <p:nvPr/>
      </p:nvGrpSpPr>
      <p:grpSpPr>
        <a:xfrm>
          <a:off x="0" y="0"/>
          <a:ext cx="0" cy="0"/>
          <a:chOff x="0" y="0"/>
          <a:chExt cx="0" cy="0"/>
        </a:xfrm>
      </p:grpSpPr>
      <p:sp>
        <p:nvSpPr>
          <p:cNvPr id="38" name="Segnaposto testo 4">
            <a:extLst>
              <a:ext uri="{FF2B5EF4-FFF2-40B4-BE49-F238E27FC236}">
                <a16:creationId xmlns:a16="http://schemas.microsoft.com/office/drawing/2014/main" id="{FF7B6BA4-D360-2741-BFC4-539415D04A31}"/>
              </a:ext>
            </a:extLst>
          </p:cNvPr>
          <p:cNvSpPr>
            <a:spLocks noGrp="1"/>
          </p:cNvSpPr>
          <p:nvPr>
            <p:ph type="body" sz="quarter" idx="22" hasCustomPrompt="1"/>
          </p:nvPr>
        </p:nvSpPr>
        <p:spPr>
          <a:xfrm>
            <a:off x="227013" y="2033207"/>
            <a:ext cx="1820151"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dirty="0"/>
              <a:t>Insert text</a:t>
            </a:r>
          </a:p>
        </p:txBody>
      </p:sp>
      <p:sp>
        <p:nvSpPr>
          <p:cNvPr id="31" name="Segnaposto testo 4">
            <a:extLst>
              <a:ext uri="{FF2B5EF4-FFF2-40B4-BE49-F238E27FC236}">
                <a16:creationId xmlns:a16="http://schemas.microsoft.com/office/drawing/2014/main" id="{7892C640-7CA8-F149-9BB1-93959254F541}"/>
              </a:ext>
            </a:extLst>
          </p:cNvPr>
          <p:cNvSpPr>
            <a:spLocks noGrp="1"/>
          </p:cNvSpPr>
          <p:nvPr>
            <p:ph type="body" sz="quarter" idx="23" hasCustomPrompt="1"/>
          </p:nvPr>
        </p:nvSpPr>
        <p:spPr>
          <a:xfrm>
            <a:off x="2211397" y="2033207"/>
            <a:ext cx="1820151"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dirty="0"/>
              <a:t>Insert text</a:t>
            </a:r>
          </a:p>
        </p:txBody>
      </p:sp>
      <p:sp>
        <p:nvSpPr>
          <p:cNvPr id="32" name="Segnaposto testo 4">
            <a:extLst>
              <a:ext uri="{FF2B5EF4-FFF2-40B4-BE49-F238E27FC236}">
                <a16:creationId xmlns:a16="http://schemas.microsoft.com/office/drawing/2014/main" id="{721F67FC-D143-5E4B-8893-3B0F4FB7919A}"/>
              </a:ext>
            </a:extLst>
          </p:cNvPr>
          <p:cNvSpPr>
            <a:spLocks noGrp="1"/>
          </p:cNvSpPr>
          <p:nvPr>
            <p:ph type="body" sz="quarter" idx="24" hasCustomPrompt="1"/>
          </p:nvPr>
        </p:nvSpPr>
        <p:spPr>
          <a:xfrm>
            <a:off x="4195781" y="2033207"/>
            <a:ext cx="1820151"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39" name="Segnaposto testo 4">
            <a:extLst>
              <a:ext uri="{FF2B5EF4-FFF2-40B4-BE49-F238E27FC236}">
                <a16:creationId xmlns:a16="http://schemas.microsoft.com/office/drawing/2014/main" id="{91C8AF85-1FDD-634B-ADD8-B719733F1F90}"/>
              </a:ext>
            </a:extLst>
          </p:cNvPr>
          <p:cNvSpPr>
            <a:spLocks noGrp="1"/>
          </p:cNvSpPr>
          <p:nvPr>
            <p:ph type="body" sz="quarter" idx="25" hasCustomPrompt="1"/>
          </p:nvPr>
        </p:nvSpPr>
        <p:spPr>
          <a:xfrm>
            <a:off x="6180165" y="2033207"/>
            <a:ext cx="1820151"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40" name="Segnaposto testo 4">
            <a:extLst>
              <a:ext uri="{FF2B5EF4-FFF2-40B4-BE49-F238E27FC236}">
                <a16:creationId xmlns:a16="http://schemas.microsoft.com/office/drawing/2014/main" id="{2D03E41E-E590-B841-8959-9590A7CDD491}"/>
              </a:ext>
            </a:extLst>
          </p:cNvPr>
          <p:cNvSpPr>
            <a:spLocks noGrp="1"/>
          </p:cNvSpPr>
          <p:nvPr>
            <p:ph type="body" sz="quarter" idx="26" hasCustomPrompt="1"/>
          </p:nvPr>
        </p:nvSpPr>
        <p:spPr>
          <a:xfrm>
            <a:off x="8164549" y="2033207"/>
            <a:ext cx="1820151"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41" name="Segnaposto testo 4">
            <a:extLst>
              <a:ext uri="{FF2B5EF4-FFF2-40B4-BE49-F238E27FC236}">
                <a16:creationId xmlns:a16="http://schemas.microsoft.com/office/drawing/2014/main" id="{4A1432A3-F992-334E-950A-A927C803958F}"/>
              </a:ext>
            </a:extLst>
          </p:cNvPr>
          <p:cNvSpPr>
            <a:spLocks noGrp="1"/>
          </p:cNvSpPr>
          <p:nvPr>
            <p:ph type="body" sz="quarter" idx="27" hasCustomPrompt="1"/>
          </p:nvPr>
        </p:nvSpPr>
        <p:spPr>
          <a:xfrm>
            <a:off x="10148935" y="2033207"/>
            <a:ext cx="1820151"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43" name="Segnaposto testo 4">
            <a:extLst>
              <a:ext uri="{FF2B5EF4-FFF2-40B4-BE49-F238E27FC236}">
                <a16:creationId xmlns:a16="http://schemas.microsoft.com/office/drawing/2014/main" id="{47C72675-500D-1E48-B0A2-710EDE32B338}"/>
              </a:ext>
            </a:extLst>
          </p:cNvPr>
          <p:cNvSpPr>
            <a:spLocks noGrp="1"/>
          </p:cNvSpPr>
          <p:nvPr>
            <p:ph type="body" sz="quarter" idx="28" hasCustomPrompt="1"/>
          </p:nvPr>
        </p:nvSpPr>
        <p:spPr>
          <a:xfrm>
            <a:off x="227010" y="2514958"/>
            <a:ext cx="1820151" cy="3531000"/>
          </a:xfrm>
        </p:spPr>
        <p:txBody>
          <a:bodyPr lIns="0" tIns="0" rIns="0" bIns="0" anchor="t">
            <a:normAutofit/>
          </a:bodyPr>
          <a:lstStyle>
            <a:lvl1pPr marL="188913" indent="-188913" algn="l">
              <a:lnSpc>
                <a:spcPct val="100000"/>
              </a:lnSpc>
              <a:buFont typeface="Arial" panose="020B0604020202020204" pitchFamily="34" charset="0"/>
              <a:buChar char="•"/>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 </a:t>
            </a:r>
          </a:p>
        </p:txBody>
      </p:sp>
      <p:sp>
        <p:nvSpPr>
          <p:cNvPr id="44" name="Segnaposto testo 4">
            <a:extLst>
              <a:ext uri="{FF2B5EF4-FFF2-40B4-BE49-F238E27FC236}">
                <a16:creationId xmlns:a16="http://schemas.microsoft.com/office/drawing/2014/main" id="{B1F9A8A5-B7F1-E84D-ACCA-CB688A1937C9}"/>
              </a:ext>
            </a:extLst>
          </p:cNvPr>
          <p:cNvSpPr>
            <a:spLocks noGrp="1"/>
          </p:cNvSpPr>
          <p:nvPr>
            <p:ph type="body" sz="quarter" idx="29" hasCustomPrompt="1"/>
          </p:nvPr>
        </p:nvSpPr>
        <p:spPr>
          <a:xfrm>
            <a:off x="2210575" y="2514958"/>
            <a:ext cx="1820151" cy="3531000"/>
          </a:xfrm>
        </p:spPr>
        <p:txBody>
          <a:bodyPr lIns="0" tIns="0" rIns="0" bIns="0" anchor="t">
            <a:normAutofit/>
          </a:bodyPr>
          <a:lstStyle>
            <a:lvl1pPr marL="188913" indent="-188913" algn="l">
              <a:lnSpc>
                <a:spcPct val="100000"/>
              </a:lnSpc>
              <a:buFont typeface="Arial" panose="020B0604020202020204" pitchFamily="34" charset="0"/>
              <a:buChar char="•"/>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 </a:t>
            </a:r>
          </a:p>
        </p:txBody>
      </p:sp>
      <p:sp>
        <p:nvSpPr>
          <p:cNvPr id="45" name="Segnaposto testo 4">
            <a:extLst>
              <a:ext uri="{FF2B5EF4-FFF2-40B4-BE49-F238E27FC236}">
                <a16:creationId xmlns:a16="http://schemas.microsoft.com/office/drawing/2014/main" id="{3C49CD9D-8531-2D49-B8A6-8E1468A22E96}"/>
              </a:ext>
            </a:extLst>
          </p:cNvPr>
          <p:cNvSpPr>
            <a:spLocks noGrp="1"/>
          </p:cNvSpPr>
          <p:nvPr>
            <p:ph type="body" sz="quarter" idx="30" hasCustomPrompt="1"/>
          </p:nvPr>
        </p:nvSpPr>
        <p:spPr>
          <a:xfrm>
            <a:off x="4194140" y="2514958"/>
            <a:ext cx="1820151" cy="3531000"/>
          </a:xfrm>
        </p:spPr>
        <p:txBody>
          <a:bodyPr lIns="0" tIns="0" rIns="0" bIns="0" anchor="t">
            <a:normAutofit/>
          </a:bodyPr>
          <a:lstStyle>
            <a:lvl1pPr marL="188913" indent="-188913" algn="l">
              <a:lnSpc>
                <a:spcPct val="100000"/>
              </a:lnSpc>
              <a:buFont typeface="Arial" panose="020B0604020202020204" pitchFamily="34" charset="0"/>
              <a:buChar char="•"/>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 </a:t>
            </a:r>
          </a:p>
        </p:txBody>
      </p:sp>
      <p:sp>
        <p:nvSpPr>
          <p:cNvPr id="47" name="Segnaposto testo 4">
            <a:extLst>
              <a:ext uri="{FF2B5EF4-FFF2-40B4-BE49-F238E27FC236}">
                <a16:creationId xmlns:a16="http://schemas.microsoft.com/office/drawing/2014/main" id="{6084577B-1FA3-414C-9EEB-C258BF38F168}"/>
              </a:ext>
            </a:extLst>
          </p:cNvPr>
          <p:cNvSpPr>
            <a:spLocks noGrp="1"/>
          </p:cNvSpPr>
          <p:nvPr>
            <p:ph type="body" sz="quarter" idx="31" hasCustomPrompt="1"/>
          </p:nvPr>
        </p:nvSpPr>
        <p:spPr>
          <a:xfrm>
            <a:off x="6177705" y="2514958"/>
            <a:ext cx="1820151" cy="3531000"/>
          </a:xfrm>
        </p:spPr>
        <p:txBody>
          <a:bodyPr lIns="0" tIns="0" rIns="0" bIns="0" anchor="t">
            <a:normAutofit/>
          </a:bodyPr>
          <a:lstStyle>
            <a:lvl1pPr marL="188913" indent="-188913" algn="l">
              <a:lnSpc>
                <a:spcPct val="100000"/>
              </a:lnSpc>
              <a:buFont typeface="Arial" panose="020B0604020202020204" pitchFamily="34" charset="0"/>
              <a:buChar char="•"/>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 </a:t>
            </a:r>
          </a:p>
        </p:txBody>
      </p:sp>
      <p:sp>
        <p:nvSpPr>
          <p:cNvPr id="48" name="Segnaposto testo 4">
            <a:extLst>
              <a:ext uri="{FF2B5EF4-FFF2-40B4-BE49-F238E27FC236}">
                <a16:creationId xmlns:a16="http://schemas.microsoft.com/office/drawing/2014/main" id="{F47D0FB9-3CDA-2F43-9FAE-410A037D797A}"/>
              </a:ext>
            </a:extLst>
          </p:cNvPr>
          <p:cNvSpPr>
            <a:spLocks noGrp="1"/>
          </p:cNvSpPr>
          <p:nvPr>
            <p:ph type="body" sz="quarter" idx="32" hasCustomPrompt="1"/>
          </p:nvPr>
        </p:nvSpPr>
        <p:spPr>
          <a:xfrm>
            <a:off x="8161270" y="2514958"/>
            <a:ext cx="1820151" cy="3531000"/>
          </a:xfrm>
        </p:spPr>
        <p:txBody>
          <a:bodyPr lIns="0" tIns="0" rIns="0" bIns="0" anchor="t">
            <a:normAutofit/>
          </a:bodyPr>
          <a:lstStyle>
            <a:lvl1pPr marL="188913" indent="-188913" algn="l">
              <a:lnSpc>
                <a:spcPct val="100000"/>
              </a:lnSpc>
              <a:buFont typeface="Arial" panose="020B0604020202020204" pitchFamily="34" charset="0"/>
              <a:buChar char="•"/>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 </a:t>
            </a:r>
          </a:p>
        </p:txBody>
      </p:sp>
      <p:sp>
        <p:nvSpPr>
          <p:cNvPr id="49" name="Segnaposto testo 4">
            <a:extLst>
              <a:ext uri="{FF2B5EF4-FFF2-40B4-BE49-F238E27FC236}">
                <a16:creationId xmlns:a16="http://schemas.microsoft.com/office/drawing/2014/main" id="{5BE09BFC-B15D-3740-8A75-B2D8212CFDFB}"/>
              </a:ext>
            </a:extLst>
          </p:cNvPr>
          <p:cNvSpPr>
            <a:spLocks noGrp="1"/>
          </p:cNvSpPr>
          <p:nvPr>
            <p:ph type="body" sz="quarter" idx="33" hasCustomPrompt="1"/>
          </p:nvPr>
        </p:nvSpPr>
        <p:spPr>
          <a:xfrm>
            <a:off x="10144834" y="2514958"/>
            <a:ext cx="1820151" cy="3531000"/>
          </a:xfrm>
        </p:spPr>
        <p:txBody>
          <a:bodyPr lIns="0" tIns="0" rIns="0" bIns="0" anchor="t">
            <a:normAutofit/>
          </a:bodyPr>
          <a:lstStyle>
            <a:lvl1pPr marL="188913" indent="-188913" algn="l">
              <a:lnSpc>
                <a:spcPct val="100000"/>
              </a:lnSpc>
              <a:buFont typeface="Arial" panose="020B0604020202020204" pitchFamily="34" charset="0"/>
              <a:buChar char="•"/>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 </a:t>
            </a:r>
          </a:p>
        </p:txBody>
      </p:sp>
      <p:sp>
        <p:nvSpPr>
          <p:cNvPr id="27" name="Segnaposto testo 4">
            <a:extLst>
              <a:ext uri="{FF2B5EF4-FFF2-40B4-BE49-F238E27FC236}">
                <a16:creationId xmlns:a16="http://schemas.microsoft.com/office/drawing/2014/main" id="{53EC35CD-5E98-4475-8509-FFB1117A6572}"/>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8" name="Titolo 2">
            <a:extLst>
              <a:ext uri="{FF2B5EF4-FFF2-40B4-BE49-F238E27FC236}">
                <a16:creationId xmlns:a16="http://schemas.microsoft.com/office/drawing/2014/main" id="{5D9EED7F-9DF9-4841-84DB-3D0CEFFA4995}"/>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29" name="Segnaposto testo 34">
            <a:extLst>
              <a:ext uri="{FF2B5EF4-FFF2-40B4-BE49-F238E27FC236}">
                <a16:creationId xmlns:a16="http://schemas.microsoft.com/office/drawing/2014/main" id="{482186E5-E62A-0B48-8BF4-9822253EBE15}"/>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5" name="Segnaposto testo 4">
            <a:extLst>
              <a:ext uri="{FF2B5EF4-FFF2-40B4-BE49-F238E27FC236}">
                <a16:creationId xmlns:a16="http://schemas.microsoft.com/office/drawing/2014/main" id="{73206716-91EF-2E4D-832D-883D27216CF9}"/>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0" name="Elemento grafico 19">
            <a:extLst>
              <a:ext uri="{FF2B5EF4-FFF2-40B4-BE49-F238E27FC236}">
                <a16:creationId xmlns:a16="http://schemas.microsoft.com/office/drawing/2014/main" id="{A0534049-BC4F-854C-8556-1726A71279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21" name="object 10">
            <a:extLst>
              <a:ext uri="{FF2B5EF4-FFF2-40B4-BE49-F238E27FC236}">
                <a16:creationId xmlns:a16="http://schemas.microsoft.com/office/drawing/2014/main" id="{932D27F2-2656-F745-A0E0-9562E493DF6E}"/>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669060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ynamic comparison table1">
    <p:spTree>
      <p:nvGrpSpPr>
        <p:cNvPr id="1" name=""/>
        <p:cNvGrpSpPr/>
        <p:nvPr/>
      </p:nvGrpSpPr>
      <p:grpSpPr>
        <a:xfrm>
          <a:off x="0" y="0"/>
          <a:ext cx="0" cy="0"/>
          <a:chOff x="0" y="0"/>
          <a:chExt cx="0" cy="0"/>
        </a:xfrm>
      </p:grpSpPr>
      <p:sp>
        <p:nvSpPr>
          <p:cNvPr id="9" name="Segnaposto testo 4">
            <a:extLst>
              <a:ext uri="{FF2B5EF4-FFF2-40B4-BE49-F238E27FC236}">
                <a16:creationId xmlns:a16="http://schemas.microsoft.com/office/drawing/2014/main" id="{4D470E6B-C4F5-E645-A034-64B82FCF246C}"/>
              </a:ext>
            </a:extLst>
          </p:cNvPr>
          <p:cNvSpPr>
            <a:spLocks noGrp="1"/>
          </p:cNvSpPr>
          <p:nvPr>
            <p:ph type="body" sz="quarter" idx="19" hasCustomPrompt="1"/>
          </p:nvPr>
        </p:nvSpPr>
        <p:spPr>
          <a:xfrm>
            <a:off x="227012" y="2620860"/>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13" name="Segnaposto testo 34">
            <a:extLst>
              <a:ext uri="{FF2B5EF4-FFF2-40B4-BE49-F238E27FC236}">
                <a16:creationId xmlns:a16="http://schemas.microsoft.com/office/drawing/2014/main" id="{97745623-5D23-FF40-B122-30989538C5A2}"/>
              </a:ext>
            </a:extLst>
          </p:cNvPr>
          <p:cNvSpPr>
            <a:spLocks noGrp="1"/>
          </p:cNvSpPr>
          <p:nvPr>
            <p:ph type="body" sz="quarter" idx="22" hasCustomPrompt="1"/>
          </p:nvPr>
        </p:nvSpPr>
        <p:spPr>
          <a:xfrm>
            <a:off x="227014" y="2168044"/>
            <a:ext cx="2808000" cy="374631"/>
          </a:xfrm>
        </p:spPr>
        <p:txBody>
          <a:bodyPr lIns="0" tIns="0" rIns="0" bIns="0">
            <a:noAutofit/>
          </a:bodyPr>
          <a:lstStyle>
            <a:lvl1pPr marL="0" indent="0">
              <a:buNone/>
              <a:defRPr lang="it-IT" sz="1800" b="1" i="0" kern="1200" smtClean="0">
                <a:solidFill>
                  <a:srgbClr val="FF5AFB"/>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15" name="Segnaposto testo 34">
            <a:extLst>
              <a:ext uri="{FF2B5EF4-FFF2-40B4-BE49-F238E27FC236}">
                <a16:creationId xmlns:a16="http://schemas.microsoft.com/office/drawing/2014/main" id="{C4606BF2-84DD-134B-9168-393AD0159F8C}"/>
              </a:ext>
            </a:extLst>
          </p:cNvPr>
          <p:cNvSpPr>
            <a:spLocks noGrp="1"/>
          </p:cNvSpPr>
          <p:nvPr>
            <p:ph type="body" sz="quarter" idx="24" hasCustomPrompt="1"/>
          </p:nvPr>
        </p:nvSpPr>
        <p:spPr>
          <a:xfrm>
            <a:off x="3198155" y="2168044"/>
            <a:ext cx="5793886" cy="374631"/>
          </a:xfrm>
        </p:spPr>
        <p:txBody>
          <a:bodyPr lIns="0" tIns="0" rIns="0" bIns="0">
            <a:noAutofit/>
          </a:bodyPr>
          <a:lstStyle>
            <a:lvl1pPr marL="0" indent="0">
              <a:buNone/>
              <a:defRPr lang="it-IT" sz="1800" b="1" i="0" kern="1200" smtClean="0">
                <a:solidFill>
                  <a:srgbClr val="FF5AFB"/>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19" name="Segnaposto testo 34">
            <a:extLst>
              <a:ext uri="{FF2B5EF4-FFF2-40B4-BE49-F238E27FC236}">
                <a16:creationId xmlns:a16="http://schemas.microsoft.com/office/drawing/2014/main" id="{34BC620E-0E6F-AD47-82CB-41BBEE0A96F2}"/>
              </a:ext>
            </a:extLst>
          </p:cNvPr>
          <p:cNvSpPr>
            <a:spLocks noGrp="1"/>
          </p:cNvSpPr>
          <p:nvPr>
            <p:ph type="body" sz="quarter" idx="28" hasCustomPrompt="1"/>
          </p:nvPr>
        </p:nvSpPr>
        <p:spPr>
          <a:xfrm>
            <a:off x="9156989" y="2168044"/>
            <a:ext cx="2808000" cy="374631"/>
          </a:xfrm>
        </p:spPr>
        <p:txBody>
          <a:bodyPr lIns="0" tIns="0" rIns="0" bIns="0">
            <a:noAutofit/>
          </a:bodyPr>
          <a:lstStyle>
            <a:lvl1pPr marL="0" indent="0">
              <a:buNone/>
              <a:defRPr lang="it-IT" sz="1800" b="1" i="0" kern="1200" smtClean="0">
                <a:solidFill>
                  <a:srgbClr val="FF5AFB"/>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34" name="Segnaposto testo 4">
            <a:extLst>
              <a:ext uri="{FF2B5EF4-FFF2-40B4-BE49-F238E27FC236}">
                <a16:creationId xmlns:a16="http://schemas.microsoft.com/office/drawing/2014/main" id="{E29F3112-8246-C047-9C87-6CFC7CFFED41}"/>
              </a:ext>
            </a:extLst>
          </p:cNvPr>
          <p:cNvSpPr>
            <a:spLocks noGrp="1"/>
          </p:cNvSpPr>
          <p:nvPr>
            <p:ph type="body" sz="quarter" idx="29" hasCustomPrompt="1"/>
          </p:nvPr>
        </p:nvSpPr>
        <p:spPr>
          <a:xfrm>
            <a:off x="227013" y="3595093"/>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35" name="Segnaposto testo 4">
            <a:extLst>
              <a:ext uri="{FF2B5EF4-FFF2-40B4-BE49-F238E27FC236}">
                <a16:creationId xmlns:a16="http://schemas.microsoft.com/office/drawing/2014/main" id="{3244807B-60F5-1940-80D6-1230522CF16B}"/>
              </a:ext>
            </a:extLst>
          </p:cNvPr>
          <p:cNvSpPr>
            <a:spLocks noGrp="1"/>
          </p:cNvSpPr>
          <p:nvPr>
            <p:ph type="body" sz="quarter" idx="30" hasCustomPrompt="1"/>
          </p:nvPr>
        </p:nvSpPr>
        <p:spPr>
          <a:xfrm>
            <a:off x="227014" y="4555678"/>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36" name="Segnaposto testo 4">
            <a:extLst>
              <a:ext uri="{FF2B5EF4-FFF2-40B4-BE49-F238E27FC236}">
                <a16:creationId xmlns:a16="http://schemas.microsoft.com/office/drawing/2014/main" id="{4B4BDFE4-C79D-184F-BA60-D1EDAA33AE5F}"/>
              </a:ext>
            </a:extLst>
          </p:cNvPr>
          <p:cNvSpPr>
            <a:spLocks noGrp="1"/>
          </p:cNvSpPr>
          <p:nvPr>
            <p:ph type="body" sz="quarter" idx="31" hasCustomPrompt="1"/>
          </p:nvPr>
        </p:nvSpPr>
        <p:spPr>
          <a:xfrm>
            <a:off x="227015" y="5502615"/>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37" name="Segnaposto testo 4">
            <a:extLst>
              <a:ext uri="{FF2B5EF4-FFF2-40B4-BE49-F238E27FC236}">
                <a16:creationId xmlns:a16="http://schemas.microsoft.com/office/drawing/2014/main" id="{4574C1BD-34A7-4546-85C5-05E00C05F000}"/>
              </a:ext>
            </a:extLst>
          </p:cNvPr>
          <p:cNvSpPr>
            <a:spLocks noGrp="1"/>
          </p:cNvSpPr>
          <p:nvPr>
            <p:ph type="body" sz="quarter" idx="32" hasCustomPrompt="1"/>
          </p:nvPr>
        </p:nvSpPr>
        <p:spPr>
          <a:xfrm>
            <a:off x="3198151" y="2620860"/>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38" name="Segnaposto testo 4">
            <a:extLst>
              <a:ext uri="{FF2B5EF4-FFF2-40B4-BE49-F238E27FC236}">
                <a16:creationId xmlns:a16="http://schemas.microsoft.com/office/drawing/2014/main" id="{57A79518-92DF-5947-AE2E-3E0BB2089D71}"/>
              </a:ext>
            </a:extLst>
          </p:cNvPr>
          <p:cNvSpPr>
            <a:spLocks noGrp="1"/>
          </p:cNvSpPr>
          <p:nvPr>
            <p:ph type="body" sz="quarter" idx="33" hasCustomPrompt="1"/>
          </p:nvPr>
        </p:nvSpPr>
        <p:spPr>
          <a:xfrm>
            <a:off x="6169290" y="2620860"/>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39" name="Segnaposto testo 4">
            <a:extLst>
              <a:ext uri="{FF2B5EF4-FFF2-40B4-BE49-F238E27FC236}">
                <a16:creationId xmlns:a16="http://schemas.microsoft.com/office/drawing/2014/main" id="{56C0AA0D-0270-FC4F-94B7-21839A84B1DA}"/>
              </a:ext>
            </a:extLst>
          </p:cNvPr>
          <p:cNvSpPr>
            <a:spLocks noGrp="1"/>
          </p:cNvSpPr>
          <p:nvPr>
            <p:ph type="body" sz="quarter" idx="34" hasCustomPrompt="1"/>
          </p:nvPr>
        </p:nvSpPr>
        <p:spPr>
          <a:xfrm>
            <a:off x="9140429" y="2620860"/>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0" name="Segnaposto testo 4">
            <a:extLst>
              <a:ext uri="{FF2B5EF4-FFF2-40B4-BE49-F238E27FC236}">
                <a16:creationId xmlns:a16="http://schemas.microsoft.com/office/drawing/2014/main" id="{846FB731-8E40-5A47-B9B2-858AC7CE4D07}"/>
              </a:ext>
            </a:extLst>
          </p:cNvPr>
          <p:cNvSpPr>
            <a:spLocks noGrp="1"/>
          </p:cNvSpPr>
          <p:nvPr>
            <p:ph type="body" sz="quarter" idx="35" hasCustomPrompt="1"/>
          </p:nvPr>
        </p:nvSpPr>
        <p:spPr>
          <a:xfrm>
            <a:off x="3198151" y="3595093"/>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2" name="Segnaposto testo 4">
            <a:extLst>
              <a:ext uri="{FF2B5EF4-FFF2-40B4-BE49-F238E27FC236}">
                <a16:creationId xmlns:a16="http://schemas.microsoft.com/office/drawing/2014/main" id="{23F5FBED-E08C-4F4F-8065-3D2D30A32645}"/>
              </a:ext>
            </a:extLst>
          </p:cNvPr>
          <p:cNvSpPr>
            <a:spLocks noGrp="1"/>
          </p:cNvSpPr>
          <p:nvPr>
            <p:ph type="body" sz="quarter" idx="36" hasCustomPrompt="1"/>
          </p:nvPr>
        </p:nvSpPr>
        <p:spPr>
          <a:xfrm>
            <a:off x="6169290" y="3595093"/>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4" name="Segnaposto testo 4">
            <a:extLst>
              <a:ext uri="{FF2B5EF4-FFF2-40B4-BE49-F238E27FC236}">
                <a16:creationId xmlns:a16="http://schemas.microsoft.com/office/drawing/2014/main" id="{98CE8534-88D1-C54F-8232-0470A1FA499F}"/>
              </a:ext>
            </a:extLst>
          </p:cNvPr>
          <p:cNvSpPr>
            <a:spLocks noGrp="1"/>
          </p:cNvSpPr>
          <p:nvPr>
            <p:ph type="body" sz="quarter" idx="37" hasCustomPrompt="1"/>
          </p:nvPr>
        </p:nvSpPr>
        <p:spPr>
          <a:xfrm>
            <a:off x="9140429" y="3595093"/>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5" name="Segnaposto testo 4">
            <a:extLst>
              <a:ext uri="{FF2B5EF4-FFF2-40B4-BE49-F238E27FC236}">
                <a16:creationId xmlns:a16="http://schemas.microsoft.com/office/drawing/2014/main" id="{6F8BB32B-33A8-E440-AF90-84BFD7D6156F}"/>
              </a:ext>
            </a:extLst>
          </p:cNvPr>
          <p:cNvSpPr>
            <a:spLocks noGrp="1"/>
          </p:cNvSpPr>
          <p:nvPr>
            <p:ph type="body" sz="quarter" idx="38" hasCustomPrompt="1"/>
          </p:nvPr>
        </p:nvSpPr>
        <p:spPr>
          <a:xfrm>
            <a:off x="3198151" y="4555678"/>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6" name="Segnaposto testo 4">
            <a:extLst>
              <a:ext uri="{FF2B5EF4-FFF2-40B4-BE49-F238E27FC236}">
                <a16:creationId xmlns:a16="http://schemas.microsoft.com/office/drawing/2014/main" id="{9E7C4895-4E56-DA49-B41F-FF717C917B2A}"/>
              </a:ext>
            </a:extLst>
          </p:cNvPr>
          <p:cNvSpPr>
            <a:spLocks noGrp="1"/>
          </p:cNvSpPr>
          <p:nvPr>
            <p:ph type="body" sz="quarter" idx="39" hasCustomPrompt="1"/>
          </p:nvPr>
        </p:nvSpPr>
        <p:spPr>
          <a:xfrm>
            <a:off x="6169290" y="4555678"/>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7" name="Segnaposto testo 4">
            <a:extLst>
              <a:ext uri="{FF2B5EF4-FFF2-40B4-BE49-F238E27FC236}">
                <a16:creationId xmlns:a16="http://schemas.microsoft.com/office/drawing/2014/main" id="{B10CD1DC-B70A-A742-B084-2F33A6FA9523}"/>
              </a:ext>
            </a:extLst>
          </p:cNvPr>
          <p:cNvSpPr>
            <a:spLocks noGrp="1"/>
          </p:cNvSpPr>
          <p:nvPr>
            <p:ph type="body" sz="quarter" idx="40" hasCustomPrompt="1"/>
          </p:nvPr>
        </p:nvSpPr>
        <p:spPr>
          <a:xfrm>
            <a:off x="9140429" y="4555678"/>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8" name="Segnaposto testo 4">
            <a:extLst>
              <a:ext uri="{FF2B5EF4-FFF2-40B4-BE49-F238E27FC236}">
                <a16:creationId xmlns:a16="http://schemas.microsoft.com/office/drawing/2014/main" id="{45E3C8E3-4FDB-CE46-A3C4-47271A838873}"/>
              </a:ext>
            </a:extLst>
          </p:cNvPr>
          <p:cNvSpPr>
            <a:spLocks noGrp="1"/>
          </p:cNvSpPr>
          <p:nvPr>
            <p:ph type="body" sz="quarter" idx="41" hasCustomPrompt="1"/>
          </p:nvPr>
        </p:nvSpPr>
        <p:spPr>
          <a:xfrm>
            <a:off x="3198151" y="5502615"/>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9" name="Segnaposto testo 4">
            <a:extLst>
              <a:ext uri="{FF2B5EF4-FFF2-40B4-BE49-F238E27FC236}">
                <a16:creationId xmlns:a16="http://schemas.microsoft.com/office/drawing/2014/main" id="{A8FD449E-2274-8148-9B65-BB589137E9D4}"/>
              </a:ext>
            </a:extLst>
          </p:cNvPr>
          <p:cNvSpPr>
            <a:spLocks noGrp="1"/>
          </p:cNvSpPr>
          <p:nvPr>
            <p:ph type="body" sz="quarter" idx="42" hasCustomPrompt="1"/>
          </p:nvPr>
        </p:nvSpPr>
        <p:spPr>
          <a:xfrm>
            <a:off x="6169290" y="5502615"/>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50" name="Segnaposto testo 4">
            <a:extLst>
              <a:ext uri="{FF2B5EF4-FFF2-40B4-BE49-F238E27FC236}">
                <a16:creationId xmlns:a16="http://schemas.microsoft.com/office/drawing/2014/main" id="{58128F1B-FBDA-9A40-A62D-D8584928F056}"/>
              </a:ext>
            </a:extLst>
          </p:cNvPr>
          <p:cNvSpPr>
            <a:spLocks noGrp="1"/>
          </p:cNvSpPr>
          <p:nvPr>
            <p:ph type="body" sz="quarter" idx="43" hasCustomPrompt="1"/>
          </p:nvPr>
        </p:nvSpPr>
        <p:spPr>
          <a:xfrm>
            <a:off x="9140429" y="5502615"/>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52" name="Segnaposto testo 4">
            <a:extLst>
              <a:ext uri="{FF2B5EF4-FFF2-40B4-BE49-F238E27FC236}">
                <a16:creationId xmlns:a16="http://schemas.microsoft.com/office/drawing/2014/main" id="{A7D27EF4-EC48-4E30-A681-4C2D0B93E3DC}"/>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53" name="Titolo 2">
            <a:extLst>
              <a:ext uri="{FF2B5EF4-FFF2-40B4-BE49-F238E27FC236}">
                <a16:creationId xmlns:a16="http://schemas.microsoft.com/office/drawing/2014/main" id="{0C63D9EF-3E9C-6D4F-A533-8ECD697B5903}"/>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54" name="Segnaposto testo 34">
            <a:extLst>
              <a:ext uri="{FF2B5EF4-FFF2-40B4-BE49-F238E27FC236}">
                <a16:creationId xmlns:a16="http://schemas.microsoft.com/office/drawing/2014/main" id="{1DE827C9-9B9E-6B43-9798-54BD624E5CF5}"/>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43" name="Segnaposto testo 4">
            <a:extLst>
              <a:ext uri="{FF2B5EF4-FFF2-40B4-BE49-F238E27FC236}">
                <a16:creationId xmlns:a16="http://schemas.microsoft.com/office/drawing/2014/main" id="{3A026E53-119A-E44A-A908-D2831DB0BB73}"/>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7" name="Elemento grafico 26">
            <a:extLst>
              <a:ext uri="{FF2B5EF4-FFF2-40B4-BE49-F238E27FC236}">
                <a16:creationId xmlns:a16="http://schemas.microsoft.com/office/drawing/2014/main" id="{4683B5B2-834B-F64C-B349-0FF78A3CAF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28" name="object 10">
            <a:extLst>
              <a:ext uri="{FF2B5EF4-FFF2-40B4-BE49-F238E27FC236}">
                <a16:creationId xmlns:a16="http://schemas.microsoft.com/office/drawing/2014/main" id="{62157183-19DD-564F-9274-9DF17B7A2416}"/>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778167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3" y="4117047"/>
            <a:ext cx="3419570" cy="2069997"/>
          </a:xfrm>
        </p:spPr>
        <p:txBody>
          <a:bodyPr lIns="90000" tIns="0" rIns="0" bIns="0">
            <a:normAutofit/>
          </a:bodyPr>
          <a:lstStyle>
            <a:lvl1pPr marL="177800" indent="-177800">
              <a:lnSpc>
                <a:spcPct val="100000"/>
              </a:lnSpc>
              <a:spcBef>
                <a:spcPts val="0"/>
              </a:spcBef>
              <a:buFont typeface="Arial" panose="020B0604020202020204" pitchFamily="34" charset="0"/>
              <a:buChar char="•"/>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3" name="Segnaposto testo 12">
            <a:extLst>
              <a:ext uri="{FF2B5EF4-FFF2-40B4-BE49-F238E27FC236}">
                <a16:creationId xmlns:a16="http://schemas.microsoft.com/office/drawing/2014/main" id="{F04F01E2-A2C8-EA41-A66B-479A90384C49}"/>
              </a:ext>
            </a:extLst>
          </p:cNvPr>
          <p:cNvSpPr>
            <a:spLocks noGrp="1"/>
          </p:cNvSpPr>
          <p:nvPr>
            <p:ph type="body" sz="quarter" idx="22" hasCustomPrompt="1"/>
          </p:nvPr>
        </p:nvSpPr>
        <p:spPr>
          <a:xfrm>
            <a:off x="227013" y="3429000"/>
            <a:ext cx="3419475" cy="560388"/>
          </a:xfrm>
        </p:spPr>
        <p:txBody>
          <a:bodyPr anchor="ctr">
            <a:normAutofit/>
          </a:bodyPr>
          <a:lstStyle>
            <a:lvl1pPr marL="0" indent="0">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25" name="Segnaposto testo 9">
            <a:extLst>
              <a:ext uri="{FF2B5EF4-FFF2-40B4-BE49-F238E27FC236}">
                <a16:creationId xmlns:a16="http://schemas.microsoft.com/office/drawing/2014/main" id="{BF65609F-3718-C440-A02B-1BC57D55A9CF}"/>
              </a:ext>
            </a:extLst>
          </p:cNvPr>
          <p:cNvSpPr>
            <a:spLocks noGrp="1"/>
          </p:cNvSpPr>
          <p:nvPr>
            <p:ph type="body" sz="quarter" idx="24" hasCustomPrompt="1"/>
          </p:nvPr>
        </p:nvSpPr>
        <p:spPr>
          <a:xfrm>
            <a:off x="4153370" y="4116326"/>
            <a:ext cx="3419570" cy="2069997"/>
          </a:xfrm>
        </p:spPr>
        <p:txBody>
          <a:bodyPr lIns="90000" tIns="0" rIns="0" bIns="0">
            <a:normAutofit/>
          </a:bodyPr>
          <a:lstStyle>
            <a:lvl1pPr marL="177800" indent="-177800">
              <a:lnSpc>
                <a:spcPct val="100000"/>
              </a:lnSpc>
              <a:spcBef>
                <a:spcPts val="0"/>
              </a:spcBef>
              <a:buFont typeface="Arial" panose="020B0604020202020204" pitchFamily="34" charset="0"/>
              <a:buChar char="•"/>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27" name="Segnaposto testo 12">
            <a:extLst>
              <a:ext uri="{FF2B5EF4-FFF2-40B4-BE49-F238E27FC236}">
                <a16:creationId xmlns:a16="http://schemas.microsoft.com/office/drawing/2014/main" id="{7B6B0BE7-CCDE-BC4F-94B2-A5CAC971BD68}"/>
              </a:ext>
            </a:extLst>
          </p:cNvPr>
          <p:cNvSpPr>
            <a:spLocks noGrp="1"/>
          </p:cNvSpPr>
          <p:nvPr>
            <p:ph type="body" sz="quarter" idx="25" hasCustomPrompt="1"/>
          </p:nvPr>
        </p:nvSpPr>
        <p:spPr>
          <a:xfrm>
            <a:off x="4153370" y="3428279"/>
            <a:ext cx="3419475" cy="560388"/>
          </a:xfrm>
        </p:spPr>
        <p:txBody>
          <a:bodyPr anchor="ctr">
            <a:normAutofit/>
          </a:bodyPr>
          <a:lstStyle>
            <a:lvl1pPr marL="0" indent="0">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31" name="Segnaposto testo 9">
            <a:extLst>
              <a:ext uri="{FF2B5EF4-FFF2-40B4-BE49-F238E27FC236}">
                <a16:creationId xmlns:a16="http://schemas.microsoft.com/office/drawing/2014/main" id="{DEEF3A0C-EE5C-654D-9EAB-E4135A021A58}"/>
              </a:ext>
            </a:extLst>
          </p:cNvPr>
          <p:cNvSpPr>
            <a:spLocks noGrp="1"/>
          </p:cNvSpPr>
          <p:nvPr>
            <p:ph type="body" sz="quarter" idx="27" hasCustomPrompt="1"/>
          </p:nvPr>
        </p:nvSpPr>
        <p:spPr>
          <a:xfrm>
            <a:off x="8061843" y="4115605"/>
            <a:ext cx="3419570" cy="2069997"/>
          </a:xfrm>
        </p:spPr>
        <p:txBody>
          <a:bodyPr lIns="90000" tIns="0" rIns="0" bIns="0">
            <a:normAutofit/>
          </a:bodyPr>
          <a:lstStyle>
            <a:lvl1pPr marL="177800" indent="-177800">
              <a:lnSpc>
                <a:spcPct val="100000"/>
              </a:lnSpc>
              <a:spcBef>
                <a:spcPts val="0"/>
              </a:spcBef>
              <a:buFont typeface="Arial" panose="020B0604020202020204" pitchFamily="34" charset="0"/>
              <a:buChar char="•"/>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9" name="Segnaposto testo 12">
            <a:extLst>
              <a:ext uri="{FF2B5EF4-FFF2-40B4-BE49-F238E27FC236}">
                <a16:creationId xmlns:a16="http://schemas.microsoft.com/office/drawing/2014/main" id="{FA7BFCDB-CFA7-E84E-BC67-8CC881918B71}"/>
              </a:ext>
            </a:extLst>
          </p:cNvPr>
          <p:cNvSpPr>
            <a:spLocks noGrp="1"/>
          </p:cNvSpPr>
          <p:nvPr>
            <p:ph type="body" sz="quarter" idx="28" hasCustomPrompt="1"/>
          </p:nvPr>
        </p:nvSpPr>
        <p:spPr>
          <a:xfrm>
            <a:off x="8071675" y="3427558"/>
            <a:ext cx="3419475" cy="560388"/>
          </a:xfrm>
        </p:spPr>
        <p:txBody>
          <a:bodyPr anchor="ctr">
            <a:normAutofit/>
          </a:bodyPr>
          <a:lstStyle>
            <a:lvl1pPr marL="0" indent="0">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9" name="Segnaposto testo 8">
            <a:extLst>
              <a:ext uri="{FF2B5EF4-FFF2-40B4-BE49-F238E27FC236}">
                <a16:creationId xmlns:a16="http://schemas.microsoft.com/office/drawing/2014/main" id="{1B2A8D42-8310-FA4F-914C-AC2BC9187106}"/>
              </a:ext>
            </a:extLst>
          </p:cNvPr>
          <p:cNvSpPr>
            <a:spLocks noGrp="1"/>
          </p:cNvSpPr>
          <p:nvPr>
            <p:ph type="body" sz="quarter" idx="29" hasCustomPrompt="1"/>
          </p:nvPr>
        </p:nvSpPr>
        <p:spPr>
          <a:xfrm>
            <a:off x="227013" y="2059934"/>
            <a:ext cx="3419475" cy="1299600"/>
          </a:xfrm>
        </p:spPr>
        <p:txBody>
          <a:bodyPr wrap="square" lIns="90000" tIns="0" rIns="0" bIns="0" anchor="t">
            <a:noAutofit/>
          </a:bodyPr>
          <a:lstStyle>
            <a:lvl1pPr marL="0" indent="0">
              <a:lnSpc>
                <a:spcPct val="100000"/>
              </a:lnSpc>
              <a:spcBef>
                <a:spcPts val="0"/>
              </a:spcBef>
              <a:buNone/>
              <a:defRPr sz="10200" b="0" i="0">
                <a:solidFill>
                  <a:srgbClr val="FF5AFB"/>
                </a:solidFill>
                <a:latin typeface="Times New Roman" panose="02020603050405020304" pitchFamily="18" charset="0"/>
              </a:defRPr>
            </a:lvl1pPr>
          </a:lstStyle>
          <a:p>
            <a:pPr lvl="0"/>
            <a:r>
              <a:rPr lang="en-GB" noProof="0"/>
              <a:t>X</a:t>
            </a:r>
          </a:p>
        </p:txBody>
      </p:sp>
      <p:sp>
        <p:nvSpPr>
          <p:cNvPr id="23" name="Segnaposto testo 8">
            <a:extLst>
              <a:ext uri="{FF2B5EF4-FFF2-40B4-BE49-F238E27FC236}">
                <a16:creationId xmlns:a16="http://schemas.microsoft.com/office/drawing/2014/main" id="{1024FD1F-0C40-554C-AF97-81D72C1C1D4C}"/>
              </a:ext>
            </a:extLst>
          </p:cNvPr>
          <p:cNvSpPr>
            <a:spLocks noGrp="1"/>
          </p:cNvSpPr>
          <p:nvPr>
            <p:ph type="body" sz="quarter" idx="30" hasCustomPrompt="1"/>
          </p:nvPr>
        </p:nvSpPr>
        <p:spPr>
          <a:xfrm>
            <a:off x="4153370" y="2059934"/>
            <a:ext cx="3419475" cy="1299600"/>
          </a:xfrm>
        </p:spPr>
        <p:txBody>
          <a:bodyPr wrap="square" lIns="90000" tIns="0" rIns="0" bIns="0" anchor="t">
            <a:noAutofit/>
          </a:bodyPr>
          <a:lstStyle>
            <a:lvl1pPr marL="0" indent="0">
              <a:lnSpc>
                <a:spcPct val="100000"/>
              </a:lnSpc>
              <a:spcBef>
                <a:spcPts val="0"/>
              </a:spcBef>
              <a:buNone/>
              <a:defRPr sz="10200" b="0" i="0">
                <a:solidFill>
                  <a:srgbClr val="FF5AFB"/>
                </a:solidFill>
                <a:latin typeface="Times New Roman" panose="02020603050405020304" pitchFamily="18" charset="0"/>
              </a:defRPr>
            </a:lvl1pPr>
          </a:lstStyle>
          <a:p>
            <a:pPr lvl="0"/>
            <a:r>
              <a:rPr lang="en-GB" noProof="0"/>
              <a:t>X</a:t>
            </a:r>
          </a:p>
        </p:txBody>
      </p:sp>
      <p:sp>
        <p:nvSpPr>
          <p:cNvPr id="28" name="Segnaposto testo 8">
            <a:extLst>
              <a:ext uri="{FF2B5EF4-FFF2-40B4-BE49-F238E27FC236}">
                <a16:creationId xmlns:a16="http://schemas.microsoft.com/office/drawing/2014/main" id="{9B8F8AC6-3AF2-4C4D-BFD4-84712826CC55}"/>
              </a:ext>
            </a:extLst>
          </p:cNvPr>
          <p:cNvSpPr>
            <a:spLocks noGrp="1"/>
          </p:cNvSpPr>
          <p:nvPr>
            <p:ph type="body" sz="quarter" idx="31" hasCustomPrompt="1"/>
          </p:nvPr>
        </p:nvSpPr>
        <p:spPr>
          <a:xfrm>
            <a:off x="8079727" y="2059934"/>
            <a:ext cx="3419475" cy="1299600"/>
          </a:xfrm>
        </p:spPr>
        <p:txBody>
          <a:bodyPr wrap="square" lIns="90000" tIns="0" rIns="0" bIns="0" anchor="t">
            <a:noAutofit/>
          </a:bodyPr>
          <a:lstStyle>
            <a:lvl1pPr marL="0" indent="0">
              <a:lnSpc>
                <a:spcPct val="100000"/>
              </a:lnSpc>
              <a:spcBef>
                <a:spcPts val="0"/>
              </a:spcBef>
              <a:buNone/>
              <a:defRPr sz="10200" b="0" i="0">
                <a:solidFill>
                  <a:srgbClr val="FF5AFB"/>
                </a:solidFill>
                <a:latin typeface="Times New Roman" panose="02020603050405020304" pitchFamily="18" charset="0"/>
              </a:defRPr>
            </a:lvl1pPr>
          </a:lstStyle>
          <a:p>
            <a:pPr lvl="0"/>
            <a:r>
              <a:rPr lang="en-GB" noProof="0"/>
              <a:t>X</a:t>
            </a:r>
          </a:p>
        </p:txBody>
      </p:sp>
      <p:sp>
        <p:nvSpPr>
          <p:cNvPr id="22" name="Segnaposto testo 4">
            <a:extLst>
              <a:ext uri="{FF2B5EF4-FFF2-40B4-BE49-F238E27FC236}">
                <a16:creationId xmlns:a16="http://schemas.microsoft.com/office/drawing/2014/main" id="{B5DDB1F4-743E-4A31-A5F2-66509743D139}"/>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6" name="Titolo 2">
            <a:extLst>
              <a:ext uri="{FF2B5EF4-FFF2-40B4-BE49-F238E27FC236}">
                <a16:creationId xmlns:a16="http://schemas.microsoft.com/office/drawing/2014/main" id="{CE3880CC-D743-1341-A25B-5D7469BA92DF}"/>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7" name="Segnaposto testo 34">
            <a:extLst>
              <a:ext uri="{FF2B5EF4-FFF2-40B4-BE49-F238E27FC236}">
                <a16:creationId xmlns:a16="http://schemas.microsoft.com/office/drawing/2014/main" id="{29EBAA38-DA33-AE43-82BA-0E94A7B17F3D}"/>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8" name="Segnaposto testo 4">
            <a:extLst>
              <a:ext uri="{FF2B5EF4-FFF2-40B4-BE49-F238E27FC236}">
                <a16:creationId xmlns:a16="http://schemas.microsoft.com/office/drawing/2014/main" id="{353FA79D-2343-C84F-B683-34939C98D3E0}"/>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0" name="Elemento grafico 19">
            <a:extLst>
              <a:ext uri="{FF2B5EF4-FFF2-40B4-BE49-F238E27FC236}">
                <a16:creationId xmlns:a16="http://schemas.microsoft.com/office/drawing/2014/main" id="{F1702989-C06C-6E46-9765-D83AC9C7D0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21" name="object 10">
            <a:extLst>
              <a:ext uri="{FF2B5EF4-FFF2-40B4-BE49-F238E27FC236}">
                <a16:creationId xmlns:a16="http://schemas.microsoft.com/office/drawing/2014/main" id="{4FE79FA8-334B-2544-83A6-C153DE7155DA}"/>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66672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with numbers">
    <p:spTree>
      <p:nvGrpSpPr>
        <p:cNvPr id="1" name=""/>
        <p:cNvGrpSpPr/>
        <p:nvPr/>
      </p:nvGrpSpPr>
      <p:grpSpPr>
        <a:xfrm>
          <a:off x="0" y="0"/>
          <a:ext cx="0" cy="0"/>
          <a:chOff x="0" y="0"/>
          <a:chExt cx="0" cy="0"/>
        </a:xfrm>
      </p:grpSpPr>
      <p:sp>
        <p:nvSpPr>
          <p:cNvPr id="15" name="Segnaposto testo 11">
            <a:extLst>
              <a:ext uri="{FF2B5EF4-FFF2-40B4-BE49-F238E27FC236}">
                <a16:creationId xmlns:a16="http://schemas.microsoft.com/office/drawing/2014/main" id="{780DE2D8-9F35-42F4-AAC8-322DFE29CC27}"/>
              </a:ext>
            </a:extLst>
          </p:cNvPr>
          <p:cNvSpPr>
            <a:spLocks noGrp="1"/>
          </p:cNvSpPr>
          <p:nvPr>
            <p:ph type="body" sz="quarter" idx="10" hasCustomPrompt="1"/>
          </p:nvPr>
        </p:nvSpPr>
        <p:spPr>
          <a:xfrm>
            <a:off x="1029272" y="1385888"/>
            <a:ext cx="10570489" cy="432000"/>
          </a:xfrm>
        </p:spPr>
        <p:txBody>
          <a:bodyPr lIns="0" tIns="0" rIns="0" bIns="0">
            <a:noAutofit/>
          </a:bodyPr>
          <a:lstStyle>
            <a:lvl1pPr marL="0" indent="0">
              <a:buNone/>
              <a:defRPr lang="it-IT" sz="3000" b="0" i="0" kern="1200" dirty="0" smtClean="0">
                <a:solidFill>
                  <a:srgbClr val="002182"/>
                </a:solidFill>
                <a:latin typeface="Times New Roman" panose="02020603050405020304" pitchFamily="18" charset="0"/>
                <a:ea typeface="+mj-ea"/>
                <a:cs typeface="+mj-cs"/>
              </a:defRPr>
            </a:lvl1pPr>
            <a:lvl2pPr marL="457200" indent="0">
              <a:buNone/>
              <a:defRPr lang="it-IT" sz="3000" b="0" i="1" kern="1200" dirty="0" smtClean="0">
                <a:solidFill>
                  <a:schemeClr val="tx1"/>
                </a:solidFill>
                <a:latin typeface="Canela Light" pitchFamily="2" charset="77"/>
                <a:ea typeface="+mj-ea"/>
                <a:cs typeface="+mj-cs"/>
              </a:defRPr>
            </a:lvl2pPr>
            <a:lvl3pPr marL="914400" indent="0">
              <a:buNone/>
              <a:defRPr lang="it-IT" sz="3000" b="0" i="1" kern="1200" dirty="0" smtClean="0">
                <a:solidFill>
                  <a:schemeClr val="tx1"/>
                </a:solidFill>
                <a:latin typeface="Canela Light" pitchFamily="2" charset="77"/>
                <a:ea typeface="+mj-ea"/>
                <a:cs typeface="+mj-cs"/>
              </a:defRPr>
            </a:lvl3pPr>
            <a:lvl4pPr marL="1371600" indent="0">
              <a:buNone/>
              <a:defRPr lang="it-IT" sz="3000" b="0" i="1" kern="1200" dirty="0" smtClean="0">
                <a:solidFill>
                  <a:schemeClr val="tx1"/>
                </a:solidFill>
                <a:latin typeface="Canela Light" pitchFamily="2" charset="77"/>
                <a:ea typeface="+mj-ea"/>
                <a:cs typeface="+mj-cs"/>
              </a:defRPr>
            </a:lvl4pPr>
            <a:lvl5pPr marL="1828800" indent="0">
              <a:buNone/>
              <a:defRPr lang="it-IT" sz="3000" b="0" i="1" kern="1200" dirty="0">
                <a:solidFill>
                  <a:schemeClr val="tx1"/>
                </a:solidFill>
                <a:latin typeface="Canela Light" pitchFamily="2" charset="77"/>
                <a:ea typeface="+mj-ea"/>
                <a:cs typeface="+mj-cs"/>
              </a:defRPr>
            </a:lvl5pPr>
          </a:lstStyle>
          <a:p>
            <a:pPr lvl="0"/>
            <a:r>
              <a:rPr lang="en-GB" noProof="0"/>
              <a:t>Insert text</a:t>
            </a:r>
          </a:p>
        </p:txBody>
      </p:sp>
      <p:sp>
        <p:nvSpPr>
          <p:cNvPr id="16" name="Segnaposto testo 27">
            <a:extLst>
              <a:ext uri="{FF2B5EF4-FFF2-40B4-BE49-F238E27FC236}">
                <a16:creationId xmlns:a16="http://schemas.microsoft.com/office/drawing/2014/main" id="{F4C292A0-35DB-41E2-B35F-A7596EE6AA04}"/>
              </a:ext>
            </a:extLst>
          </p:cNvPr>
          <p:cNvSpPr>
            <a:spLocks noGrp="1"/>
          </p:cNvSpPr>
          <p:nvPr>
            <p:ph type="body" sz="quarter" idx="12" hasCustomPrompt="1"/>
          </p:nvPr>
        </p:nvSpPr>
        <p:spPr>
          <a:xfrm>
            <a:off x="1028289" y="2398066"/>
            <a:ext cx="10571472" cy="432000"/>
          </a:xfrm>
        </p:spPr>
        <p:txBody>
          <a:bodyPr lIns="0" tIns="0" rIns="0" bIns="0">
            <a:noAutofit/>
          </a:bodyPr>
          <a:lstStyle>
            <a:lvl1pPr marL="0" indent="0">
              <a:buNone/>
              <a:defRPr lang="it-IT" sz="3000" b="0" i="0" kern="1200" smtClean="0">
                <a:solidFill>
                  <a:srgbClr val="002182"/>
                </a:solidFill>
                <a:latin typeface="Times New Roman" panose="02020603050405020304" pitchFamily="18" charset="0"/>
                <a:ea typeface="+mj-ea"/>
                <a:cs typeface="+mj-cs"/>
              </a:defRPr>
            </a:lvl1pPr>
            <a:lvl2pPr marL="457200" indent="0">
              <a:buNone/>
              <a:defRPr lang="it-IT" sz="3000" b="0" i="0" kern="1200" smtClean="0">
                <a:solidFill>
                  <a:schemeClr val="tx1"/>
                </a:solidFill>
                <a:latin typeface="Canela Light" pitchFamily="2" charset="77"/>
                <a:ea typeface="+mj-ea"/>
                <a:cs typeface="+mj-cs"/>
              </a:defRPr>
            </a:lvl2pPr>
            <a:lvl3pPr marL="914400" indent="0">
              <a:buNone/>
              <a:defRPr lang="it-IT" sz="3000" b="0" i="0" kern="1200" smtClean="0">
                <a:solidFill>
                  <a:schemeClr val="tx1"/>
                </a:solidFill>
                <a:latin typeface="Canela Light" pitchFamily="2" charset="77"/>
                <a:ea typeface="+mj-ea"/>
                <a:cs typeface="+mj-cs"/>
              </a:defRPr>
            </a:lvl3pPr>
            <a:lvl4pPr marL="1371600" indent="0">
              <a:buNone/>
              <a:defRPr lang="it-IT" sz="3000" b="0" i="0" kern="1200" smtClean="0">
                <a:solidFill>
                  <a:schemeClr val="tx1"/>
                </a:solidFill>
                <a:latin typeface="Canela Light" pitchFamily="2" charset="77"/>
                <a:ea typeface="+mj-ea"/>
                <a:cs typeface="+mj-cs"/>
              </a:defRPr>
            </a:lvl4pPr>
            <a:lvl5pPr marL="1828800" indent="0">
              <a:buNone/>
              <a:defRPr lang="it-IT" sz="3000" b="0" i="0" kern="1200" dirty="0" smtClean="0">
                <a:solidFill>
                  <a:schemeClr val="tx1"/>
                </a:solidFill>
                <a:latin typeface="Canela Light" pitchFamily="2" charset="77"/>
                <a:ea typeface="+mj-ea"/>
                <a:cs typeface="+mj-cs"/>
              </a:defRPr>
            </a:lvl5pPr>
          </a:lstStyle>
          <a:p>
            <a:pPr lvl="0"/>
            <a:r>
              <a:rPr lang="en-GB" noProof="0"/>
              <a:t>Insert text</a:t>
            </a:r>
          </a:p>
        </p:txBody>
      </p:sp>
      <p:sp>
        <p:nvSpPr>
          <p:cNvPr id="22" name="Segnaposto testo 27">
            <a:extLst>
              <a:ext uri="{FF2B5EF4-FFF2-40B4-BE49-F238E27FC236}">
                <a16:creationId xmlns:a16="http://schemas.microsoft.com/office/drawing/2014/main" id="{84D307FB-94DD-424D-9D24-F1E7426AED23}"/>
              </a:ext>
            </a:extLst>
          </p:cNvPr>
          <p:cNvSpPr>
            <a:spLocks noGrp="1"/>
          </p:cNvSpPr>
          <p:nvPr>
            <p:ph type="body" sz="quarter" idx="14" hasCustomPrompt="1"/>
          </p:nvPr>
        </p:nvSpPr>
        <p:spPr>
          <a:xfrm>
            <a:off x="1028289" y="3427008"/>
            <a:ext cx="10571472" cy="432000"/>
          </a:xfrm>
        </p:spPr>
        <p:txBody>
          <a:bodyPr lIns="0" tIns="0" rIns="0" bIns="0">
            <a:noAutofit/>
          </a:bodyPr>
          <a:lstStyle>
            <a:lvl1pPr marL="0" indent="0">
              <a:buNone/>
              <a:defRPr lang="it-IT" sz="3000" b="0" i="0" kern="1200" smtClean="0">
                <a:solidFill>
                  <a:srgbClr val="002182"/>
                </a:solidFill>
                <a:latin typeface="Times New Roman" panose="02020603050405020304" pitchFamily="18" charset="0"/>
                <a:ea typeface="+mj-ea"/>
                <a:cs typeface="+mj-cs"/>
              </a:defRPr>
            </a:lvl1pPr>
            <a:lvl2pPr marL="457200" indent="0">
              <a:buNone/>
              <a:defRPr lang="it-IT" sz="3000" b="0" i="0" kern="1200" smtClean="0">
                <a:solidFill>
                  <a:schemeClr val="tx1"/>
                </a:solidFill>
                <a:latin typeface="Canela Light" pitchFamily="2" charset="77"/>
                <a:ea typeface="+mj-ea"/>
                <a:cs typeface="+mj-cs"/>
              </a:defRPr>
            </a:lvl2pPr>
            <a:lvl3pPr marL="914400" indent="0">
              <a:buNone/>
              <a:defRPr lang="it-IT" sz="3000" b="0" i="0" kern="1200" smtClean="0">
                <a:solidFill>
                  <a:schemeClr val="tx1"/>
                </a:solidFill>
                <a:latin typeface="Canela Light" pitchFamily="2" charset="77"/>
                <a:ea typeface="+mj-ea"/>
                <a:cs typeface="+mj-cs"/>
              </a:defRPr>
            </a:lvl3pPr>
            <a:lvl4pPr marL="1371600" indent="0">
              <a:buNone/>
              <a:defRPr lang="it-IT" sz="3000" b="0" i="0" kern="1200" smtClean="0">
                <a:solidFill>
                  <a:schemeClr val="tx1"/>
                </a:solidFill>
                <a:latin typeface="Canela Light" pitchFamily="2" charset="77"/>
                <a:ea typeface="+mj-ea"/>
                <a:cs typeface="+mj-cs"/>
              </a:defRPr>
            </a:lvl4pPr>
            <a:lvl5pPr marL="1828800" indent="0">
              <a:buNone/>
              <a:defRPr lang="it-IT" sz="3000" b="0" i="0" kern="1200" dirty="0" smtClean="0">
                <a:solidFill>
                  <a:schemeClr val="tx1"/>
                </a:solidFill>
                <a:latin typeface="Canela Light" pitchFamily="2" charset="77"/>
                <a:ea typeface="+mj-ea"/>
                <a:cs typeface="+mj-cs"/>
              </a:defRPr>
            </a:lvl5pPr>
          </a:lstStyle>
          <a:p>
            <a:pPr lvl="0"/>
            <a:r>
              <a:rPr lang="en-GB" noProof="0"/>
              <a:t>Insert text</a:t>
            </a:r>
          </a:p>
        </p:txBody>
      </p:sp>
      <p:sp>
        <p:nvSpPr>
          <p:cNvPr id="23" name="Segnaposto testo 27">
            <a:extLst>
              <a:ext uri="{FF2B5EF4-FFF2-40B4-BE49-F238E27FC236}">
                <a16:creationId xmlns:a16="http://schemas.microsoft.com/office/drawing/2014/main" id="{38CA4DB5-B856-4FA4-A1CB-0816E872A0FE}"/>
              </a:ext>
            </a:extLst>
          </p:cNvPr>
          <p:cNvSpPr>
            <a:spLocks noGrp="1"/>
          </p:cNvSpPr>
          <p:nvPr>
            <p:ph type="body" sz="quarter" idx="16" hasCustomPrompt="1"/>
          </p:nvPr>
        </p:nvSpPr>
        <p:spPr>
          <a:xfrm>
            <a:off x="1028289" y="4441436"/>
            <a:ext cx="10571472" cy="432000"/>
          </a:xfrm>
        </p:spPr>
        <p:txBody>
          <a:bodyPr lIns="0" tIns="0" rIns="0" bIns="0">
            <a:noAutofit/>
          </a:bodyPr>
          <a:lstStyle>
            <a:lvl1pPr marL="0" indent="0">
              <a:buNone/>
              <a:defRPr lang="it-IT" sz="3000" b="0" i="0" kern="1200" smtClean="0">
                <a:solidFill>
                  <a:srgbClr val="002182"/>
                </a:solidFill>
                <a:latin typeface="Times New Roman" panose="02020603050405020304" pitchFamily="18" charset="0"/>
                <a:ea typeface="+mj-ea"/>
                <a:cs typeface="+mj-cs"/>
              </a:defRPr>
            </a:lvl1pPr>
            <a:lvl2pPr marL="457200" indent="0">
              <a:buNone/>
              <a:defRPr lang="it-IT" sz="3000" b="0" i="0" kern="1200" smtClean="0">
                <a:solidFill>
                  <a:schemeClr val="tx1"/>
                </a:solidFill>
                <a:latin typeface="Canela Light" pitchFamily="2" charset="77"/>
                <a:ea typeface="+mj-ea"/>
                <a:cs typeface="+mj-cs"/>
              </a:defRPr>
            </a:lvl2pPr>
            <a:lvl3pPr marL="914400" indent="0">
              <a:buNone/>
              <a:defRPr lang="it-IT" sz="3000" b="0" i="0" kern="1200" smtClean="0">
                <a:solidFill>
                  <a:schemeClr val="tx1"/>
                </a:solidFill>
                <a:latin typeface="Canela Light" pitchFamily="2" charset="77"/>
                <a:ea typeface="+mj-ea"/>
                <a:cs typeface="+mj-cs"/>
              </a:defRPr>
            </a:lvl3pPr>
            <a:lvl4pPr marL="1371600" indent="0">
              <a:buNone/>
              <a:defRPr lang="it-IT" sz="3000" b="0" i="0" kern="1200" smtClean="0">
                <a:solidFill>
                  <a:schemeClr val="tx1"/>
                </a:solidFill>
                <a:latin typeface="Canela Light" pitchFamily="2" charset="77"/>
                <a:ea typeface="+mj-ea"/>
                <a:cs typeface="+mj-cs"/>
              </a:defRPr>
            </a:lvl4pPr>
            <a:lvl5pPr marL="1828800" indent="0">
              <a:buNone/>
              <a:defRPr lang="it-IT" sz="3000" b="0" i="0" kern="1200" dirty="0" smtClean="0">
                <a:solidFill>
                  <a:schemeClr val="tx1"/>
                </a:solidFill>
                <a:latin typeface="Canela Light" pitchFamily="2" charset="77"/>
                <a:ea typeface="+mj-ea"/>
                <a:cs typeface="+mj-cs"/>
              </a:defRPr>
            </a:lvl5pPr>
          </a:lstStyle>
          <a:p>
            <a:pPr lvl="0"/>
            <a:r>
              <a:rPr lang="en-GB" noProof="0"/>
              <a:t>Insert text</a:t>
            </a:r>
          </a:p>
        </p:txBody>
      </p:sp>
      <p:sp>
        <p:nvSpPr>
          <p:cNvPr id="24" name="Segnaposto testo 27">
            <a:extLst>
              <a:ext uri="{FF2B5EF4-FFF2-40B4-BE49-F238E27FC236}">
                <a16:creationId xmlns:a16="http://schemas.microsoft.com/office/drawing/2014/main" id="{A9E13942-1FDC-42B7-83CB-D8E878188522}"/>
              </a:ext>
            </a:extLst>
          </p:cNvPr>
          <p:cNvSpPr>
            <a:spLocks noGrp="1"/>
          </p:cNvSpPr>
          <p:nvPr>
            <p:ph type="body" sz="quarter" idx="18" hasCustomPrompt="1"/>
          </p:nvPr>
        </p:nvSpPr>
        <p:spPr>
          <a:xfrm>
            <a:off x="1028289" y="5455864"/>
            <a:ext cx="10571472" cy="432000"/>
          </a:xfrm>
        </p:spPr>
        <p:txBody>
          <a:bodyPr lIns="0" tIns="0" rIns="0" bIns="0">
            <a:noAutofit/>
          </a:bodyPr>
          <a:lstStyle>
            <a:lvl1pPr marL="0" indent="0">
              <a:buNone/>
              <a:defRPr lang="it-IT" sz="3000" b="0" i="0" kern="1200" smtClean="0">
                <a:solidFill>
                  <a:srgbClr val="002182"/>
                </a:solidFill>
                <a:latin typeface="Times New Roman" panose="02020603050405020304" pitchFamily="18" charset="0"/>
                <a:ea typeface="+mj-ea"/>
                <a:cs typeface="+mj-cs"/>
              </a:defRPr>
            </a:lvl1pPr>
            <a:lvl2pPr marL="457200" indent="0">
              <a:buNone/>
              <a:defRPr lang="it-IT" sz="3000" b="0" i="0" kern="1200" smtClean="0">
                <a:solidFill>
                  <a:schemeClr val="tx1"/>
                </a:solidFill>
                <a:latin typeface="Canela Light" pitchFamily="2" charset="77"/>
                <a:ea typeface="+mj-ea"/>
                <a:cs typeface="+mj-cs"/>
              </a:defRPr>
            </a:lvl2pPr>
            <a:lvl3pPr marL="914400" indent="0">
              <a:buNone/>
              <a:defRPr lang="it-IT" sz="3000" b="0" i="0" kern="1200" smtClean="0">
                <a:solidFill>
                  <a:schemeClr val="tx1"/>
                </a:solidFill>
                <a:latin typeface="Canela Light" pitchFamily="2" charset="77"/>
                <a:ea typeface="+mj-ea"/>
                <a:cs typeface="+mj-cs"/>
              </a:defRPr>
            </a:lvl3pPr>
            <a:lvl4pPr marL="1371600" indent="0">
              <a:buNone/>
              <a:defRPr lang="it-IT" sz="3000" b="0" i="0" kern="1200" smtClean="0">
                <a:solidFill>
                  <a:schemeClr val="tx1"/>
                </a:solidFill>
                <a:latin typeface="Canela Light" pitchFamily="2" charset="77"/>
                <a:ea typeface="+mj-ea"/>
                <a:cs typeface="+mj-cs"/>
              </a:defRPr>
            </a:lvl4pPr>
            <a:lvl5pPr marL="1828800" indent="0">
              <a:buNone/>
              <a:defRPr lang="it-IT" sz="3000" b="0" i="0" kern="1200" dirty="0" smtClean="0">
                <a:solidFill>
                  <a:schemeClr val="tx1"/>
                </a:solidFill>
                <a:latin typeface="Canela Light" pitchFamily="2" charset="77"/>
                <a:ea typeface="+mj-ea"/>
                <a:cs typeface="+mj-cs"/>
              </a:defRPr>
            </a:lvl5pPr>
          </a:lstStyle>
          <a:p>
            <a:pPr lvl="0"/>
            <a:r>
              <a:rPr lang="en-GB" noProof="0"/>
              <a:t>Insert text</a:t>
            </a:r>
          </a:p>
        </p:txBody>
      </p:sp>
      <p:sp>
        <p:nvSpPr>
          <p:cNvPr id="28" name="Titolo 2">
            <a:extLst>
              <a:ext uri="{FF2B5EF4-FFF2-40B4-BE49-F238E27FC236}">
                <a16:creationId xmlns:a16="http://schemas.microsoft.com/office/drawing/2014/main" id="{D96BBF4F-AABF-434C-BC61-70D80560CEA2}"/>
              </a:ext>
            </a:extLst>
          </p:cNvPr>
          <p:cNvSpPr>
            <a:spLocks noGrp="1"/>
          </p:cNvSpPr>
          <p:nvPr>
            <p:ph type="title" hasCustomPrompt="1"/>
          </p:nvPr>
        </p:nvSpPr>
        <p:spPr>
          <a:xfrm>
            <a:off x="227013" y="526867"/>
            <a:ext cx="7344000" cy="506414"/>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p>
        </p:txBody>
      </p:sp>
      <p:pic>
        <p:nvPicPr>
          <p:cNvPr id="11" name="Elemento grafico 10">
            <a:extLst>
              <a:ext uri="{FF2B5EF4-FFF2-40B4-BE49-F238E27FC236}">
                <a16:creationId xmlns:a16="http://schemas.microsoft.com/office/drawing/2014/main" id="{9CF6E3CA-9E7D-9A45-812F-C1B134EF08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2" name="object 10">
            <a:extLst>
              <a:ext uri="{FF2B5EF4-FFF2-40B4-BE49-F238E27FC236}">
                <a16:creationId xmlns:a16="http://schemas.microsoft.com/office/drawing/2014/main" id="{A3358D51-9495-F94E-B033-7DE18076FBA9}"/>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873770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70">
          <p15:clr>
            <a:srgbClr val="FBAE40"/>
          </p15:clr>
        </p15:guide>
        <p15:guide id="4" pos="731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0" y="4117047"/>
            <a:ext cx="2678419" cy="959085"/>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3" name="Segnaposto testo 12">
            <a:extLst>
              <a:ext uri="{FF2B5EF4-FFF2-40B4-BE49-F238E27FC236}">
                <a16:creationId xmlns:a16="http://schemas.microsoft.com/office/drawing/2014/main" id="{F04F01E2-A2C8-EA41-A66B-479A90384C49}"/>
              </a:ext>
            </a:extLst>
          </p:cNvPr>
          <p:cNvSpPr>
            <a:spLocks noGrp="1"/>
          </p:cNvSpPr>
          <p:nvPr>
            <p:ph type="body" sz="quarter" idx="22" hasCustomPrompt="1"/>
          </p:nvPr>
        </p:nvSpPr>
        <p:spPr>
          <a:xfrm>
            <a:off x="227010" y="3429000"/>
            <a:ext cx="2604677" cy="560388"/>
          </a:xfrm>
        </p:spPr>
        <p:txBody>
          <a:bodyPr anchor="ctr">
            <a:normAutofit/>
          </a:bodyPr>
          <a:lstStyle>
            <a:lvl1pPr marL="0" indent="0">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30" name="Segnaposto testo 9">
            <a:extLst>
              <a:ext uri="{FF2B5EF4-FFF2-40B4-BE49-F238E27FC236}">
                <a16:creationId xmlns:a16="http://schemas.microsoft.com/office/drawing/2014/main" id="{B8B54128-AFE0-8448-ADFD-962F69514AD1}"/>
              </a:ext>
            </a:extLst>
          </p:cNvPr>
          <p:cNvSpPr>
            <a:spLocks noGrp="1"/>
          </p:cNvSpPr>
          <p:nvPr>
            <p:ph type="body" sz="quarter" idx="23" hasCustomPrompt="1"/>
          </p:nvPr>
        </p:nvSpPr>
        <p:spPr>
          <a:xfrm>
            <a:off x="227010" y="5232750"/>
            <a:ext cx="2678400" cy="39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55" name="Segnaposto testo 9">
            <a:extLst>
              <a:ext uri="{FF2B5EF4-FFF2-40B4-BE49-F238E27FC236}">
                <a16:creationId xmlns:a16="http://schemas.microsoft.com/office/drawing/2014/main" id="{697BC63E-3F49-5A4D-A1AC-C7A3847B762B}"/>
              </a:ext>
            </a:extLst>
          </p:cNvPr>
          <p:cNvSpPr>
            <a:spLocks noGrp="1"/>
          </p:cNvSpPr>
          <p:nvPr>
            <p:ph type="body" sz="quarter" idx="36" hasCustomPrompt="1"/>
          </p:nvPr>
        </p:nvSpPr>
        <p:spPr>
          <a:xfrm>
            <a:off x="227010" y="5726691"/>
            <a:ext cx="2678400" cy="39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63" name="Segnaposto testo 8">
            <a:extLst>
              <a:ext uri="{FF2B5EF4-FFF2-40B4-BE49-F238E27FC236}">
                <a16:creationId xmlns:a16="http://schemas.microsoft.com/office/drawing/2014/main" id="{40451049-0451-B64A-A6F6-0A12D7EB692D}"/>
              </a:ext>
            </a:extLst>
          </p:cNvPr>
          <p:cNvSpPr>
            <a:spLocks noGrp="1"/>
          </p:cNvSpPr>
          <p:nvPr>
            <p:ph type="body" sz="quarter" idx="40" hasCustomPrompt="1"/>
          </p:nvPr>
        </p:nvSpPr>
        <p:spPr>
          <a:xfrm>
            <a:off x="227010" y="2059934"/>
            <a:ext cx="2678419" cy="1299600"/>
          </a:xfrm>
        </p:spPr>
        <p:txBody>
          <a:bodyPr wrap="square" lIns="90000" tIns="0" rIns="0" bIns="0" anchor="t">
            <a:noAutofit/>
          </a:bodyPr>
          <a:lstStyle>
            <a:lvl1pPr marL="0" indent="0">
              <a:lnSpc>
                <a:spcPct val="100000"/>
              </a:lnSpc>
              <a:spcBef>
                <a:spcPts val="0"/>
              </a:spcBef>
              <a:buNone/>
              <a:defRPr sz="10200" b="0" i="0">
                <a:solidFill>
                  <a:srgbClr val="FF5AFB"/>
                </a:solidFill>
                <a:latin typeface="Times New Roman" panose="02020603050405020304" pitchFamily="18" charset="0"/>
              </a:defRPr>
            </a:lvl1pPr>
          </a:lstStyle>
          <a:p>
            <a:pPr lvl="0"/>
            <a:r>
              <a:rPr lang="en-GB" noProof="0"/>
              <a:t>X</a:t>
            </a:r>
          </a:p>
        </p:txBody>
      </p:sp>
      <p:sp>
        <p:nvSpPr>
          <p:cNvPr id="49" name="Segnaposto testo 4">
            <a:extLst>
              <a:ext uri="{FF2B5EF4-FFF2-40B4-BE49-F238E27FC236}">
                <a16:creationId xmlns:a16="http://schemas.microsoft.com/office/drawing/2014/main" id="{63AF1BA5-A92A-445D-8D0B-B0A7CE3F7E2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81" name="Segnaposto testo 9">
            <a:extLst>
              <a:ext uri="{FF2B5EF4-FFF2-40B4-BE49-F238E27FC236}">
                <a16:creationId xmlns:a16="http://schemas.microsoft.com/office/drawing/2014/main" id="{AE8D54F4-8C46-40B4-8BDF-9B389B968A65}"/>
              </a:ext>
            </a:extLst>
          </p:cNvPr>
          <p:cNvSpPr>
            <a:spLocks noGrp="1"/>
          </p:cNvSpPr>
          <p:nvPr>
            <p:ph type="body" sz="quarter" idx="45" hasCustomPrompt="1"/>
          </p:nvPr>
        </p:nvSpPr>
        <p:spPr>
          <a:xfrm>
            <a:off x="3167669" y="4117047"/>
            <a:ext cx="2678419" cy="959085"/>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83" name="Segnaposto testo 12">
            <a:extLst>
              <a:ext uri="{FF2B5EF4-FFF2-40B4-BE49-F238E27FC236}">
                <a16:creationId xmlns:a16="http://schemas.microsoft.com/office/drawing/2014/main" id="{2753FBF1-91DF-4CB7-944C-959A659D2F13}"/>
              </a:ext>
            </a:extLst>
          </p:cNvPr>
          <p:cNvSpPr>
            <a:spLocks noGrp="1"/>
          </p:cNvSpPr>
          <p:nvPr>
            <p:ph type="body" sz="quarter" idx="46" hasCustomPrompt="1"/>
          </p:nvPr>
        </p:nvSpPr>
        <p:spPr>
          <a:xfrm>
            <a:off x="3167669" y="3429000"/>
            <a:ext cx="2604677" cy="560388"/>
          </a:xfrm>
        </p:spPr>
        <p:txBody>
          <a:bodyPr anchor="ctr">
            <a:normAutofit/>
          </a:bodyPr>
          <a:lstStyle>
            <a:lvl1pPr marL="0" indent="0">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84" name="Segnaposto testo 9">
            <a:extLst>
              <a:ext uri="{FF2B5EF4-FFF2-40B4-BE49-F238E27FC236}">
                <a16:creationId xmlns:a16="http://schemas.microsoft.com/office/drawing/2014/main" id="{F9E3017A-A9A8-444A-BAF7-0391B3E3634E}"/>
              </a:ext>
            </a:extLst>
          </p:cNvPr>
          <p:cNvSpPr>
            <a:spLocks noGrp="1"/>
          </p:cNvSpPr>
          <p:nvPr>
            <p:ph type="body" sz="quarter" idx="47" hasCustomPrompt="1"/>
          </p:nvPr>
        </p:nvSpPr>
        <p:spPr>
          <a:xfrm>
            <a:off x="3167669" y="5232750"/>
            <a:ext cx="2678400" cy="39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86" name="Segnaposto testo 9">
            <a:extLst>
              <a:ext uri="{FF2B5EF4-FFF2-40B4-BE49-F238E27FC236}">
                <a16:creationId xmlns:a16="http://schemas.microsoft.com/office/drawing/2014/main" id="{CDEE366F-20B9-422A-9162-7A4BD6DD42FC}"/>
              </a:ext>
            </a:extLst>
          </p:cNvPr>
          <p:cNvSpPr>
            <a:spLocks noGrp="1"/>
          </p:cNvSpPr>
          <p:nvPr>
            <p:ph type="body" sz="quarter" idx="48" hasCustomPrompt="1"/>
          </p:nvPr>
        </p:nvSpPr>
        <p:spPr>
          <a:xfrm>
            <a:off x="3167669" y="5726691"/>
            <a:ext cx="2678400" cy="39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88" name="Segnaposto testo 8">
            <a:extLst>
              <a:ext uri="{FF2B5EF4-FFF2-40B4-BE49-F238E27FC236}">
                <a16:creationId xmlns:a16="http://schemas.microsoft.com/office/drawing/2014/main" id="{D43E4AFD-3547-436E-9F91-A959ABD44C09}"/>
              </a:ext>
            </a:extLst>
          </p:cNvPr>
          <p:cNvSpPr>
            <a:spLocks noGrp="1"/>
          </p:cNvSpPr>
          <p:nvPr>
            <p:ph type="body" sz="quarter" idx="49" hasCustomPrompt="1"/>
          </p:nvPr>
        </p:nvSpPr>
        <p:spPr>
          <a:xfrm>
            <a:off x="3167669" y="2059934"/>
            <a:ext cx="2678419" cy="1299600"/>
          </a:xfrm>
        </p:spPr>
        <p:txBody>
          <a:bodyPr wrap="square" lIns="90000" tIns="0" rIns="0" bIns="0" anchor="t">
            <a:noAutofit/>
          </a:bodyPr>
          <a:lstStyle>
            <a:lvl1pPr marL="0" indent="0">
              <a:lnSpc>
                <a:spcPct val="100000"/>
              </a:lnSpc>
              <a:spcBef>
                <a:spcPts val="0"/>
              </a:spcBef>
              <a:buNone/>
              <a:defRPr sz="10200" b="0" i="0">
                <a:solidFill>
                  <a:srgbClr val="FF5AFB"/>
                </a:solidFill>
                <a:latin typeface="Times New Roman" panose="02020603050405020304" pitchFamily="18" charset="0"/>
              </a:defRPr>
            </a:lvl1pPr>
          </a:lstStyle>
          <a:p>
            <a:pPr lvl="0"/>
            <a:r>
              <a:rPr lang="en-GB" noProof="0"/>
              <a:t>X</a:t>
            </a:r>
          </a:p>
        </p:txBody>
      </p:sp>
      <p:sp>
        <p:nvSpPr>
          <p:cNvPr id="89" name="Segnaposto testo 9">
            <a:extLst>
              <a:ext uri="{FF2B5EF4-FFF2-40B4-BE49-F238E27FC236}">
                <a16:creationId xmlns:a16="http://schemas.microsoft.com/office/drawing/2014/main" id="{DC866E88-4142-4A60-B5FB-AFE491D39A2C}"/>
              </a:ext>
            </a:extLst>
          </p:cNvPr>
          <p:cNvSpPr>
            <a:spLocks noGrp="1"/>
          </p:cNvSpPr>
          <p:nvPr>
            <p:ph type="body" sz="quarter" idx="50" hasCustomPrompt="1"/>
          </p:nvPr>
        </p:nvSpPr>
        <p:spPr>
          <a:xfrm>
            <a:off x="6108328" y="4117047"/>
            <a:ext cx="2678419" cy="959085"/>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91" name="Segnaposto testo 12">
            <a:extLst>
              <a:ext uri="{FF2B5EF4-FFF2-40B4-BE49-F238E27FC236}">
                <a16:creationId xmlns:a16="http://schemas.microsoft.com/office/drawing/2014/main" id="{40E68546-8AC3-4355-962B-D995A6978467}"/>
              </a:ext>
            </a:extLst>
          </p:cNvPr>
          <p:cNvSpPr>
            <a:spLocks noGrp="1"/>
          </p:cNvSpPr>
          <p:nvPr>
            <p:ph type="body" sz="quarter" idx="51" hasCustomPrompt="1"/>
          </p:nvPr>
        </p:nvSpPr>
        <p:spPr>
          <a:xfrm>
            <a:off x="6108328" y="3429000"/>
            <a:ext cx="2604677" cy="560388"/>
          </a:xfrm>
        </p:spPr>
        <p:txBody>
          <a:bodyPr anchor="ctr">
            <a:normAutofit/>
          </a:bodyPr>
          <a:lstStyle>
            <a:lvl1pPr marL="0" indent="0">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92" name="Segnaposto testo 9">
            <a:extLst>
              <a:ext uri="{FF2B5EF4-FFF2-40B4-BE49-F238E27FC236}">
                <a16:creationId xmlns:a16="http://schemas.microsoft.com/office/drawing/2014/main" id="{631877F2-B5EC-4B12-98A3-0C5B0F43B15E}"/>
              </a:ext>
            </a:extLst>
          </p:cNvPr>
          <p:cNvSpPr>
            <a:spLocks noGrp="1"/>
          </p:cNvSpPr>
          <p:nvPr>
            <p:ph type="body" sz="quarter" idx="52" hasCustomPrompt="1"/>
          </p:nvPr>
        </p:nvSpPr>
        <p:spPr>
          <a:xfrm>
            <a:off x="6108328" y="5232750"/>
            <a:ext cx="2678400" cy="39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94" name="Segnaposto testo 9">
            <a:extLst>
              <a:ext uri="{FF2B5EF4-FFF2-40B4-BE49-F238E27FC236}">
                <a16:creationId xmlns:a16="http://schemas.microsoft.com/office/drawing/2014/main" id="{F3B40574-C914-4710-8D59-A023FD010A6C}"/>
              </a:ext>
            </a:extLst>
          </p:cNvPr>
          <p:cNvSpPr>
            <a:spLocks noGrp="1"/>
          </p:cNvSpPr>
          <p:nvPr>
            <p:ph type="body" sz="quarter" idx="53" hasCustomPrompt="1"/>
          </p:nvPr>
        </p:nvSpPr>
        <p:spPr>
          <a:xfrm>
            <a:off x="6108328" y="5726691"/>
            <a:ext cx="2678400" cy="39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96" name="Segnaposto testo 8">
            <a:extLst>
              <a:ext uri="{FF2B5EF4-FFF2-40B4-BE49-F238E27FC236}">
                <a16:creationId xmlns:a16="http://schemas.microsoft.com/office/drawing/2014/main" id="{8D16F9A0-6EA4-45FF-BDBA-460F1B1EDB79}"/>
              </a:ext>
            </a:extLst>
          </p:cNvPr>
          <p:cNvSpPr>
            <a:spLocks noGrp="1"/>
          </p:cNvSpPr>
          <p:nvPr>
            <p:ph type="body" sz="quarter" idx="54" hasCustomPrompt="1"/>
          </p:nvPr>
        </p:nvSpPr>
        <p:spPr>
          <a:xfrm>
            <a:off x="6108328" y="2059934"/>
            <a:ext cx="2678419" cy="1299600"/>
          </a:xfrm>
        </p:spPr>
        <p:txBody>
          <a:bodyPr wrap="square" lIns="90000" tIns="0" rIns="0" bIns="0" anchor="t">
            <a:noAutofit/>
          </a:bodyPr>
          <a:lstStyle>
            <a:lvl1pPr marL="0" indent="0">
              <a:lnSpc>
                <a:spcPct val="100000"/>
              </a:lnSpc>
              <a:spcBef>
                <a:spcPts val="0"/>
              </a:spcBef>
              <a:buNone/>
              <a:defRPr sz="10200" b="0" i="0">
                <a:solidFill>
                  <a:srgbClr val="FF5AFB"/>
                </a:solidFill>
                <a:latin typeface="Times New Roman" panose="02020603050405020304" pitchFamily="18" charset="0"/>
              </a:defRPr>
            </a:lvl1pPr>
          </a:lstStyle>
          <a:p>
            <a:pPr lvl="0"/>
            <a:r>
              <a:rPr lang="en-GB" noProof="0"/>
              <a:t>X</a:t>
            </a:r>
          </a:p>
        </p:txBody>
      </p:sp>
      <p:sp>
        <p:nvSpPr>
          <p:cNvPr id="97" name="Segnaposto testo 9">
            <a:extLst>
              <a:ext uri="{FF2B5EF4-FFF2-40B4-BE49-F238E27FC236}">
                <a16:creationId xmlns:a16="http://schemas.microsoft.com/office/drawing/2014/main" id="{333F997D-3CDA-4BCA-997A-F39765398BAC}"/>
              </a:ext>
            </a:extLst>
          </p:cNvPr>
          <p:cNvSpPr>
            <a:spLocks noGrp="1"/>
          </p:cNvSpPr>
          <p:nvPr>
            <p:ph type="body" sz="quarter" idx="55" hasCustomPrompt="1"/>
          </p:nvPr>
        </p:nvSpPr>
        <p:spPr>
          <a:xfrm>
            <a:off x="9048988" y="4117047"/>
            <a:ext cx="2678419" cy="959085"/>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99" name="Segnaposto testo 12">
            <a:extLst>
              <a:ext uri="{FF2B5EF4-FFF2-40B4-BE49-F238E27FC236}">
                <a16:creationId xmlns:a16="http://schemas.microsoft.com/office/drawing/2014/main" id="{994A175E-59D4-482B-B114-8F69695218A0}"/>
              </a:ext>
            </a:extLst>
          </p:cNvPr>
          <p:cNvSpPr>
            <a:spLocks noGrp="1"/>
          </p:cNvSpPr>
          <p:nvPr>
            <p:ph type="body" sz="quarter" idx="56" hasCustomPrompt="1"/>
          </p:nvPr>
        </p:nvSpPr>
        <p:spPr>
          <a:xfrm>
            <a:off x="9048988" y="3429000"/>
            <a:ext cx="2604677" cy="560388"/>
          </a:xfrm>
        </p:spPr>
        <p:txBody>
          <a:bodyPr anchor="ctr">
            <a:normAutofit/>
          </a:bodyPr>
          <a:lstStyle>
            <a:lvl1pPr marL="0" indent="0">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100" name="Segnaposto testo 9">
            <a:extLst>
              <a:ext uri="{FF2B5EF4-FFF2-40B4-BE49-F238E27FC236}">
                <a16:creationId xmlns:a16="http://schemas.microsoft.com/office/drawing/2014/main" id="{9520F90D-0B59-4962-9591-32940B288384}"/>
              </a:ext>
            </a:extLst>
          </p:cNvPr>
          <p:cNvSpPr>
            <a:spLocks noGrp="1"/>
          </p:cNvSpPr>
          <p:nvPr>
            <p:ph type="body" sz="quarter" idx="57" hasCustomPrompt="1"/>
          </p:nvPr>
        </p:nvSpPr>
        <p:spPr>
          <a:xfrm>
            <a:off x="9048988" y="5232750"/>
            <a:ext cx="2678400" cy="39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02" name="Segnaposto testo 9">
            <a:extLst>
              <a:ext uri="{FF2B5EF4-FFF2-40B4-BE49-F238E27FC236}">
                <a16:creationId xmlns:a16="http://schemas.microsoft.com/office/drawing/2014/main" id="{29BEFD85-A4C6-4A46-B6D2-C5991707548B}"/>
              </a:ext>
            </a:extLst>
          </p:cNvPr>
          <p:cNvSpPr>
            <a:spLocks noGrp="1"/>
          </p:cNvSpPr>
          <p:nvPr>
            <p:ph type="body" sz="quarter" idx="58" hasCustomPrompt="1"/>
          </p:nvPr>
        </p:nvSpPr>
        <p:spPr>
          <a:xfrm>
            <a:off x="9048988" y="5726691"/>
            <a:ext cx="2678400" cy="39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04" name="Segnaposto testo 8">
            <a:extLst>
              <a:ext uri="{FF2B5EF4-FFF2-40B4-BE49-F238E27FC236}">
                <a16:creationId xmlns:a16="http://schemas.microsoft.com/office/drawing/2014/main" id="{3631C633-C97E-4183-AA6D-2DA1830252A1}"/>
              </a:ext>
            </a:extLst>
          </p:cNvPr>
          <p:cNvSpPr>
            <a:spLocks noGrp="1"/>
          </p:cNvSpPr>
          <p:nvPr>
            <p:ph type="body" sz="quarter" idx="59" hasCustomPrompt="1"/>
          </p:nvPr>
        </p:nvSpPr>
        <p:spPr>
          <a:xfrm>
            <a:off x="9048988" y="2059934"/>
            <a:ext cx="2678419" cy="1299600"/>
          </a:xfrm>
        </p:spPr>
        <p:txBody>
          <a:bodyPr wrap="square" lIns="90000" tIns="0" rIns="0" bIns="0" anchor="t">
            <a:noAutofit/>
          </a:bodyPr>
          <a:lstStyle>
            <a:lvl1pPr marL="0" indent="0">
              <a:lnSpc>
                <a:spcPct val="100000"/>
              </a:lnSpc>
              <a:spcBef>
                <a:spcPts val="0"/>
              </a:spcBef>
              <a:buNone/>
              <a:defRPr sz="10200" b="0" i="0">
                <a:solidFill>
                  <a:srgbClr val="FF5AFB"/>
                </a:solidFill>
                <a:latin typeface="Times New Roman" panose="02020603050405020304" pitchFamily="18" charset="0"/>
              </a:defRPr>
            </a:lvl1pPr>
          </a:lstStyle>
          <a:p>
            <a:pPr lvl="0"/>
            <a:r>
              <a:rPr lang="en-GB" noProof="0"/>
              <a:t>X</a:t>
            </a:r>
          </a:p>
        </p:txBody>
      </p:sp>
      <p:sp>
        <p:nvSpPr>
          <p:cNvPr id="35" name="Titolo 2">
            <a:extLst>
              <a:ext uri="{FF2B5EF4-FFF2-40B4-BE49-F238E27FC236}">
                <a16:creationId xmlns:a16="http://schemas.microsoft.com/office/drawing/2014/main" id="{2E0B7511-DF5B-A54B-A983-BD6502F9CECF}"/>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36" name="Segnaposto testo 34">
            <a:extLst>
              <a:ext uri="{FF2B5EF4-FFF2-40B4-BE49-F238E27FC236}">
                <a16:creationId xmlns:a16="http://schemas.microsoft.com/office/drawing/2014/main" id="{9B9AF938-9AD0-B341-918D-FD89506E5EAF}"/>
              </a:ext>
            </a:extLst>
          </p:cNvPr>
          <p:cNvSpPr>
            <a:spLocks noGrp="1"/>
          </p:cNvSpPr>
          <p:nvPr>
            <p:ph type="body" sz="quarter" idx="60"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37" name="Segnaposto testo 4">
            <a:extLst>
              <a:ext uri="{FF2B5EF4-FFF2-40B4-BE49-F238E27FC236}">
                <a16:creationId xmlns:a16="http://schemas.microsoft.com/office/drawing/2014/main" id="{0EFAC076-CCE8-354C-894F-EC6804CC8D9F}"/>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8" name="Elemento grafico 27">
            <a:extLst>
              <a:ext uri="{FF2B5EF4-FFF2-40B4-BE49-F238E27FC236}">
                <a16:creationId xmlns:a16="http://schemas.microsoft.com/office/drawing/2014/main" id="{7309B026-11D4-CF45-B4E9-1EC5A136CF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31" name="object 10">
            <a:extLst>
              <a:ext uri="{FF2B5EF4-FFF2-40B4-BE49-F238E27FC236}">
                <a16:creationId xmlns:a16="http://schemas.microsoft.com/office/drawing/2014/main" id="{5F10F344-5126-2F46-9F31-EF55C14CE71C}"/>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25544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 steps">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266017"/>
            <a:ext cx="1872000" cy="1141340"/>
          </a:xfrm>
        </p:spPr>
        <p:txBody>
          <a:bodyPr lIns="9000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2" y="3470073"/>
            <a:ext cx="1872000" cy="360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800" b="1" i="0" kern="1200" dirty="0">
                <a:solidFill>
                  <a:srgbClr val="002182"/>
                </a:solidFill>
                <a:latin typeface="Times New Roman" panose="02020603050405020304" pitchFamily="18" charset="0"/>
                <a:ea typeface="+mn-ea"/>
                <a:cs typeface="Times New Roman" panose="02020603050405020304" pitchFamily="18" charset="0"/>
              </a:defRPr>
            </a:lvl1pPr>
          </a:lstStyle>
          <a:p>
            <a:pPr lvl="0"/>
            <a:r>
              <a:rPr lang="en-GB" noProof="0"/>
              <a:t>Insert text</a:t>
            </a:r>
          </a:p>
        </p:txBody>
      </p:sp>
      <p:sp>
        <p:nvSpPr>
          <p:cNvPr id="63" name="Segnaposto testo 9">
            <a:extLst>
              <a:ext uri="{FF2B5EF4-FFF2-40B4-BE49-F238E27FC236}">
                <a16:creationId xmlns:a16="http://schemas.microsoft.com/office/drawing/2014/main" id="{916C594C-D630-4545-ACD2-B30F775E0143}"/>
              </a:ext>
            </a:extLst>
          </p:cNvPr>
          <p:cNvSpPr>
            <a:spLocks noGrp="1"/>
          </p:cNvSpPr>
          <p:nvPr>
            <p:ph type="body" sz="quarter" idx="22" hasCustomPrompt="1"/>
          </p:nvPr>
        </p:nvSpPr>
        <p:spPr>
          <a:xfrm>
            <a:off x="226932" y="3916380"/>
            <a:ext cx="1872000" cy="183096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64" name="Segnaposto testo 4">
            <a:extLst>
              <a:ext uri="{FF2B5EF4-FFF2-40B4-BE49-F238E27FC236}">
                <a16:creationId xmlns:a16="http://schemas.microsoft.com/office/drawing/2014/main" id="{67CAFC3D-5FD6-D54C-8276-A83556B0DA3B}"/>
              </a:ext>
            </a:extLst>
          </p:cNvPr>
          <p:cNvSpPr>
            <a:spLocks noGrp="1"/>
          </p:cNvSpPr>
          <p:nvPr>
            <p:ph type="body" sz="quarter" idx="23" hasCustomPrompt="1"/>
          </p:nvPr>
        </p:nvSpPr>
        <p:spPr>
          <a:xfrm>
            <a:off x="4188913" y="2266017"/>
            <a:ext cx="1872000" cy="1141340"/>
          </a:xfrm>
        </p:spPr>
        <p:txBody>
          <a:bodyPr lIns="9000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65" name="Segnaposto testo 9">
            <a:extLst>
              <a:ext uri="{FF2B5EF4-FFF2-40B4-BE49-F238E27FC236}">
                <a16:creationId xmlns:a16="http://schemas.microsoft.com/office/drawing/2014/main" id="{CE97984F-2F71-5B4D-B14B-5BCDE634CCDC}"/>
              </a:ext>
            </a:extLst>
          </p:cNvPr>
          <p:cNvSpPr>
            <a:spLocks noGrp="1"/>
          </p:cNvSpPr>
          <p:nvPr>
            <p:ph type="body" sz="quarter" idx="24" hasCustomPrompt="1"/>
          </p:nvPr>
        </p:nvSpPr>
        <p:spPr>
          <a:xfrm>
            <a:off x="4188912" y="3470073"/>
            <a:ext cx="1872000" cy="360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800" b="1" i="0" kern="1200" dirty="0">
                <a:solidFill>
                  <a:srgbClr val="002182"/>
                </a:solidFill>
                <a:latin typeface="Times New Roman" panose="02020603050405020304" pitchFamily="18" charset="0"/>
                <a:ea typeface="+mn-ea"/>
                <a:cs typeface="Times New Roman" panose="02020603050405020304" pitchFamily="18" charset="0"/>
              </a:defRPr>
            </a:lvl1pPr>
          </a:lstStyle>
          <a:p>
            <a:pPr lvl="0"/>
            <a:r>
              <a:rPr lang="en-GB" noProof="0"/>
              <a:t>Insert text</a:t>
            </a:r>
          </a:p>
        </p:txBody>
      </p:sp>
      <p:sp>
        <p:nvSpPr>
          <p:cNvPr id="66" name="Segnaposto testo 9">
            <a:extLst>
              <a:ext uri="{FF2B5EF4-FFF2-40B4-BE49-F238E27FC236}">
                <a16:creationId xmlns:a16="http://schemas.microsoft.com/office/drawing/2014/main" id="{655230E3-995A-1E4D-9DB7-5971B76F8BE6}"/>
              </a:ext>
            </a:extLst>
          </p:cNvPr>
          <p:cNvSpPr>
            <a:spLocks noGrp="1"/>
          </p:cNvSpPr>
          <p:nvPr>
            <p:ph type="body" sz="quarter" idx="25" hasCustomPrompt="1"/>
          </p:nvPr>
        </p:nvSpPr>
        <p:spPr>
          <a:xfrm>
            <a:off x="4188832" y="3916380"/>
            <a:ext cx="1872000" cy="183096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67" name="Segnaposto testo 4">
            <a:extLst>
              <a:ext uri="{FF2B5EF4-FFF2-40B4-BE49-F238E27FC236}">
                <a16:creationId xmlns:a16="http://schemas.microsoft.com/office/drawing/2014/main" id="{DA2A1721-4FAC-8844-AE78-EC392692BFDE}"/>
              </a:ext>
            </a:extLst>
          </p:cNvPr>
          <p:cNvSpPr>
            <a:spLocks noGrp="1"/>
          </p:cNvSpPr>
          <p:nvPr>
            <p:ph type="body" sz="quarter" idx="26" hasCustomPrompt="1"/>
          </p:nvPr>
        </p:nvSpPr>
        <p:spPr>
          <a:xfrm>
            <a:off x="2207963" y="2266017"/>
            <a:ext cx="1872000" cy="1141340"/>
          </a:xfrm>
        </p:spPr>
        <p:txBody>
          <a:bodyPr lIns="9000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68" name="Segnaposto testo 9">
            <a:extLst>
              <a:ext uri="{FF2B5EF4-FFF2-40B4-BE49-F238E27FC236}">
                <a16:creationId xmlns:a16="http://schemas.microsoft.com/office/drawing/2014/main" id="{2FCF390A-BE37-924D-ACFA-79935E7945EC}"/>
              </a:ext>
            </a:extLst>
          </p:cNvPr>
          <p:cNvSpPr>
            <a:spLocks noGrp="1"/>
          </p:cNvSpPr>
          <p:nvPr>
            <p:ph type="body" sz="quarter" idx="27" hasCustomPrompt="1"/>
          </p:nvPr>
        </p:nvSpPr>
        <p:spPr>
          <a:xfrm>
            <a:off x="2207962" y="3470073"/>
            <a:ext cx="1872000" cy="360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800" b="1" i="0" kern="1200" dirty="0">
                <a:solidFill>
                  <a:srgbClr val="002182"/>
                </a:solidFill>
                <a:latin typeface="Times New Roman" panose="02020603050405020304" pitchFamily="18" charset="0"/>
                <a:ea typeface="+mn-ea"/>
                <a:cs typeface="Times New Roman" panose="02020603050405020304" pitchFamily="18" charset="0"/>
              </a:defRPr>
            </a:lvl1pPr>
          </a:lstStyle>
          <a:p>
            <a:pPr lvl="0"/>
            <a:r>
              <a:rPr lang="en-GB" noProof="0"/>
              <a:t>Insert text</a:t>
            </a:r>
          </a:p>
        </p:txBody>
      </p:sp>
      <p:sp>
        <p:nvSpPr>
          <p:cNvPr id="69" name="Segnaposto testo 9">
            <a:extLst>
              <a:ext uri="{FF2B5EF4-FFF2-40B4-BE49-F238E27FC236}">
                <a16:creationId xmlns:a16="http://schemas.microsoft.com/office/drawing/2014/main" id="{CE5E2774-5AFD-B545-93A3-1E4463D02864}"/>
              </a:ext>
            </a:extLst>
          </p:cNvPr>
          <p:cNvSpPr>
            <a:spLocks noGrp="1"/>
          </p:cNvSpPr>
          <p:nvPr>
            <p:ph type="body" sz="quarter" idx="28" hasCustomPrompt="1"/>
          </p:nvPr>
        </p:nvSpPr>
        <p:spPr>
          <a:xfrm>
            <a:off x="2207882" y="3916380"/>
            <a:ext cx="1872000" cy="183096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70" name="Segnaposto testo 4">
            <a:extLst>
              <a:ext uri="{FF2B5EF4-FFF2-40B4-BE49-F238E27FC236}">
                <a16:creationId xmlns:a16="http://schemas.microsoft.com/office/drawing/2014/main" id="{5EB7ADE2-4828-834D-BA13-AF4815D63BEC}"/>
              </a:ext>
            </a:extLst>
          </p:cNvPr>
          <p:cNvSpPr>
            <a:spLocks noGrp="1"/>
          </p:cNvSpPr>
          <p:nvPr>
            <p:ph type="body" sz="quarter" idx="29" hasCustomPrompt="1"/>
          </p:nvPr>
        </p:nvSpPr>
        <p:spPr>
          <a:xfrm>
            <a:off x="6169863" y="2266017"/>
            <a:ext cx="1872000" cy="1141340"/>
          </a:xfrm>
        </p:spPr>
        <p:txBody>
          <a:bodyPr lIns="9000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71" name="Segnaposto testo 9">
            <a:extLst>
              <a:ext uri="{FF2B5EF4-FFF2-40B4-BE49-F238E27FC236}">
                <a16:creationId xmlns:a16="http://schemas.microsoft.com/office/drawing/2014/main" id="{A6FC5BC6-EDCA-0D4D-95D4-BDD6626A078D}"/>
              </a:ext>
            </a:extLst>
          </p:cNvPr>
          <p:cNvSpPr>
            <a:spLocks noGrp="1"/>
          </p:cNvSpPr>
          <p:nvPr>
            <p:ph type="body" sz="quarter" idx="30" hasCustomPrompt="1"/>
          </p:nvPr>
        </p:nvSpPr>
        <p:spPr>
          <a:xfrm>
            <a:off x="6169862" y="3470073"/>
            <a:ext cx="1872000" cy="360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800" b="1" i="0" kern="1200" dirty="0">
                <a:solidFill>
                  <a:srgbClr val="002182"/>
                </a:solidFill>
                <a:latin typeface="Times New Roman" panose="02020603050405020304" pitchFamily="18" charset="0"/>
                <a:ea typeface="+mn-ea"/>
                <a:cs typeface="Times New Roman" panose="02020603050405020304" pitchFamily="18" charset="0"/>
              </a:defRPr>
            </a:lvl1pPr>
          </a:lstStyle>
          <a:p>
            <a:pPr lvl="0"/>
            <a:r>
              <a:rPr lang="en-GB" noProof="0"/>
              <a:t>Insert text</a:t>
            </a:r>
          </a:p>
        </p:txBody>
      </p:sp>
      <p:sp>
        <p:nvSpPr>
          <p:cNvPr id="72" name="Segnaposto testo 9">
            <a:extLst>
              <a:ext uri="{FF2B5EF4-FFF2-40B4-BE49-F238E27FC236}">
                <a16:creationId xmlns:a16="http://schemas.microsoft.com/office/drawing/2014/main" id="{776D6E8C-CEAD-4846-8A40-F333F11A241D}"/>
              </a:ext>
            </a:extLst>
          </p:cNvPr>
          <p:cNvSpPr>
            <a:spLocks noGrp="1"/>
          </p:cNvSpPr>
          <p:nvPr>
            <p:ph type="body" sz="quarter" idx="31" hasCustomPrompt="1"/>
          </p:nvPr>
        </p:nvSpPr>
        <p:spPr>
          <a:xfrm>
            <a:off x="6169782" y="3916380"/>
            <a:ext cx="1872000" cy="183096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73" name="Segnaposto testo 4">
            <a:extLst>
              <a:ext uri="{FF2B5EF4-FFF2-40B4-BE49-F238E27FC236}">
                <a16:creationId xmlns:a16="http://schemas.microsoft.com/office/drawing/2014/main" id="{8EEA5793-B145-794D-BC52-3F9D4CC2006E}"/>
              </a:ext>
            </a:extLst>
          </p:cNvPr>
          <p:cNvSpPr>
            <a:spLocks noGrp="1"/>
          </p:cNvSpPr>
          <p:nvPr>
            <p:ph type="body" sz="quarter" idx="32" hasCustomPrompt="1"/>
          </p:nvPr>
        </p:nvSpPr>
        <p:spPr>
          <a:xfrm>
            <a:off x="10131761" y="2266017"/>
            <a:ext cx="1872000" cy="1141340"/>
          </a:xfrm>
        </p:spPr>
        <p:txBody>
          <a:bodyPr lIns="9000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74" name="Segnaposto testo 9">
            <a:extLst>
              <a:ext uri="{FF2B5EF4-FFF2-40B4-BE49-F238E27FC236}">
                <a16:creationId xmlns:a16="http://schemas.microsoft.com/office/drawing/2014/main" id="{8CA7E028-2C5C-7243-BE57-CDEF71E514B3}"/>
              </a:ext>
            </a:extLst>
          </p:cNvPr>
          <p:cNvSpPr>
            <a:spLocks noGrp="1"/>
          </p:cNvSpPr>
          <p:nvPr>
            <p:ph type="body" sz="quarter" idx="33" hasCustomPrompt="1"/>
          </p:nvPr>
        </p:nvSpPr>
        <p:spPr>
          <a:xfrm>
            <a:off x="10131760" y="3470073"/>
            <a:ext cx="1872000" cy="360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800" b="1" i="0" kern="1200" dirty="0">
                <a:solidFill>
                  <a:srgbClr val="002182"/>
                </a:solidFill>
                <a:latin typeface="Times New Roman" panose="02020603050405020304" pitchFamily="18" charset="0"/>
                <a:ea typeface="+mn-ea"/>
                <a:cs typeface="Times New Roman" panose="02020603050405020304" pitchFamily="18" charset="0"/>
              </a:defRPr>
            </a:lvl1pPr>
          </a:lstStyle>
          <a:p>
            <a:pPr lvl="0"/>
            <a:r>
              <a:rPr lang="en-GB" noProof="0"/>
              <a:t>Insert text</a:t>
            </a:r>
          </a:p>
        </p:txBody>
      </p:sp>
      <p:sp>
        <p:nvSpPr>
          <p:cNvPr id="75" name="Segnaposto testo 9">
            <a:extLst>
              <a:ext uri="{FF2B5EF4-FFF2-40B4-BE49-F238E27FC236}">
                <a16:creationId xmlns:a16="http://schemas.microsoft.com/office/drawing/2014/main" id="{251EFD53-1689-734F-87C9-33EE960E9E11}"/>
              </a:ext>
            </a:extLst>
          </p:cNvPr>
          <p:cNvSpPr>
            <a:spLocks noGrp="1"/>
          </p:cNvSpPr>
          <p:nvPr>
            <p:ph type="body" sz="quarter" idx="34" hasCustomPrompt="1"/>
          </p:nvPr>
        </p:nvSpPr>
        <p:spPr>
          <a:xfrm>
            <a:off x="10131680" y="3916380"/>
            <a:ext cx="1872000" cy="183096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76" name="Segnaposto testo 4">
            <a:extLst>
              <a:ext uri="{FF2B5EF4-FFF2-40B4-BE49-F238E27FC236}">
                <a16:creationId xmlns:a16="http://schemas.microsoft.com/office/drawing/2014/main" id="{6C974B70-4556-EF41-9CEA-6C80DA1DBEFC}"/>
              </a:ext>
            </a:extLst>
          </p:cNvPr>
          <p:cNvSpPr>
            <a:spLocks noGrp="1"/>
          </p:cNvSpPr>
          <p:nvPr>
            <p:ph type="body" sz="quarter" idx="35" hasCustomPrompt="1"/>
          </p:nvPr>
        </p:nvSpPr>
        <p:spPr>
          <a:xfrm>
            <a:off x="8150813" y="2266017"/>
            <a:ext cx="1872000" cy="1141340"/>
          </a:xfrm>
        </p:spPr>
        <p:txBody>
          <a:bodyPr lIns="9000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77" name="Segnaposto testo 9">
            <a:extLst>
              <a:ext uri="{FF2B5EF4-FFF2-40B4-BE49-F238E27FC236}">
                <a16:creationId xmlns:a16="http://schemas.microsoft.com/office/drawing/2014/main" id="{545E5D31-2B07-1E4C-A1EE-7B2C1AFE9428}"/>
              </a:ext>
            </a:extLst>
          </p:cNvPr>
          <p:cNvSpPr>
            <a:spLocks noGrp="1"/>
          </p:cNvSpPr>
          <p:nvPr>
            <p:ph type="body" sz="quarter" idx="36" hasCustomPrompt="1"/>
          </p:nvPr>
        </p:nvSpPr>
        <p:spPr>
          <a:xfrm>
            <a:off x="8150812" y="3470073"/>
            <a:ext cx="1872000" cy="360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800" b="1" i="0" kern="1200" dirty="0">
                <a:solidFill>
                  <a:srgbClr val="002182"/>
                </a:solidFill>
                <a:latin typeface="Times New Roman" panose="02020603050405020304" pitchFamily="18" charset="0"/>
                <a:ea typeface="+mn-ea"/>
                <a:cs typeface="Times New Roman" panose="02020603050405020304" pitchFamily="18" charset="0"/>
              </a:defRPr>
            </a:lvl1pPr>
          </a:lstStyle>
          <a:p>
            <a:pPr lvl="0"/>
            <a:r>
              <a:rPr lang="en-GB" noProof="0"/>
              <a:t>Insert text</a:t>
            </a:r>
          </a:p>
        </p:txBody>
      </p:sp>
      <p:sp>
        <p:nvSpPr>
          <p:cNvPr id="78" name="Segnaposto testo 9">
            <a:extLst>
              <a:ext uri="{FF2B5EF4-FFF2-40B4-BE49-F238E27FC236}">
                <a16:creationId xmlns:a16="http://schemas.microsoft.com/office/drawing/2014/main" id="{45AD76E5-EEDB-4B40-8ADA-45B0889B31E9}"/>
              </a:ext>
            </a:extLst>
          </p:cNvPr>
          <p:cNvSpPr>
            <a:spLocks noGrp="1"/>
          </p:cNvSpPr>
          <p:nvPr>
            <p:ph type="body" sz="quarter" idx="37" hasCustomPrompt="1"/>
          </p:nvPr>
        </p:nvSpPr>
        <p:spPr>
          <a:xfrm>
            <a:off x="8150732" y="3916380"/>
            <a:ext cx="1872000" cy="183096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28" name="Segnaposto testo 4">
            <a:extLst>
              <a:ext uri="{FF2B5EF4-FFF2-40B4-BE49-F238E27FC236}">
                <a16:creationId xmlns:a16="http://schemas.microsoft.com/office/drawing/2014/main" id="{BFBB5892-5037-4CCB-90EC-9A7B4122C9BD}"/>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9" name="Titolo 2">
            <a:extLst>
              <a:ext uri="{FF2B5EF4-FFF2-40B4-BE49-F238E27FC236}">
                <a16:creationId xmlns:a16="http://schemas.microsoft.com/office/drawing/2014/main" id="{5CA8FB91-2FE8-8A4D-8314-F5113CF5585C}"/>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30" name="Segnaposto testo 34">
            <a:extLst>
              <a:ext uri="{FF2B5EF4-FFF2-40B4-BE49-F238E27FC236}">
                <a16:creationId xmlns:a16="http://schemas.microsoft.com/office/drawing/2014/main" id="{15BD2B00-9E0F-7341-BDEC-E15951D58854}"/>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6" name="Segnaposto testo 4">
            <a:extLst>
              <a:ext uri="{FF2B5EF4-FFF2-40B4-BE49-F238E27FC236}">
                <a16:creationId xmlns:a16="http://schemas.microsoft.com/office/drawing/2014/main" id="{DE9A18F8-9FED-4F42-A191-BABDDF6AABC6}"/>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7" name="Elemento grafico 26">
            <a:extLst>
              <a:ext uri="{FF2B5EF4-FFF2-40B4-BE49-F238E27FC236}">
                <a16:creationId xmlns:a16="http://schemas.microsoft.com/office/drawing/2014/main" id="{87EDE220-58B1-414D-930D-E6DB1D1919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32" name="object 10">
            <a:extLst>
              <a:ext uri="{FF2B5EF4-FFF2-40B4-BE49-F238E27FC236}">
                <a16:creationId xmlns:a16="http://schemas.microsoft.com/office/drawing/2014/main" id="{B31E9019-354B-9247-ADB6-E737CF87C2FD}"/>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77324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 steps with arrows">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2" y="2029696"/>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2" y="3216767"/>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3" name="Segnaposto testo 12">
            <a:extLst>
              <a:ext uri="{FF2B5EF4-FFF2-40B4-BE49-F238E27FC236}">
                <a16:creationId xmlns:a16="http://schemas.microsoft.com/office/drawing/2014/main" id="{F04F01E2-A2C8-EA41-A66B-479A90384C49}"/>
              </a:ext>
            </a:extLst>
          </p:cNvPr>
          <p:cNvSpPr>
            <a:spLocks noGrp="1"/>
          </p:cNvSpPr>
          <p:nvPr>
            <p:ph type="body" sz="quarter" idx="22" hasCustomPrompt="1"/>
          </p:nvPr>
        </p:nvSpPr>
        <p:spPr>
          <a:xfrm>
            <a:off x="227010" y="2552009"/>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60" name="Segnaposto testo 4">
            <a:extLst>
              <a:ext uri="{FF2B5EF4-FFF2-40B4-BE49-F238E27FC236}">
                <a16:creationId xmlns:a16="http://schemas.microsoft.com/office/drawing/2014/main" id="{DD027C5C-F3B5-42CA-873B-90B66CFC63DA}"/>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87" name="Segnaposto testo 4">
            <a:extLst>
              <a:ext uri="{FF2B5EF4-FFF2-40B4-BE49-F238E27FC236}">
                <a16:creationId xmlns:a16="http://schemas.microsoft.com/office/drawing/2014/main" id="{3EE5949A-F125-4A28-9A39-7470485C495C}"/>
              </a:ext>
            </a:extLst>
          </p:cNvPr>
          <p:cNvSpPr>
            <a:spLocks noGrp="1"/>
          </p:cNvSpPr>
          <p:nvPr>
            <p:ph type="body" sz="quarter" idx="57" hasCustomPrompt="1"/>
          </p:nvPr>
        </p:nvSpPr>
        <p:spPr>
          <a:xfrm>
            <a:off x="2181814" y="2029696"/>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88" name="Segnaposto testo 9">
            <a:extLst>
              <a:ext uri="{FF2B5EF4-FFF2-40B4-BE49-F238E27FC236}">
                <a16:creationId xmlns:a16="http://schemas.microsoft.com/office/drawing/2014/main" id="{624F3074-1CAA-4E14-9EEA-782F8CA0CB6B}"/>
              </a:ext>
            </a:extLst>
          </p:cNvPr>
          <p:cNvSpPr>
            <a:spLocks noGrp="1"/>
          </p:cNvSpPr>
          <p:nvPr>
            <p:ph type="body" sz="quarter" idx="58" hasCustomPrompt="1"/>
          </p:nvPr>
        </p:nvSpPr>
        <p:spPr>
          <a:xfrm>
            <a:off x="2181814" y="3216767"/>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89" name="Segnaposto testo 12">
            <a:extLst>
              <a:ext uri="{FF2B5EF4-FFF2-40B4-BE49-F238E27FC236}">
                <a16:creationId xmlns:a16="http://schemas.microsoft.com/office/drawing/2014/main" id="{0EC166ED-CF7C-413A-BA06-2D198BB0C3A9}"/>
              </a:ext>
            </a:extLst>
          </p:cNvPr>
          <p:cNvSpPr>
            <a:spLocks noGrp="1"/>
          </p:cNvSpPr>
          <p:nvPr>
            <p:ph type="body" sz="quarter" idx="59" hasCustomPrompt="1"/>
          </p:nvPr>
        </p:nvSpPr>
        <p:spPr>
          <a:xfrm>
            <a:off x="2181812" y="2552009"/>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91" name="Segnaposto testo 4">
            <a:extLst>
              <a:ext uri="{FF2B5EF4-FFF2-40B4-BE49-F238E27FC236}">
                <a16:creationId xmlns:a16="http://schemas.microsoft.com/office/drawing/2014/main" id="{0C9E632E-CAFA-4164-9B01-C08CA8E5677B}"/>
              </a:ext>
            </a:extLst>
          </p:cNvPr>
          <p:cNvSpPr>
            <a:spLocks noGrp="1"/>
          </p:cNvSpPr>
          <p:nvPr>
            <p:ph type="body" sz="quarter" idx="60" hasCustomPrompt="1"/>
          </p:nvPr>
        </p:nvSpPr>
        <p:spPr>
          <a:xfrm>
            <a:off x="4141200" y="2029696"/>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92" name="Segnaposto testo 9">
            <a:extLst>
              <a:ext uri="{FF2B5EF4-FFF2-40B4-BE49-F238E27FC236}">
                <a16:creationId xmlns:a16="http://schemas.microsoft.com/office/drawing/2014/main" id="{B362DBF0-5BC4-4739-A070-2578F5BF1893}"/>
              </a:ext>
            </a:extLst>
          </p:cNvPr>
          <p:cNvSpPr>
            <a:spLocks noGrp="1"/>
          </p:cNvSpPr>
          <p:nvPr>
            <p:ph type="body" sz="quarter" idx="61" hasCustomPrompt="1"/>
          </p:nvPr>
        </p:nvSpPr>
        <p:spPr>
          <a:xfrm>
            <a:off x="4141200" y="3216767"/>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93" name="Segnaposto testo 12">
            <a:extLst>
              <a:ext uri="{FF2B5EF4-FFF2-40B4-BE49-F238E27FC236}">
                <a16:creationId xmlns:a16="http://schemas.microsoft.com/office/drawing/2014/main" id="{1C781541-32E7-4A61-9FE4-AEB916198205}"/>
              </a:ext>
            </a:extLst>
          </p:cNvPr>
          <p:cNvSpPr>
            <a:spLocks noGrp="1"/>
          </p:cNvSpPr>
          <p:nvPr>
            <p:ph type="body" sz="quarter" idx="62" hasCustomPrompt="1"/>
          </p:nvPr>
        </p:nvSpPr>
        <p:spPr>
          <a:xfrm>
            <a:off x="4141198" y="2552009"/>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95" name="Segnaposto testo 4">
            <a:extLst>
              <a:ext uri="{FF2B5EF4-FFF2-40B4-BE49-F238E27FC236}">
                <a16:creationId xmlns:a16="http://schemas.microsoft.com/office/drawing/2014/main" id="{F0ABE496-8F21-4C82-92C3-A79766870E90}"/>
              </a:ext>
            </a:extLst>
          </p:cNvPr>
          <p:cNvSpPr>
            <a:spLocks noGrp="1"/>
          </p:cNvSpPr>
          <p:nvPr>
            <p:ph type="body" sz="quarter" idx="63" hasCustomPrompt="1"/>
          </p:nvPr>
        </p:nvSpPr>
        <p:spPr>
          <a:xfrm>
            <a:off x="6096002" y="2029696"/>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96" name="Segnaposto testo 9">
            <a:extLst>
              <a:ext uri="{FF2B5EF4-FFF2-40B4-BE49-F238E27FC236}">
                <a16:creationId xmlns:a16="http://schemas.microsoft.com/office/drawing/2014/main" id="{229DD70E-1DF7-4E60-8733-F367B1C0483E}"/>
              </a:ext>
            </a:extLst>
          </p:cNvPr>
          <p:cNvSpPr>
            <a:spLocks noGrp="1"/>
          </p:cNvSpPr>
          <p:nvPr>
            <p:ph type="body" sz="quarter" idx="64" hasCustomPrompt="1"/>
          </p:nvPr>
        </p:nvSpPr>
        <p:spPr>
          <a:xfrm>
            <a:off x="6096002" y="3216767"/>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97" name="Segnaposto testo 12">
            <a:extLst>
              <a:ext uri="{FF2B5EF4-FFF2-40B4-BE49-F238E27FC236}">
                <a16:creationId xmlns:a16="http://schemas.microsoft.com/office/drawing/2014/main" id="{3517A8AF-BA2D-407E-BB1C-5B349560C39B}"/>
              </a:ext>
            </a:extLst>
          </p:cNvPr>
          <p:cNvSpPr>
            <a:spLocks noGrp="1"/>
          </p:cNvSpPr>
          <p:nvPr>
            <p:ph type="body" sz="quarter" idx="65" hasCustomPrompt="1"/>
          </p:nvPr>
        </p:nvSpPr>
        <p:spPr>
          <a:xfrm>
            <a:off x="6096000" y="2552009"/>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99" name="Segnaposto testo 4">
            <a:extLst>
              <a:ext uri="{FF2B5EF4-FFF2-40B4-BE49-F238E27FC236}">
                <a16:creationId xmlns:a16="http://schemas.microsoft.com/office/drawing/2014/main" id="{DADAE148-5BD8-4DE0-BB72-82F5022AEDED}"/>
              </a:ext>
            </a:extLst>
          </p:cNvPr>
          <p:cNvSpPr>
            <a:spLocks noGrp="1"/>
          </p:cNvSpPr>
          <p:nvPr>
            <p:ph type="body" sz="quarter" idx="66" hasCustomPrompt="1"/>
          </p:nvPr>
        </p:nvSpPr>
        <p:spPr>
          <a:xfrm>
            <a:off x="8055386" y="2029696"/>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00" name="Segnaposto testo 9">
            <a:extLst>
              <a:ext uri="{FF2B5EF4-FFF2-40B4-BE49-F238E27FC236}">
                <a16:creationId xmlns:a16="http://schemas.microsoft.com/office/drawing/2014/main" id="{23133211-537E-4F40-8543-23D5217E59A2}"/>
              </a:ext>
            </a:extLst>
          </p:cNvPr>
          <p:cNvSpPr>
            <a:spLocks noGrp="1"/>
          </p:cNvSpPr>
          <p:nvPr>
            <p:ph type="body" sz="quarter" idx="67" hasCustomPrompt="1"/>
          </p:nvPr>
        </p:nvSpPr>
        <p:spPr>
          <a:xfrm>
            <a:off x="8055386" y="3216767"/>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01" name="Segnaposto testo 12">
            <a:extLst>
              <a:ext uri="{FF2B5EF4-FFF2-40B4-BE49-F238E27FC236}">
                <a16:creationId xmlns:a16="http://schemas.microsoft.com/office/drawing/2014/main" id="{9B40717E-51E4-45EA-866D-182858733408}"/>
              </a:ext>
            </a:extLst>
          </p:cNvPr>
          <p:cNvSpPr>
            <a:spLocks noGrp="1"/>
          </p:cNvSpPr>
          <p:nvPr>
            <p:ph type="body" sz="quarter" idx="68" hasCustomPrompt="1"/>
          </p:nvPr>
        </p:nvSpPr>
        <p:spPr>
          <a:xfrm>
            <a:off x="8055384" y="2552009"/>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103" name="Segnaposto testo 4">
            <a:extLst>
              <a:ext uri="{FF2B5EF4-FFF2-40B4-BE49-F238E27FC236}">
                <a16:creationId xmlns:a16="http://schemas.microsoft.com/office/drawing/2014/main" id="{0B3274D8-02F2-4D0A-AC0D-F3B7BB3FB0EB}"/>
              </a:ext>
            </a:extLst>
          </p:cNvPr>
          <p:cNvSpPr>
            <a:spLocks noGrp="1"/>
          </p:cNvSpPr>
          <p:nvPr>
            <p:ph type="body" sz="quarter" idx="69" hasCustomPrompt="1"/>
          </p:nvPr>
        </p:nvSpPr>
        <p:spPr>
          <a:xfrm>
            <a:off x="10010188" y="2029696"/>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04" name="Segnaposto testo 9">
            <a:extLst>
              <a:ext uri="{FF2B5EF4-FFF2-40B4-BE49-F238E27FC236}">
                <a16:creationId xmlns:a16="http://schemas.microsoft.com/office/drawing/2014/main" id="{5ADE780A-A7CC-42B9-AA7D-ADB8DFD56E45}"/>
              </a:ext>
            </a:extLst>
          </p:cNvPr>
          <p:cNvSpPr>
            <a:spLocks noGrp="1"/>
          </p:cNvSpPr>
          <p:nvPr>
            <p:ph type="body" sz="quarter" idx="70" hasCustomPrompt="1"/>
          </p:nvPr>
        </p:nvSpPr>
        <p:spPr>
          <a:xfrm>
            <a:off x="10010188" y="3216767"/>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05" name="Segnaposto testo 12">
            <a:extLst>
              <a:ext uri="{FF2B5EF4-FFF2-40B4-BE49-F238E27FC236}">
                <a16:creationId xmlns:a16="http://schemas.microsoft.com/office/drawing/2014/main" id="{E7D4D5B7-0CFA-4C25-8B03-DBFCDE6CFEAC}"/>
              </a:ext>
            </a:extLst>
          </p:cNvPr>
          <p:cNvSpPr>
            <a:spLocks noGrp="1"/>
          </p:cNvSpPr>
          <p:nvPr>
            <p:ph type="body" sz="quarter" idx="71" hasCustomPrompt="1"/>
          </p:nvPr>
        </p:nvSpPr>
        <p:spPr>
          <a:xfrm>
            <a:off x="10010186" y="2552009"/>
            <a:ext cx="1954800" cy="561109"/>
          </a:xfrm>
          <a:noFill/>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107" name="Segnaposto testo 4">
            <a:extLst>
              <a:ext uri="{FF2B5EF4-FFF2-40B4-BE49-F238E27FC236}">
                <a16:creationId xmlns:a16="http://schemas.microsoft.com/office/drawing/2014/main" id="{24FADF88-D503-4BCF-81EF-3F835BDC2E24}"/>
              </a:ext>
            </a:extLst>
          </p:cNvPr>
          <p:cNvSpPr>
            <a:spLocks noGrp="1"/>
          </p:cNvSpPr>
          <p:nvPr>
            <p:ph type="body" sz="quarter" idx="72" hasCustomPrompt="1"/>
          </p:nvPr>
        </p:nvSpPr>
        <p:spPr>
          <a:xfrm>
            <a:off x="227012" y="4263114"/>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09" name="Segnaposto testo 9">
            <a:extLst>
              <a:ext uri="{FF2B5EF4-FFF2-40B4-BE49-F238E27FC236}">
                <a16:creationId xmlns:a16="http://schemas.microsoft.com/office/drawing/2014/main" id="{AC4DB703-C074-45DC-A9C9-B5B0C363D863}"/>
              </a:ext>
            </a:extLst>
          </p:cNvPr>
          <p:cNvSpPr>
            <a:spLocks noGrp="1"/>
          </p:cNvSpPr>
          <p:nvPr>
            <p:ph type="body" sz="quarter" idx="73" hasCustomPrompt="1"/>
          </p:nvPr>
        </p:nvSpPr>
        <p:spPr>
          <a:xfrm>
            <a:off x="227012" y="5450185"/>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10" name="Segnaposto testo 12">
            <a:extLst>
              <a:ext uri="{FF2B5EF4-FFF2-40B4-BE49-F238E27FC236}">
                <a16:creationId xmlns:a16="http://schemas.microsoft.com/office/drawing/2014/main" id="{CF0CF9A5-9514-4BE6-A4B7-FFAEB10C9230}"/>
              </a:ext>
            </a:extLst>
          </p:cNvPr>
          <p:cNvSpPr>
            <a:spLocks noGrp="1"/>
          </p:cNvSpPr>
          <p:nvPr>
            <p:ph type="body" sz="quarter" idx="74" hasCustomPrompt="1"/>
          </p:nvPr>
        </p:nvSpPr>
        <p:spPr>
          <a:xfrm>
            <a:off x="227010" y="4785427"/>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112" name="Segnaposto testo 4">
            <a:extLst>
              <a:ext uri="{FF2B5EF4-FFF2-40B4-BE49-F238E27FC236}">
                <a16:creationId xmlns:a16="http://schemas.microsoft.com/office/drawing/2014/main" id="{16220E2B-B98D-4FF8-9FB8-FB6F39E42571}"/>
              </a:ext>
            </a:extLst>
          </p:cNvPr>
          <p:cNvSpPr>
            <a:spLocks noGrp="1"/>
          </p:cNvSpPr>
          <p:nvPr>
            <p:ph type="body" sz="quarter" idx="75" hasCustomPrompt="1"/>
          </p:nvPr>
        </p:nvSpPr>
        <p:spPr>
          <a:xfrm>
            <a:off x="2181814" y="4263114"/>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13" name="Segnaposto testo 9">
            <a:extLst>
              <a:ext uri="{FF2B5EF4-FFF2-40B4-BE49-F238E27FC236}">
                <a16:creationId xmlns:a16="http://schemas.microsoft.com/office/drawing/2014/main" id="{9BB15389-2C62-40DD-A2ED-906FFED8D08A}"/>
              </a:ext>
            </a:extLst>
          </p:cNvPr>
          <p:cNvSpPr>
            <a:spLocks noGrp="1"/>
          </p:cNvSpPr>
          <p:nvPr>
            <p:ph type="body" sz="quarter" idx="76" hasCustomPrompt="1"/>
          </p:nvPr>
        </p:nvSpPr>
        <p:spPr>
          <a:xfrm>
            <a:off x="2181814" y="5450185"/>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14" name="Segnaposto testo 12">
            <a:extLst>
              <a:ext uri="{FF2B5EF4-FFF2-40B4-BE49-F238E27FC236}">
                <a16:creationId xmlns:a16="http://schemas.microsoft.com/office/drawing/2014/main" id="{458CC688-9B62-4918-84F9-7A39B5875242}"/>
              </a:ext>
            </a:extLst>
          </p:cNvPr>
          <p:cNvSpPr>
            <a:spLocks noGrp="1"/>
          </p:cNvSpPr>
          <p:nvPr>
            <p:ph type="body" sz="quarter" idx="77" hasCustomPrompt="1"/>
          </p:nvPr>
        </p:nvSpPr>
        <p:spPr>
          <a:xfrm>
            <a:off x="2181812" y="4785427"/>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116" name="Segnaposto testo 4">
            <a:extLst>
              <a:ext uri="{FF2B5EF4-FFF2-40B4-BE49-F238E27FC236}">
                <a16:creationId xmlns:a16="http://schemas.microsoft.com/office/drawing/2014/main" id="{D2897E33-6591-4D06-B32A-5AC4D8BD7D5E}"/>
              </a:ext>
            </a:extLst>
          </p:cNvPr>
          <p:cNvSpPr>
            <a:spLocks noGrp="1"/>
          </p:cNvSpPr>
          <p:nvPr>
            <p:ph type="body" sz="quarter" idx="78" hasCustomPrompt="1"/>
          </p:nvPr>
        </p:nvSpPr>
        <p:spPr>
          <a:xfrm>
            <a:off x="4141200" y="4263114"/>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17" name="Segnaposto testo 9">
            <a:extLst>
              <a:ext uri="{FF2B5EF4-FFF2-40B4-BE49-F238E27FC236}">
                <a16:creationId xmlns:a16="http://schemas.microsoft.com/office/drawing/2014/main" id="{61BD572A-1885-4BFA-BAC1-BE0744501FB6}"/>
              </a:ext>
            </a:extLst>
          </p:cNvPr>
          <p:cNvSpPr>
            <a:spLocks noGrp="1"/>
          </p:cNvSpPr>
          <p:nvPr>
            <p:ph type="body" sz="quarter" idx="79" hasCustomPrompt="1"/>
          </p:nvPr>
        </p:nvSpPr>
        <p:spPr>
          <a:xfrm>
            <a:off x="4141200" y="5450185"/>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63" name="Segnaposto testo 12">
            <a:extLst>
              <a:ext uri="{FF2B5EF4-FFF2-40B4-BE49-F238E27FC236}">
                <a16:creationId xmlns:a16="http://schemas.microsoft.com/office/drawing/2014/main" id="{78B3DF9B-B1F1-4A8A-8F21-3004B0E896DC}"/>
              </a:ext>
            </a:extLst>
          </p:cNvPr>
          <p:cNvSpPr>
            <a:spLocks noGrp="1"/>
          </p:cNvSpPr>
          <p:nvPr>
            <p:ph type="body" sz="quarter" idx="80" hasCustomPrompt="1"/>
          </p:nvPr>
        </p:nvSpPr>
        <p:spPr>
          <a:xfrm>
            <a:off x="4141198" y="4785427"/>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165" name="Segnaposto testo 4">
            <a:extLst>
              <a:ext uri="{FF2B5EF4-FFF2-40B4-BE49-F238E27FC236}">
                <a16:creationId xmlns:a16="http://schemas.microsoft.com/office/drawing/2014/main" id="{0177E1FB-E8AE-4685-A401-381FD1AE346F}"/>
              </a:ext>
            </a:extLst>
          </p:cNvPr>
          <p:cNvSpPr>
            <a:spLocks noGrp="1"/>
          </p:cNvSpPr>
          <p:nvPr>
            <p:ph type="body" sz="quarter" idx="81" hasCustomPrompt="1"/>
          </p:nvPr>
        </p:nvSpPr>
        <p:spPr>
          <a:xfrm>
            <a:off x="6096002" y="4263114"/>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66" name="Segnaposto testo 9">
            <a:extLst>
              <a:ext uri="{FF2B5EF4-FFF2-40B4-BE49-F238E27FC236}">
                <a16:creationId xmlns:a16="http://schemas.microsoft.com/office/drawing/2014/main" id="{90012A8B-ACCB-417A-94EE-5B4235DA54A2}"/>
              </a:ext>
            </a:extLst>
          </p:cNvPr>
          <p:cNvSpPr>
            <a:spLocks noGrp="1"/>
          </p:cNvSpPr>
          <p:nvPr>
            <p:ph type="body" sz="quarter" idx="82" hasCustomPrompt="1"/>
          </p:nvPr>
        </p:nvSpPr>
        <p:spPr>
          <a:xfrm>
            <a:off x="6096002" y="5450185"/>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67" name="Segnaposto testo 12">
            <a:extLst>
              <a:ext uri="{FF2B5EF4-FFF2-40B4-BE49-F238E27FC236}">
                <a16:creationId xmlns:a16="http://schemas.microsoft.com/office/drawing/2014/main" id="{39C0F13E-3A2B-438A-A0EE-F99446594B64}"/>
              </a:ext>
            </a:extLst>
          </p:cNvPr>
          <p:cNvSpPr>
            <a:spLocks noGrp="1"/>
          </p:cNvSpPr>
          <p:nvPr>
            <p:ph type="body" sz="quarter" idx="83" hasCustomPrompt="1"/>
          </p:nvPr>
        </p:nvSpPr>
        <p:spPr>
          <a:xfrm>
            <a:off x="6096000" y="4785427"/>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169" name="Segnaposto testo 4">
            <a:extLst>
              <a:ext uri="{FF2B5EF4-FFF2-40B4-BE49-F238E27FC236}">
                <a16:creationId xmlns:a16="http://schemas.microsoft.com/office/drawing/2014/main" id="{79ECB089-5A62-4BF8-9419-B2CD0372BDC0}"/>
              </a:ext>
            </a:extLst>
          </p:cNvPr>
          <p:cNvSpPr>
            <a:spLocks noGrp="1"/>
          </p:cNvSpPr>
          <p:nvPr>
            <p:ph type="body" sz="quarter" idx="84" hasCustomPrompt="1"/>
          </p:nvPr>
        </p:nvSpPr>
        <p:spPr>
          <a:xfrm>
            <a:off x="8055386" y="4263114"/>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70" name="Segnaposto testo 9">
            <a:extLst>
              <a:ext uri="{FF2B5EF4-FFF2-40B4-BE49-F238E27FC236}">
                <a16:creationId xmlns:a16="http://schemas.microsoft.com/office/drawing/2014/main" id="{4A0A3180-C2A9-47CB-A268-520A04EC812F}"/>
              </a:ext>
            </a:extLst>
          </p:cNvPr>
          <p:cNvSpPr>
            <a:spLocks noGrp="1"/>
          </p:cNvSpPr>
          <p:nvPr>
            <p:ph type="body" sz="quarter" idx="85" hasCustomPrompt="1"/>
          </p:nvPr>
        </p:nvSpPr>
        <p:spPr>
          <a:xfrm>
            <a:off x="8055386" y="5450185"/>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71" name="Segnaposto testo 12">
            <a:extLst>
              <a:ext uri="{FF2B5EF4-FFF2-40B4-BE49-F238E27FC236}">
                <a16:creationId xmlns:a16="http://schemas.microsoft.com/office/drawing/2014/main" id="{7A51A522-8DF1-4D58-932A-07FD3506AE22}"/>
              </a:ext>
            </a:extLst>
          </p:cNvPr>
          <p:cNvSpPr>
            <a:spLocks noGrp="1"/>
          </p:cNvSpPr>
          <p:nvPr>
            <p:ph type="body" sz="quarter" idx="86" hasCustomPrompt="1"/>
          </p:nvPr>
        </p:nvSpPr>
        <p:spPr>
          <a:xfrm>
            <a:off x="8055384" y="4785427"/>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173" name="Segnaposto testo 4">
            <a:extLst>
              <a:ext uri="{FF2B5EF4-FFF2-40B4-BE49-F238E27FC236}">
                <a16:creationId xmlns:a16="http://schemas.microsoft.com/office/drawing/2014/main" id="{72B1834B-8E2B-44D2-949D-BBA3687E2AD6}"/>
              </a:ext>
            </a:extLst>
          </p:cNvPr>
          <p:cNvSpPr>
            <a:spLocks noGrp="1"/>
          </p:cNvSpPr>
          <p:nvPr>
            <p:ph type="body" sz="quarter" idx="87" hasCustomPrompt="1"/>
          </p:nvPr>
        </p:nvSpPr>
        <p:spPr>
          <a:xfrm>
            <a:off x="10010188" y="4263114"/>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74" name="Segnaposto testo 9">
            <a:extLst>
              <a:ext uri="{FF2B5EF4-FFF2-40B4-BE49-F238E27FC236}">
                <a16:creationId xmlns:a16="http://schemas.microsoft.com/office/drawing/2014/main" id="{2971F4A8-7E3B-4028-B6FC-293E1413EA1A}"/>
              </a:ext>
            </a:extLst>
          </p:cNvPr>
          <p:cNvSpPr>
            <a:spLocks noGrp="1"/>
          </p:cNvSpPr>
          <p:nvPr>
            <p:ph type="body" sz="quarter" idx="88" hasCustomPrompt="1"/>
          </p:nvPr>
        </p:nvSpPr>
        <p:spPr>
          <a:xfrm>
            <a:off x="10010188" y="5450185"/>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75" name="Segnaposto testo 12">
            <a:extLst>
              <a:ext uri="{FF2B5EF4-FFF2-40B4-BE49-F238E27FC236}">
                <a16:creationId xmlns:a16="http://schemas.microsoft.com/office/drawing/2014/main" id="{AAE4446F-96F9-44F1-8A07-79786EE90EBC}"/>
              </a:ext>
            </a:extLst>
          </p:cNvPr>
          <p:cNvSpPr>
            <a:spLocks noGrp="1"/>
          </p:cNvSpPr>
          <p:nvPr>
            <p:ph type="body" sz="quarter" idx="89" hasCustomPrompt="1"/>
          </p:nvPr>
        </p:nvSpPr>
        <p:spPr>
          <a:xfrm>
            <a:off x="10010186" y="4785427"/>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43" name="Titolo 2">
            <a:extLst>
              <a:ext uri="{FF2B5EF4-FFF2-40B4-BE49-F238E27FC236}">
                <a16:creationId xmlns:a16="http://schemas.microsoft.com/office/drawing/2014/main" id="{41B940E0-3207-8741-814D-2952C4CCDEEC}"/>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p>
        </p:txBody>
      </p:sp>
      <p:sp>
        <p:nvSpPr>
          <p:cNvPr id="44" name="Segnaposto testo 34">
            <a:extLst>
              <a:ext uri="{FF2B5EF4-FFF2-40B4-BE49-F238E27FC236}">
                <a16:creationId xmlns:a16="http://schemas.microsoft.com/office/drawing/2014/main" id="{8B75B70C-8274-1748-A0AF-4800310A2EB5}"/>
              </a:ext>
            </a:extLst>
          </p:cNvPr>
          <p:cNvSpPr>
            <a:spLocks noGrp="1"/>
          </p:cNvSpPr>
          <p:nvPr>
            <p:ph type="body" sz="quarter" idx="3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45" name="Segnaposto testo 4">
            <a:extLst>
              <a:ext uri="{FF2B5EF4-FFF2-40B4-BE49-F238E27FC236}">
                <a16:creationId xmlns:a16="http://schemas.microsoft.com/office/drawing/2014/main" id="{ED33F2AE-ED42-5340-97D5-1AF9C67CABEA}"/>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47" name="Elemento grafico 46">
            <a:extLst>
              <a:ext uri="{FF2B5EF4-FFF2-40B4-BE49-F238E27FC236}">
                <a16:creationId xmlns:a16="http://schemas.microsoft.com/office/drawing/2014/main" id="{E16C7720-788B-A94F-95EE-9CFB5A335D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48" name="object 10">
            <a:extLst>
              <a:ext uri="{FF2B5EF4-FFF2-40B4-BE49-F238E27FC236}">
                <a16:creationId xmlns:a16="http://schemas.microsoft.com/office/drawing/2014/main" id="{D011BB53-0496-1D47-9724-CA36606CC2F2}"/>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3474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steps with arrow">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2"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28" name="Segnaposto testo 12">
            <a:extLst>
              <a:ext uri="{FF2B5EF4-FFF2-40B4-BE49-F238E27FC236}">
                <a16:creationId xmlns:a16="http://schemas.microsoft.com/office/drawing/2014/main" id="{EF16705C-BCCC-DA45-A174-F343BDC4487C}"/>
              </a:ext>
            </a:extLst>
          </p:cNvPr>
          <p:cNvSpPr>
            <a:spLocks noGrp="1"/>
          </p:cNvSpPr>
          <p:nvPr>
            <p:ph type="body" sz="quarter" idx="22" hasCustomPrompt="1"/>
          </p:nvPr>
        </p:nvSpPr>
        <p:spPr>
          <a:xfrm>
            <a:off x="227013" y="4847075"/>
            <a:ext cx="11737970" cy="554178"/>
          </a:xfrm>
        </p:spPr>
        <p:txBody>
          <a:bodyPr anchor="ctr">
            <a:normAutofit/>
          </a:bodyPr>
          <a:lstStyle>
            <a:lvl1pPr marL="0" indent="0" algn="ctr">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text</a:t>
            </a:r>
          </a:p>
        </p:txBody>
      </p:sp>
      <p:sp>
        <p:nvSpPr>
          <p:cNvPr id="29" name="Segnaposto testo 4">
            <a:extLst>
              <a:ext uri="{FF2B5EF4-FFF2-40B4-BE49-F238E27FC236}">
                <a16:creationId xmlns:a16="http://schemas.microsoft.com/office/drawing/2014/main" id="{1BA8957D-EE63-FA46-9FFC-8F1EEFF333C3}"/>
              </a:ext>
            </a:extLst>
          </p:cNvPr>
          <p:cNvSpPr>
            <a:spLocks noGrp="1"/>
          </p:cNvSpPr>
          <p:nvPr>
            <p:ph type="body" sz="quarter" idx="23" hasCustomPrompt="1"/>
          </p:nvPr>
        </p:nvSpPr>
        <p:spPr>
          <a:xfrm>
            <a:off x="2197328"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30" name="Segnaposto testo 9">
            <a:extLst>
              <a:ext uri="{FF2B5EF4-FFF2-40B4-BE49-F238E27FC236}">
                <a16:creationId xmlns:a16="http://schemas.microsoft.com/office/drawing/2014/main" id="{3E4EA704-7E7E-D746-BE61-4B0C57F0FC32}"/>
              </a:ext>
            </a:extLst>
          </p:cNvPr>
          <p:cNvSpPr>
            <a:spLocks noGrp="1"/>
          </p:cNvSpPr>
          <p:nvPr>
            <p:ph type="body" sz="quarter" idx="24" hasCustomPrompt="1"/>
          </p:nvPr>
        </p:nvSpPr>
        <p:spPr>
          <a:xfrm>
            <a:off x="2197327"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1" name="Segnaposto testo 4">
            <a:extLst>
              <a:ext uri="{FF2B5EF4-FFF2-40B4-BE49-F238E27FC236}">
                <a16:creationId xmlns:a16="http://schemas.microsoft.com/office/drawing/2014/main" id="{00C613F5-14BB-E84B-99E2-03370E932C72}"/>
              </a:ext>
            </a:extLst>
          </p:cNvPr>
          <p:cNvSpPr>
            <a:spLocks noGrp="1"/>
          </p:cNvSpPr>
          <p:nvPr>
            <p:ph type="body" sz="quarter" idx="25" hasCustomPrompt="1"/>
          </p:nvPr>
        </p:nvSpPr>
        <p:spPr>
          <a:xfrm>
            <a:off x="4167643"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32" name="Segnaposto testo 9">
            <a:extLst>
              <a:ext uri="{FF2B5EF4-FFF2-40B4-BE49-F238E27FC236}">
                <a16:creationId xmlns:a16="http://schemas.microsoft.com/office/drawing/2014/main" id="{CC5B5D54-4826-FF45-8A9E-D3300C536AF6}"/>
              </a:ext>
            </a:extLst>
          </p:cNvPr>
          <p:cNvSpPr>
            <a:spLocks noGrp="1"/>
          </p:cNvSpPr>
          <p:nvPr>
            <p:ph type="body" sz="quarter" idx="26" hasCustomPrompt="1"/>
          </p:nvPr>
        </p:nvSpPr>
        <p:spPr>
          <a:xfrm>
            <a:off x="4167642"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3" name="Segnaposto testo 4">
            <a:extLst>
              <a:ext uri="{FF2B5EF4-FFF2-40B4-BE49-F238E27FC236}">
                <a16:creationId xmlns:a16="http://schemas.microsoft.com/office/drawing/2014/main" id="{E149B07E-984B-C548-9F8A-5BE736A4015E}"/>
              </a:ext>
            </a:extLst>
          </p:cNvPr>
          <p:cNvSpPr>
            <a:spLocks noGrp="1"/>
          </p:cNvSpPr>
          <p:nvPr>
            <p:ph type="body" sz="quarter" idx="27" hasCustomPrompt="1"/>
          </p:nvPr>
        </p:nvSpPr>
        <p:spPr>
          <a:xfrm>
            <a:off x="6137958"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34" name="Segnaposto testo 9">
            <a:extLst>
              <a:ext uri="{FF2B5EF4-FFF2-40B4-BE49-F238E27FC236}">
                <a16:creationId xmlns:a16="http://schemas.microsoft.com/office/drawing/2014/main" id="{5D86EAB6-BDB3-EF4D-9C74-6142A8B6B6CF}"/>
              </a:ext>
            </a:extLst>
          </p:cNvPr>
          <p:cNvSpPr>
            <a:spLocks noGrp="1"/>
          </p:cNvSpPr>
          <p:nvPr>
            <p:ph type="body" sz="quarter" idx="28" hasCustomPrompt="1"/>
          </p:nvPr>
        </p:nvSpPr>
        <p:spPr>
          <a:xfrm>
            <a:off x="6137957"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7" name="Segnaposto testo 4">
            <a:extLst>
              <a:ext uri="{FF2B5EF4-FFF2-40B4-BE49-F238E27FC236}">
                <a16:creationId xmlns:a16="http://schemas.microsoft.com/office/drawing/2014/main" id="{713F7A67-5209-2040-839D-7D6013D24157}"/>
              </a:ext>
            </a:extLst>
          </p:cNvPr>
          <p:cNvSpPr>
            <a:spLocks noGrp="1"/>
          </p:cNvSpPr>
          <p:nvPr>
            <p:ph type="body" sz="quarter" idx="29" hasCustomPrompt="1"/>
          </p:nvPr>
        </p:nvSpPr>
        <p:spPr>
          <a:xfrm>
            <a:off x="8108273"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38" name="Segnaposto testo 9">
            <a:extLst>
              <a:ext uri="{FF2B5EF4-FFF2-40B4-BE49-F238E27FC236}">
                <a16:creationId xmlns:a16="http://schemas.microsoft.com/office/drawing/2014/main" id="{EC5B787D-E606-E746-B22D-87DEF7232337}"/>
              </a:ext>
            </a:extLst>
          </p:cNvPr>
          <p:cNvSpPr>
            <a:spLocks noGrp="1"/>
          </p:cNvSpPr>
          <p:nvPr>
            <p:ph type="body" sz="quarter" idx="30" hasCustomPrompt="1"/>
          </p:nvPr>
        </p:nvSpPr>
        <p:spPr>
          <a:xfrm>
            <a:off x="8108272"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9" name="Segnaposto testo 4">
            <a:extLst>
              <a:ext uri="{FF2B5EF4-FFF2-40B4-BE49-F238E27FC236}">
                <a16:creationId xmlns:a16="http://schemas.microsoft.com/office/drawing/2014/main" id="{0ECC6281-5383-8A47-8B84-2A6EEEE8984B}"/>
              </a:ext>
            </a:extLst>
          </p:cNvPr>
          <p:cNvSpPr>
            <a:spLocks noGrp="1"/>
          </p:cNvSpPr>
          <p:nvPr>
            <p:ph type="body" sz="quarter" idx="31" hasCustomPrompt="1"/>
          </p:nvPr>
        </p:nvSpPr>
        <p:spPr>
          <a:xfrm>
            <a:off x="10078588"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40" name="Segnaposto testo 9">
            <a:extLst>
              <a:ext uri="{FF2B5EF4-FFF2-40B4-BE49-F238E27FC236}">
                <a16:creationId xmlns:a16="http://schemas.microsoft.com/office/drawing/2014/main" id="{6225C7AA-78C4-1042-83E0-37399040F04A}"/>
              </a:ext>
            </a:extLst>
          </p:cNvPr>
          <p:cNvSpPr>
            <a:spLocks noGrp="1"/>
          </p:cNvSpPr>
          <p:nvPr>
            <p:ph type="body" sz="quarter" idx="32" hasCustomPrompt="1"/>
          </p:nvPr>
        </p:nvSpPr>
        <p:spPr>
          <a:xfrm>
            <a:off x="10078587"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24" name="Segnaposto testo 4">
            <a:extLst>
              <a:ext uri="{FF2B5EF4-FFF2-40B4-BE49-F238E27FC236}">
                <a16:creationId xmlns:a16="http://schemas.microsoft.com/office/drawing/2014/main" id="{93727415-FFD5-4CA9-A876-5D248567A31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0" name="Titolo 2">
            <a:extLst>
              <a:ext uri="{FF2B5EF4-FFF2-40B4-BE49-F238E27FC236}">
                <a16:creationId xmlns:a16="http://schemas.microsoft.com/office/drawing/2014/main" id="{B696138C-B167-EC43-885A-8BBBBEA80ECC}"/>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p>
        </p:txBody>
      </p:sp>
      <p:sp>
        <p:nvSpPr>
          <p:cNvPr id="25" name="Segnaposto testo 34">
            <a:extLst>
              <a:ext uri="{FF2B5EF4-FFF2-40B4-BE49-F238E27FC236}">
                <a16:creationId xmlns:a16="http://schemas.microsoft.com/office/drawing/2014/main" id="{AF62813A-1F0E-274F-8447-C7EE0CD56B36}"/>
              </a:ext>
            </a:extLst>
          </p:cNvPr>
          <p:cNvSpPr>
            <a:spLocks noGrp="1"/>
          </p:cNvSpPr>
          <p:nvPr>
            <p:ph type="body" sz="quarter" idx="3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2" name="Segnaposto testo 4">
            <a:extLst>
              <a:ext uri="{FF2B5EF4-FFF2-40B4-BE49-F238E27FC236}">
                <a16:creationId xmlns:a16="http://schemas.microsoft.com/office/drawing/2014/main" id="{B727BAEB-7A48-B048-B590-2EC6D9E7B376}"/>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3" name="Elemento grafico 22">
            <a:extLst>
              <a:ext uri="{FF2B5EF4-FFF2-40B4-BE49-F238E27FC236}">
                <a16:creationId xmlns:a16="http://schemas.microsoft.com/office/drawing/2014/main" id="{54E71432-DFBB-134A-841A-8D63B1833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26" name="object 10">
            <a:extLst>
              <a:ext uri="{FF2B5EF4-FFF2-40B4-BE49-F238E27FC236}">
                <a16:creationId xmlns:a16="http://schemas.microsoft.com/office/drawing/2014/main" id="{137F91CA-7379-414D-8C66-564D87205EEF}"/>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03395685"/>
      </p:ext>
    </p:extLst>
  </p:cSld>
  <p:clrMapOvr>
    <a:masterClrMapping/>
  </p:clrMapOvr>
  <p:extLst>
    <p:ext uri="{DCECCB84-F9BA-43D5-87BE-67443E8EF086}">
      <p15:sldGuideLst xmlns:p15="http://schemas.microsoft.com/office/powerpoint/2012/main">
        <p15:guide id="1" orient="horz" pos="93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arrows, text boxes &amp; highlights">
    <p:spTree>
      <p:nvGrpSpPr>
        <p:cNvPr id="1" name=""/>
        <p:cNvGrpSpPr/>
        <p:nvPr/>
      </p:nvGrpSpPr>
      <p:grpSpPr>
        <a:xfrm>
          <a:off x="0" y="0"/>
          <a:ext cx="0" cy="0"/>
          <a:chOff x="0" y="0"/>
          <a:chExt cx="0" cy="0"/>
        </a:xfrm>
      </p:grpSpPr>
      <p:sp>
        <p:nvSpPr>
          <p:cNvPr id="17" name="Segnaposto testo 9">
            <a:extLst>
              <a:ext uri="{FF2B5EF4-FFF2-40B4-BE49-F238E27FC236}">
                <a16:creationId xmlns:a16="http://schemas.microsoft.com/office/drawing/2014/main" id="{CDC55CD1-C690-8E41-9040-1F24615EBBC8}"/>
              </a:ext>
            </a:extLst>
          </p:cNvPr>
          <p:cNvSpPr>
            <a:spLocks noGrp="1"/>
          </p:cNvSpPr>
          <p:nvPr>
            <p:ph type="body" sz="quarter" idx="42" hasCustomPrompt="1"/>
          </p:nvPr>
        </p:nvSpPr>
        <p:spPr>
          <a:xfrm>
            <a:off x="227015" y="3657492"/>
            <a:ext cx="1836000" cy="900000"/>
          </a:xfrm>
        </p:spPr>
        <p:txBody>
          <a:bodyPr lIns="0" tIns="0" rIns="0" bIns="0">
            <a:normAutofit/>
          </a:bodyPr>
          <a:lstStyle>
            <a:lvl1pPr marL="190500" indent="-190500">
              <a:lnSpc>
                <a:spcPct val="100000"/>
              </a:lnSpc>
              <a:spcBef>
                <a:spcPts val="0"/>
              </a:spcBef>
              <a:buFont typeface="Arial" panose="020B0604020202020204" pitchFamily="34" charset="0"/>
              <a:buChar char="•"/>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0" name="Segnaposto testo 9">
            <a:extLst>
              <a:ext uri="{FF2B5EF4-FFF2-40B4-BE49-F238E27FC236}">
                <a16:creationId xmlns:a16="http://schemas.microsoft.com/office/drawing/2014/main" id="{B4D73DF6-12A2-5346-8A6F-606D75936293}"/>
              </a:ext>
            </a:extLst>
          </p:cNvPr>
          <p:cNvSpPr>
            <a:spLocks noGrp="1"/>
          </p:cNvSpPr>
          <p:nvPr>
            <p:ph type="body" sz="quarter" idx="43" hasCustomPrompt="1"/>
          </p:nvPr>
        </p:nvSpPr>
        <p:spPr>
          <a:xfrm>
            <a:off x="492615" y="2224340"/>
            <a:ext cx="1326123" cy="451477"/>
          </a:xfrm>
        </p:spPr>
        <p:txBody>
          <a:bodyPr anchor="ctr">
            <a:normAutofit/>
          </a:bodyPr>
          <a:lstStyle>
            <a:lvl1pPr marL="0" indent="0" algn="ctr">
              <a:buNone/>
              <a:defRPr lang="it-IT" sz="1400" b="0" i="1" kern="1200" dirty="0">
                <a:solidFill>
                  <a:schemeClr val="lt1"/>
                </a:solidFill>
                <a:latin typeface="Times New Roman" panose="02020603050405020304" pitchFamily="18" charset="0"/>
                <a:ea typeface="+mn-ea"/>
                <a:cs typeface="+mn-cs"/>
              </a:defRPr>
            </a:lvl1pPr>
          </a:lstStyle>
          <a:p>
            <a:pPr lvl="0"/>
            <a:r>
              <a:rPr lang="en-GB" noProof="0"/>
              <a:t>Insert text</a:t>
            </a:r>
          </a:p>
        </p:txBody>
      </p:sp>
      <p:sp>
        <p:nvSpPr>
          <p:cNvPr id="31" name="Segnaposto testo 9">
            <a:extLst>
              <a:ext uri="{FF2B5EF4-FFF2-40B4-BE49-F238E27FC236}">
                <a16:creationId xmlns:a16="http://schemas.microsoft.com/office/drawing/2014/main" id="{7F625FED-934F-AD44-8E08-549464B79A70}"/>
              </a:ext>
            </a:extLst>
          </p:cNvPr>
          <p:cNvSpPr>
            <a:spLocks noGrp="1"/>
          </p:cNvSpPr>
          <p:nvPr>
            <p:ph type="body" sz="quarter" idx="44" hasCustomPrompt="1"/>
          </p:nvPr>
        </p:nvSpPr>
        <p:spPr>
          <a:xfrm>
            <a:off x="2145299" y="3657492"/>
            <a:ext cx="1836000" cy="900000"/>
          </a:xfrm>
        </p:spPr>
        <p:txBody>
          <a:bodyPr lIns="0" tIns="0" rIns="0" bIns="0">
            <a:normAutofit/>
          </a:bodyPr>
          <a:lstStyle>
            <a:lvl1pPr marL="190500" indent="-190500">
              <a:lnSpc>
                <a:spcPct val="100000"/>
              </a:lnSpc>
              <a:spcBef>
                <a:spcPts val="0"/>
              </a:spcBef>
              <a:buFont typeface="Arial" panose="020B0604020202020204" pitchFamily="34" charset="0"/>
              <a:buChar char="•"/>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2" name="Segnaposto testo 9">
            <a:extLst>
              <a:ext uri="{FF2B5EF4-FFF2-40B4-BE49-F238E27FC236}">
                <a16:creationId xmlns:a16="http://schemas.microsoft.com/office/drawing/2014/main" id="{E121ECB7-A616-714A-8026-A3882EC8B293}"/>
              </a:ext>
            </a:extLst>
          </p:cNvPr>
          <p:cNvSpPr>
            <a:spLocks noGrp="1"/>
          </p:cNvSpPr>
          <p:nvPr>
            <p:ph type="body" sz="quarter" idx="45" hasCustomPrompt="1"/>
          </p:nvPr>
        </p:nvSpPr>
        <p:spPr>
          <a:xfrm>
            <a:off x="4063583" y="3657492"/>
            <a:ext cx="1836000" cy="900000"/>
          </a:xfrm>
        </p:spPr>
        <p:txBody>
          <a:bodyPr lIns="0" tIns="0" rIns="0" bIns="0">
            <a:normAutofit/>
          </a:bodyPr>
          <a:lstStyle>
            <a:lvl1pPr marL="190500" indent="-190500">
              <a:lnSpc>
                <a:spcPct val="100000"/>
              </a:lnSpc>
              <a:spcBef>
                <a:spcPts val="0"/>
              </a:spcBef>
              <a:buFont typeface="Arial" panose="020B0604020202020204" pitchFamily="34" charset="0"/>
              <a:buChar char="•"/>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3" name="Segnaposto testo 9">
            <a:extLst>
              <a:ext uri="{FF2B5EF4-FFF2-40B4-BE49-F238E27FC236}">
                <a16:creationId xmlns:a16="http://schemas.microsoft.com/office/drawing/2014/main" id="{02BE0BA3-3918-BE46-8FAB-1401DE54BE9D}"/>
              </a:ext>
            </a:extLst>
          </p:cNvPr>
          <p:cNvSpPr>
            <a:spLocks noGrp="1"/>
          </p:cNvSpPr>
          <p:nvPr>
            <p:ph type="body" sz="quarter" idx="46" hasCustomPrompt="1"/>
          </p:nvPr>
        </p:nvSpPr>
        <p:spPr>
          <a:xfrm>
            <a:off x="7900151" y="3657492"/>
            <a:ext cx="1836000" cy="900000"/>
          </a:xfrm>
        </p:spPr>
        <p:txBody>
          <a:bodyPr lIns="0" tIns="0" rIns="0" bIns="0">
            <a:normAutofit/>
          </a:bodyPr>
          <a:lstStyle>
            <a:lvl1pPr marL="190500" indent="-190500">
              <a:lnSpc>
                <a:spcPct val="100000"/>
              </a:lnSpc>
              <a:spcBef>
                <a:spcPts val="0"/>
              </a:spcBef>
              <a:buFont typeface="Arial" panose="020B0604020202020204" pitchFamily="34" charset="0"/>
              <a:buChar char="•"/>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4" name="Segnaposto testo 9">
            <a:extLst>
              <a:ext uri="{FF2B5EF4-FFF2-40B4-BE49-F238E27FC236}">
                <a16:creationId xmlns:a16="http://schemas.microsoft.com/office/drawing/2014/main" id="{58099DBC-2B95-1240-8C26-115FE38C30ED}"/>
              </a:ext>
            </a:extLst>
          </p:cNvPr>
          <p:cNvSpPr>
            <a:spLocks noGrp="1"/>
          </p:cNvSpPr>
          <p:nvPr>
            <p:ph type="body" sz="quarter" idx="47" hasCustomPrompt="1"/>
          </p:nvPr>
        </p:nvSpPr>
        <p:spPr>
          <a:xfrm>
            <a:off x="5981867" y="3657492"/>
            <a:ext cx="1836000" cy="900000"/>
          </a:xfrm>
        </p:spPr>
        <p:txBody>
          <a:bodyPr lIns="0" tIns="0" rIns="0" bIns="0">
            <a:normAutofit/>
          </a:bodyPr>
          <a:lstStyle>
            <a:lvl1pPr marL="190500" indent="-190500">
              <a:lnSpc>
                <a:spcPct val="100000"/>
              </a:lnSpc>
              <a:spcBef>
                <a:spcPts val="0"/>
              </a:spcBef>
              <a:buFont typeface="Arial" panose="020B0604020202020204" pitchFamily="34" charset="0"/>
              <a:buChar char="•"/>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8" name="Segnaposto testo 9">
            <a:extLst>
              <a:ext uri="{FF2B5EF4-FFF2-40B4-BE49-F238E27FC236}">
                <a16:creationId xmlns:a16="http://schemas.microsoft.com/office/drawing/2014/main" id="{55629425-85FA-C847-BCA7-2E2E627FBC8D}"/>
              </a:ext>
            </a:extLst>
          </p:cNvPr>
          <p:cNvSpPr>
            <a:spLocks noGrp="1"/>
          </p:cNvSpPr>
          <p:nvPr>
            <p:ph type="body" sz="quarter" idx="48" hasCustomPrompt="1"/>
          </p:nvPr>
        </p:nvSpPr>
        <p:spPr>
          <a:xfrm>
            <a:off x="238276" y="4767449"/>
            <a:ext cx="1836000" cy="773812"/>
          </a:xfrm>
        </p:spPr>
        <p:txBody>
          <a:bodyPr lIns="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42" name="Segnaposto testo 9">
            <a:extLst>
              <a:ext uri="{FF2B5EF4-FFF2-40B4-BE49-F238E27FC236}">
                <a16:creationId xmlns:a16="http://schemas.microsoft.com/office/drawing/2014/main" id="{55311220-709D-AB46-8BF8-63F130AAE502}"/>
              </a:ext>
            </a:extLst>
          </p:cNvPr>
          <p:cNvSpPr>
            <a:spLocks noGrp="1"/>
          </p:cNvSpPr>
          <p:nvPr>
            <p:ph type="body" sz="quarter" idx="49" hasCustomPrompt="1"/>
          </p:nvPr>
        </p:nvSpPr>
        <p:spPr>
          <a:xfrm>
            <a:off x="2156886" y="4767449"/>
            <a:ext cx="1836000" cy="773812"/>
          </a:xfrm>
        </p:spPr>
        <p:txBody>
          <a:bodyPr lIns="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44" name="Segnaposto testo 9">
            <a:extLst>
              <a:ext uri="{FF2B5EF4-FFF2-40B4-BE49-F238E27FC236}">
                <a16:creationId xmlns:a16="http://schemas.microsoft.com/office/drawing/2014/main" id="{BCF85632-A004-4C41-BB2A-12960F02CBC7}"/>
              </a:ext>
            </a:extLst>
          </p:cNvPr>
          <p:cNvSpPr>
            <a:spLocks noGrp="1"/>
          </p:cNvSpPr>
          <p:nvPr>
            <p:ph type="body" sz="quarter" idx="50" hasCustomPrompt="1"/>
          </p:nvPr>
        </p:nvSpPr>
        <p:spPr>
          <a:xfrm>
            <a:off x="4075496" y="4767449"/>
            <a:ext cx="1836000" cy="773812"/>
          </a:xfrm>
        </p:spPr>
        <p:txBody>
          <a:bodyPr lIns="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46" name="Segnaposto testo 9">
            <a:extLst>
              <a:ext uri="{FF2B5EF4-FFF2-40B4-BE49-F238E27FC236}">
                <a16:creationId xmlns:a16="http://schemas.microsoft.com/office/drawing/2014/main" id="{4F41A96E-1D79-D841-96D1-33C01530EB77}"/>
              </a:ext>
            </a:extLst>
          </p:cNvPr>
          <p:cNvSpPr>
            <a:spLocks noGrp="1"/>
          </p:cNvSpPr>
          <p:nvPr>
            <p:ph type="body" sz="quarter" idx="51" hasCustomPrompt="1"/>
          </p:nvPr>
        </p:nvSpPr>
        <p:spPr>
          <a:xfrm>
            <a:off x="5994106" y="4767449"/>
            <a:ext cx="1836000" cy="773812"/>
          </a:xfrm>
        </p:spPr>
        <p:txBody>
          <a:bodyPr lIns="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48" name="Segnaposto testo 9">
            <a:extLst>
              <a:ext uri="{FF2B5EF4-FFF2-40B4-BE49-F238E27FC236}">
                <a16:creationId xmlns:a16="http://schemas.microsoft.com/office/drawing/2014/main" id="{72F646C8-46FB-994F-9AC9-7A27D580BFC9}"/>
              </a:ext>
            </a:extLst>
          </p:cNvPr>
          <p:cNvSpPr>
            <a:spLocks noGrp="1"/>
          </p:cNvSpPr>
          <p:nvPr>
            <p:ph type="body" sz="quarter" idx="52" hasCustomPrompt="1"/>
          </p:nvPr>
        </p:nvSpPr>
        <p:spPr>
          <a:xfrm>
            <a:off x="7912715" y="4767449"/>
            <a:ext cx="1836000" cy="773812"/>
          </a:xfrm>
        </p:spPr>
        <p:txBody>
          <a:bodyPr lIns="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52" name="Segnaposto testo 9">
            <a:extLst>
              <a:ext uri="{FF2B5EF4-FFF2-40B4-BE49-F238E27FC236}">
                <a16:creationId xmlns:a16="http://schemas.microsoft.com/office/drawing/2014/main" id="{4784CF74-EFAB-5C45-90DF-F5EFFA55EB3D}"/>
              </a:ext>
            </a:extLst>
          </p:cNvPr>
          <p:cNvSpPr>
            <a:spLocks noGrp="1"/>
          </p:cNvSpPr>
          <p:nvPr>
            <p:ph type="body" sz="quarter" idx="53" hasCustomPrompt="1"/>
          </p:nvPr>
        </p:nvSpPr>
        <p:spPr>
          <a:xfrm>
            <a:off x="2432984" y="2223774"/>
            <a:ext cx="1326123" cy="451477"/>
          </a:xfrm>
        </p:spPr>
        <p:txBody>
          <a:bodyPr anchor="ctr">
            <a:normAutofit/>
          </a:bodyPr>
          <a:lstStyle>
            <a:lvl1pPr marL="0" indent="0" algn="ctr">
              <a:buNone/>
              <a:defRPr lang="it-IT" sz="1400" b="0" i="1" kern="1200" dirty="0">
                <a:solidFill>
                  <a:schemeClr val="lt1"/>
                </a:solidFill>
                <a:latin typeface="Times New Roman" panose="02020603050405020304" pitchFamily="18" charset="0"/>
                <a:ea typeface="+mn-ea"/>
                <a:cs typeface="+mn-cs"/>
              </a:defRPr>
            </a:lvl1pPr>
          </a:lstStyle>
          <a:p>
            <a:pPr lvl="0"/>
            <a:r>
              <a:rPr lang="en-GB" noProof="0"/>
              <a:t>Insert text</a:t>
            </a:r>
          </a:p>
        </p:txBody>
      </p:sp>
      <p:sp>
        <p:nvSpPr>
          <p:cNvPr id="56" name="Segnaposto testo 9">
            <a:extLst>
              <a:ext uri="{FF2B5EF4-FFF2-40B4-BE49-F238E27FC236}">
                <a16:creationId xmlns:a16="http://schemas.microsoft.com/office/drawing/2014/main" id="{E5C24798-BE4B-B34F-8B5A-43F5CDF36CC7}"/>
              </a:ext>
            </a:extLst>
          </p:cNvPr>
          <p:cNvSpPr>
            <a:spLocks noGrp="1"/>
          </p:cNvSpPr>
          <p:nvPr>
            <p:ph type="body" sz="quarter" idx="54" hasCustomPrompt="1"/>
          </p:nvPr>
        </p:nvSpPr>
        <p:spPr>
          <a:xfrm>
            <a:off x="4293868" y="2223834"/>
            <a:ext cx="1326123" cy="451477"/>
          </a:xfrm>
        </p:spPr>
        <p:txBody>
          <a:bodyPr anchor="ctr">
            <a:normAutofit/>
          </a:bodyPr>
          <a:lstStyle>
            <a:lvl1pPr marL="0" indent="0" algn="ctr">
              <a:buNone/>
              <a:defRPr lang="it-IT" sz="1400" b="0" i="1" kern="1200" dirty="0">
                <a:solidFill>
                  <a:schemeClr val="lt1"/>
                </a:solidFill>
                <a:latin typeface="Times New Roman" panose="02020603050405020304" pitchFamily="18" charset="0"/>
                <a:ea typeface="+mn-ea"/>
                <a:cs typeface="+mn-cs"/>
              </a:defRPr>
            </a:lvl1pPr>
          </a:lstStyle>
          <a:p>
            <a:pPr lvl="0"/>
            <a:r>
              <a:rPr lang="en-GB" noProof="0"/>
              <a:t>Insert text</a:t>
            </a:r>
          </a:p>
        </p:txBody>
      </p:sp>
      <p:sp>
        <p:nvSpPr>
          <p:cNvPr id="60" name="Segnaposto testo 9">
            <a:extLst>
              <a:ext uri="{FF2B5EF4-FFF2-40B4-BE49-F238E27FC236}">
                <a16:creationId xmlns:a16="http://schemas.microsoft.com/office/drawing/2014/main" id="{346A708A-417A-514B-81DA-04AF3DA52930}"/>
              </a:ext>
            </a:extLst>
          </p:cNvPr>
          <p:cNvSpPr>
            <a:spLocks noGrp="1"/>
          </p:cNvSpPr>
          <p:nvPr>
            <p:ph type="body" sz="quarter" idx="55" hasCustomPrompt="1"/>
          </p:nvPr>
        </p:nvSpPr>
        <p:spPr>
          <a:xfrm>
            <a:off x="6176761" y="2223834"/>
            <a:ext cx="1326123" cy="451477"/>
          </a:xfrm>
        </p:spPr>
        <p:txBody>
          <a:bodyPr anchor="ctr">
            <a:normAutofit/>
          </a:bodyPr>
          <a:lstStyle>
            <a:lvl1pPr marL="0" indent="0" algn="ctr">
              <a:buNone/>
              <a:defRPr lang="it-IT" sz="1400" b="0" i="1" kern="1200" dirty="0">
                <a:solidFill>
                  <a:schemeClr val="lt1"/>
                </a:solidFill>
                <a:latin typeface="Times New Roman" panose="02020603050405020304" pitchFamily="18" charset="0"/>
                <a:ea typeface="+mn-ea"/>
                <a:cs typeface="+mn-cs"/>
              </a:defRPr>
            </a:lvl1pPr>
          </a:lstStyle>
          <a:p>
            <a:pPr lvl="0"/>
            <a:r>
              <a:rPr lang="en-GB" noProof="0"/>
              <a:t>Insert text</a:t>
            </a:r>
          </a:p>
        </p:txBody>
      </p:sp>
      <p:sp>
        <p:nvSpPr>
          <p:cNvPr id="64" name="Segnaposto testo 9">
            <a:extLst>
              <a:ext uri="{FF2B5EF4-FFF2-40B4-BE49-F238E27FC236}">
                <a16:creationId xmlns:a16="http://schemas.microsoft.com/office/drawing/2014/main" id="{BDE91A0A-735F-9348-9FDE-C670B9C12185}"/>
              </a:ext>
            </a:extLst>
          </p:cNvPr>
          <p:cNvSpPr>
            <a:spLocks noGrp="1"/>
          </p:cNvSpPr>
          <p:nvPr>
            <p:ph type="body" sz="quarter" idx="56" hasCustomPrompt="1"/>
          </p:nvPr>
        </p:nvSpPr>
        <p:spPr>
          <a:xfrm>
            <a:off x="8043244" y="2223834"/>
            <a:ext cx="1326123" cy="451477"/>
          </a:xfrm>
        </p:spPr>
        <p:txBody>
          <a:bodyPr anchor="ctr">
            <a:normAutofit/>
          </a:bodyPr>
          <a:lstStyle>
            <a:lvl1pPr marL="0" indent="0" algn="ctr">
              <a:buNone/>
              <a:defRPr lang="it-IT" sz="1400" b="0" i="1" kern="1200" dirty="0">
                <a:solidFill>
                  <a:schemeClr val="lt1"/>
                </a:solidFill>
                <a:latin typeface="Times New Roman" panose="02020603050405020304" pitchFamily="18" charset="0"/>
                <a:ea typeface="+mn-ea"/>
                <a:cs typeface="+mn-cs"/>
              </a:defRPr>
            </a:lvl1pPr>
          </a:lstStyle>
          <a:p>
            <a:pPr lvl="0"/>
            <a:r>
              <a:rPr lang="en-GB" noProof="0"/>
              <a:t>Insert text</a:t>
            </a:r>
          </a:p>
        </p:txBody>
      </p:sp>
      <p:sp>
        <p:nvSpPr>
          <p:cNvPr id="68" name="Segnaposto testo 12">
            <a:extLst>
              <a:ext uri="{FF2B5EF4-FFF2-40B4-BE49-F238E27FC236}">
                <a16:creationId xmlns:a16="http://schemas.microsoft.com/office/drawing/2014/main" id="{65526948-068D-944C-B1D2-1348A8D585CE}"/>
              </a:ext>
            </a:extLst>
          </p:cNvPr>
          <p:cNvSpPr>
            <a:spLocks noGrp="1"/>
          </p:cNvSpPr>
          <p:nvPr>
            <p:ph type="body" sz="quarter" idx="57" hasCustomPrompt="1"/>
          </p:nvPr>
        </p:nvSpPr>
        <p:spPr>
          <a:xfrm>
            <a:off x="227012" y="5736513"/>
            <a:ext cx="9521703" cy="560388"/>
          </a:xfrm>
        </p:spPr>
        <p:txBody>
          <a:bodyPr anchor="ctr">
            <a:normAutofit/>
          </a:bodyPr>
          <a:lstStyle>
            <a:lvl1pPr marL="0" indent="0" algn="ctr">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text</a:t>
            </a:r>
          </a:p>
        </p:txBody>
      </p:sp>
      <p:sp>
        <p:nvSpPr>
          <p:cNvPr id="70" name="Segnaposto testo 9">
            <a:extLst>
              <a:ext uri="{FF2B5EF4-FFF2-40B4-BE49-F238E27FC236}">
                <a16:creationId xmlns:a16="http://schemas.microsoft.com/office/drawing/2014/main" id="{C3E3CABD-2D43-F54B-B1EC-A4827448F1DF}"/>
              </a:ext>
            </a:extLst>
          </p:cNvPr>
          <p:cNvSpPr>
            <a:spLocks noGrp="1"/>
          </p:cNvSpPr>
          <p:nvPr>
            <p:ph type="body" sz="quarter" idx="58" hasCustomPrompt="1"/>
          </p:nvPr>
        </p:nvSpPr>
        <p:spPr>
          <a:xfrm>
            <a:off x="10487673" y="2180971"/>
            <a:ext cx="1450503" cy="773812"/>
          </a:xfrm>
        </p:spPr>
        <p:txBody>
          <a:bodyPr lIns="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73" name="Segnaposto testo 9">
            <a:extLst>
              <a:ext uri="{FF2B5EF4-FFF2-40B4-BE49-F238E27FC236}">
                <a16:creationId xmlns:a16="http://schemas.microsoft.com/office/drawing/2014/main" id="{3E2E4661-6A7B-2148-A4C0-A7C3201B856F}"/>
              </a:ext>
            </a:extLst>
          </p:cNvPr>
          <p:cNvSpPr>
            <a:spLocks noGrp="1"/>
          </p:cNvSpPr>
          <p:nvPr>
            <p:ph type="body" sz="quarter" idx="59" hasCustomPrompt="1"/>
          </p:nvPr>
        </p:nvSpPr>
        <p:spPr>
          <a:xfrm>
            <a:off x="10487673" y="4956256"/>
            <a:ext cx="1450503" cy="773812"/>
          </a:xfrm>
        </p:spPr>
        <p:txBody>
          <a:bodyPr lIns="0" tIns="0" rIns="0" bIns="0" anchor="b">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69" name="Segnaposto testo 4">
            <a:extLst>
              <a:ext uri="{FF2B5EF4-FFF2-40B4-BE49-F238E27FC236}">
                <a16:creationId xmlns:a16="http://schemas.microsoft.com/office/drawing/2014/main" id="{ABCBE7A9-1652-4F75-87D6-B457BD9F3900}"/>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30" name="Titolo 2">
            <a:extLst>
              <a:ext uri="{FF2B5EF4-FFF2-40B4-BE49-F238E27FC236}">
                <a16:creationId xmlns:a16="http://schemas.microsoft.com/office/drawing/2014/main" id="{74FDC928-9036-9649-AEA2-F70EEBA58139}"/>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p>
        </p:txBody>
      </p:sp>
      <p:sp>
        <p:nvSpPr>
          <p:cNvPr id="35" name="Segnaposto testo 34">
            <a:extLst>
              <a:ext uri="{FF2B5EF4-FFF2-40B4-BE49-F238E27FC236}">
                <a16:creationId xmlns:a16="http://schemas.microsoft.com/office/drawing/2014/main" id="{85AB86BA-4ECE-4448-A07B-4139C40D63A4}"/>
              </a:ext>
            </a:extLst>
          </p:cNvPr>
          <p:cNvSpPr>
            <a:spLocks noGrp="1"/>
          </p:cNvSpPr>
          <p:nvPr>
            <p:ph type="body" sz="quarter" idx="3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36" name="Segnaposto testo 4">
            <a:extLst>
              <a:ext uri="{FF2B5EF4-FFF2-40B4-BE49-F238E27FC236}">
                <a16:creationId xmlns:a16="http://schemas.microsoft.com/office/drawing/2014/main" id="{73B5F003-4E4E-CF4A-909D-7361320C6357}"/>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6" name="Elemento grafico 25">
            <a:extLst>
              <a:ext uri="{FF2B5EF4-FFF2-40B4-BE49-F238E27FC236}">
                <a16:creationId xmlns:a16="http://schemas.microsoft.com/office/drawing/2014/main" id="{E09AECBE-318D-5B4B-A168-3914C6F2E0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27" name="object 10">
            <a:extLst>
              <a:ext uri="{FF2B5EF4-FFF2-40B4-BE49-F238E27FC236}">
                <a16:creationId xmlns:a16="http://schemas.microsoft.com/office/drawing/2014/main" id="{F8A3716D-7C40-5448-BDB3-91BE759960E2}"/>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76848060"/>
      </p:ext>
    </p:extLst>
  </p:cSld>
  <p:clrMapOvr>
    <a:masterClrMapping/>
  </p:clrMapOvr>
  <p:extLst>
    <p:ext uri="{DCECCB84-F9BA-43D5-87BE-67443E8EF086}">
      <p15:sldGuideLst xmlns:p15="http://schemas.microsoft.com/office/powerpoint/2012/main">
        <p15:guide id="1" orient="horz" pos="3612">
          <p15:clr>
            <a:srgbClr val="FBAE40"/>
          </p15:clr>
        </p15:guide>
        <p15:guide id="2" orient="horz" pos="136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g arrow, small text boxes">
    <p:spTree>
      <p:nvGrpSpPr>
        <p:cNvPr id="1" name=""/>
        <p:cNvGrpSpPr/>
        <p:nvPr/>
      </p:nvGrpSpPr>
      <p:grpSpPr>
        <a:xfrm>
          <a:off x="0" y="0"/>
          <a:ext cx="0" cy="0"/>
          <a:chOff x="0" y="0"/>
          <a:chExt cx="0" cy="0"/>
        </a:xfrm>
      </p:grpSpPr>
      <p:sp>
        <p:nvSpPr>
          <p:cNvPr id="19" name="Segnaposto testo 34">
            <a:extLst>
              <a:ext uri="{FF2B5EF4-FFF2-40B4-BE49-F238E27FC236}">
                <a16:creationId xmlns:a16="http://schemas.microsoft.com/office/drawing/2014/main" id="{3A538742-0E49-8E48-A254-223CC2BE9D55}"/>
              </a:ext>
            </a:extLst>
          </p:cNvPr>
          <p:cNvSpPr>
            <a:spLocks noGrp="1"/>
          </p:cNvSpPr>
          <p:nvPr>
            <p:ph type="body" sz="quarter" idx="22" hasCustomPrompt="1"/>
          </p:nvPr>
        </p:nvSpPr>
        <p:spPr>
          <a:xfrm>
            <a:off x="227014" y="3789140"/>
            <a:ext cx="2808000" cy="286382"/>
          </a:xfrm>
        </p:spPr>
        <p:txBody>
          <a:bodyPr lIns="0" tIns="0" rIns="0" bIns="0">
            <a:noAutofit/>
          </a:bodyPr>
          <a:lstStyle>
            <a:lvl1pPr marL="0" indent="0">
              <a:buNone/>
              <a:defRPr lang="it-IT" sz="18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47" name="Segnaposto testo 9">
            <a:extLst>
              <a:ext uri="{FF2B5EF4-FFF2-40B4-BE49-F238E27FC236}">
                <a16:creationId xmlns:a16="http://schemas.microsoft.com/office/drawing/2014/main" id="{6AE18A9C-928F-8141-8666-2C1BD713E019}"/>
              </a:ext>
            </a:extLst>
          </p:cNvPr>
          <p:cNvSpPr>
            <a:spLocks noGrp="1"/>
          </p:cNvSpPr>
          <p:nvPr>
            <p:ph type="body" sz="quarter" idx="21" hasCustomPrompt="1"/>
          </p:nvPr>
        </p:nvSpPr>
        <p:spPr>
          <a:xfrm>
            <a:off x="227013" y="4385227"/>
            <a:ext cx="2808000" cy="865967"/>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48" name="Segnaposto testo 34">
            <a:extLst>
              <a:ext uri="{FF2B5EF4-FFF2-40B4-BE49-F238E27FC236}">
                <a16:creationId xmlns:a16="http://schemas.microsoft.com/office/drawing/2014/main" id="{111208CE-4797-BB4B-9D65-1AD9FFDDBE36}"/>
              </a:ext>
            </a:extLst>
          </p:cNvPr>
          <p:cNvSpPr>
            <a:spLocks noGrp="1"/>
          </p:cNvSpPr>
          <p:nvPr>
            <p:ph type="body" sz="quarter" idx="29" hasCustomPrompt="1"/>
          </p:nvPr>
        </p:nvSpPr>
        <p:spPr>
          <a:xfrm>
            <a:off x="227014" y="4135738"/>
            <a:ext cx="2808000" cy="190435"/>
          </a:xfrm>
        </p:spPr>
        <p:txBody>
          <a:bodyPr lIns="0" tIns="0" rIns="0" bIns="0">
            <a:noAutofit/>
          </a:bodyPr>
          <a:lstStyle>
            <a:lvl1pPr marL="0" indent="0">
              <a:buNone/>
              <a:defRPr lang="it-IT" sz="14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55" name="Segnaposto testo 9">
            <a:extLst>
              <a:ext uri="{FF2B5EF4-FFF2-40B4-BE49-F238E27FC236}">
                <a16:creationId xmlns:a16="http://schemas.microsoft.com/office/drawing/2014/main" id="{98EAD11A-8318-FF4D-8DF2-53DA5F67BB1C}"/>
              </a:ext>
            </a:extLst>
          </p:cNvPr>
          <p:cNvSpPr>
            <a:spLocks noGrp="1"/>
          </p:cNvSpPr>
          <p:nvPr>
            <p:ph type="body" sz="quarter" idx="33" hasCustomPrompt="1"/>
          </p:nvPr>
        </p:nvSpPr>
        <p:spPr>
          <a:xfrm>
            <a:off x="227009" y="5612509"/>
            <a:ext cx="2808000" cy="438850"/>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FF5AFB"/>
                </a:solidFill>
                <a:latin typeface="Times New Roman" panose="02020603050405020304" pitchFamily="18" charset="0"/>
                <a:ea typeface="+mj-ea"/>
                <a:cs typeface="+mj-cs"/>
              </a:defRPr>
            </a:lvl1pPr>
          </a:lstStyle>
          <a:p>
            <a:pPr lvl="0"/>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p:txBody>
      </p:sp>
      <p:sp>
        <p:nvSpPr>
          <p:cNvPr id="56" name="Segnaposto testo 34">
            <a:extLst>
              <a:ext uri="{FF2B5EF4-FFF2-40B4-BE49-F238E27FC236}">
                <a16:creationId xmlns:a16="http://schemas.microsoft.com/office/drawing/2014/main" id="{8AF3F45B-100F-3B44-A4A0-D424221C3742}"/>
              </a:ext>
            </a:extLst>
          </p:cNvPr>
          <p:cNvSpPr>
            <a:spLocks noGrp="1"/>
          </p:cNvSpPr>
          <p:nvPr>
            <p:ph type="body" sz="quarter" idx="34" hasCustomPrompt="1"/>
          </p:nvPr>
        </p:nvSpPr>
        <p:spPr>
          <a:xfrm>
            <a:off x="227010" y="5347800"/>
            <a:ext cx="2808000" cy="204436"/>
          </a:xfrm>
        </p:spPr>
        <p:txBody>
          <a:bodyPr lIns="0" tIns="0" rIns="0" bIns="0">
            <a:noAutofit/>
          </a:bodyPr>
          <a:lstStyle>
            <a:lvl1pPr marL="0" indent="0">
              <a:buNone/>
              <a:defRPr lang="it-IT" sz="1400" b="1" i="0" kern="1200" smtClean="0">
                <a:solidFill>
                  <a:srgbClr val="FF5AFB"/>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57" name="Segnaposto testo 34">
            <a:extLst>
              <a:ext uri="{FF2B5EF4-FFF2-40B4-BE49-F238E27FC236}">
                <a16:creationId xmlns:a16="http://schemas.microsoft.com/office/drawing/2014/main" id="{769014B0-17B5-DD45-AE38-2E6562C4876D}"/>
              </a:ext>
            </a:extLst>
          </p:cNvPr>
          <p:cNvSpPr>
            <a:spLocks noGrp="1"/>
          </p:cNvSpPr>
          <p:nvPr>
            <p:ph type="body" sz="quarter" idx="35" hasCustomPrompt="1"/>
          </p:nvPr>
        </p:nvSpPr>
        <p:spPr>
          <a:xfrm>
            <a:off x="227010" y="6094261"/>
            <a:ext cx="2808000" cy="204438"/>
          </a:xfrm>
        </p:spPr>
        <p:txBody>
          <a:bodyPr lIns="0" tIns="0" rIns="0" bIns="0">
            <a:noAutofit/>
          </a:bodyPr>
          <a:lstStyle>
            <a:lvl1pPr marL="0" indent="0">
              <a:buNone/>
              <a:defRPr lang="it-IT" sz="14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59" name="Segnaposto testo 34">
            <a:extLst>
              <a:ext uri="{FF2B5EF4-FFF2-40B4-BE49-F238E27FC236}">
                <a16:creationId xmlns:a16="http://schemas.microsoft.com/office/drawing/2014/main" id="{59BD8372-E18F-DA43-A515-4D7C9D66B39A}"/>
              </a:ext>
            </a:extLst>
          </p:cNvPr>
          <p:cNvSpPr>
            <a:spLocks noGrp="1"/>
          </p:cNvSpPr>
          <p:nvPr>
            <p:ph type="body" sz="quarter" idx="36" hasCustomPrompt="1"/>
          </p:nvPr>
        </p:nvSpPr>
        <p:spPr>
          <a:xfrm>
            <a:off x="3194689" y="3786817"/>
            <a:ext cx="2808000" cy="286382"/>
          </a:xfrm>
        </p:spPr>
        <p:txBody>
          <a:bodyPr lIns="0" tIns="0" rIns="0" bIns="0">
            <a:noAutofit/>
          </a:bodyPr>
          <a:lstStyle>
            <a:lvl1pPr marL="0" indent="0">
              <a:buNone/>
              <a:defRPr lang="it-IT" sz="18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60" name="Segnaposto testo 9">
            <a:extLst>
              <a:ext uri="{FF2B5EF4-FFF2-40B4-BE49-F238E27FC236}">
                <a16:creationId xmlns:a16="http://schemas.microsoft.com/office/drawing/2014/main" id="{FBAAD7E0-18B4-D54D-BB0C-DC384690D050}"/>
              </a:ext>
            </a:extLst>
          </p:cNvPr>
          <p:cNvSpPr>
            <a:spLocks noGrp="1"/>
          </p:cNvSpPr>
          <p:nvPr>
            <p:ph type="body" sz="quarter" idx="37" hasCustomPrompt="1"/>
          </p:nvPr>
        </p:nvSpPr>
        <p:spPr>
          <a:xfrm>
            <a:off x="3194688" y="4385227"/>
            <a:ext cx="2808000" cy="865967"/>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61" name="Segnaposto testo 34">
            <a:extLst>
              <a:ext uri="{FF2B5EF4-FFF2-40B4-BE49-F238E27FC236}">
                <a16:creationId xmlns:a16="http://schemas.microsoft.com/office/drawing/2014/main" id="{D230AAC3-5CBE-B04F-B289-B97564180964}"/>
              </a:ext>
            </a:extLst>
          </p:cNvPr>
          <p:cNvSpPr>
            <a:spLocks noGrp="1"/>
          </p:cNvSpPr>
          <p:nvPr>
            <p:ph type="body" sz="quarter" idx="38" hasCustomPrompt="1"/>
          </p:nvPr>
        </p:nvSpPr>
        <p:spPr>
          <a:xfrm>
            <a:off x="3194689" y="4133415"/>
            <a:ext cx="2808000" cy="190435"/>
          </a:xfrm>
        </p:spPr>
        <p:txBody>
          <a:bodyPr lIns="0" tIns="0" rIns="0" bIns="0">
            <a:noAutofit/>
          </a:bodyPr>
          <a:lstStyle>
            <a:lvl1pPr marL="0" indent="0">
              <a:buNone/>
              <a:defRPr lang="it-IT" sz="14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62" name="Segnaposto testo 9">
            <a:extLst>
              <a:ext uri="{FF2B5EF4-FFF2-40B4-BE49-F238E27FC236}">
                <a16:creationId xmlns:a16="http://schemas.microsoft.com/office/drawing/2014/main" id="{C6CAE8E5-A4E1-D64C-B332-8A559369D9EE}"/>
              </a:ext>
            </a:extLst>
          </p:cNvPr>
          <p:cNvSpPr>
            <a:spLocks noGrp="1"/>
          </p:cNvSpPr>
          <p:nvPr>
            <p:ph type="body" sz="quarter" idx="39" hasCustomPrompt="1"/>
          </p:nvPr>
        </p:nvSpPr>
        <p:spPr>
          <a:xfrm>
            <a:off x="3194684" y="5612509"/>
            <a:ext cx="2808000" cy="438850"/>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FF5AFB"/>
                </a:solidFill>
                <a:latin typeface="Times New Roman" panose="02020603050405020304" pitchFamily="18" charset="0"/>
                <a:ea typeface="+mj-ea"/>
                <a:cs typeface="+mj-cs"/>
              </a:defRPr>
            </a:lvl1pPr>
          </a:lstStyle>
          <a:p>
            <a:pPr lvl="0"/>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p:txBody>
      </p:sp>
      <p:sp>
        <p:nvSpPr>
          <p:cNvPr id="63" name="Segnaposto testo 34">
            <a:extLst>
              <a:ext uri="{FF2B5EF4-FFF2-40B4-BE49-F238E27FC236}">
                <a16:creationId xmlns:a16="http://schemas.microsoft.com/office/drawing/2014/main" id="{17D906B0-6208-F240-9B7F-E0001B393F70}"/>
              </a:ext>
            </a:extLst>
          </p:cNvPr>
          <p:cNvSpPr>
            <a:spLocks noGrp="1"/>
          </p:cNvSpPr>
          <p:nvPr>
            <p:ph type="body" sz="quarter" idx="40" hasCustomPrompt="1"/>
          </p:nvPr>
        </p:nvSpPr>
        <p:spPr>
          <a:xfrm>
            <a:off x="3194685" y="5347800"/>
            <a:ext cx="2808000" cy="204436"/>
          </a:xfrm>
        </p:spPr>
        <p:txBody>
          <a:bodyPr lIns="0" tIns="0" rIns="0" bIns="0">
            <a:noAutofit/>
          </a:bodyPr>
          <a:lstStyle>
            <a:lvl1pPr marL="0" indent="0">
              <a:buNone/>
              <a:defRPr lang="it-IT" sz="1400" b="1" i="0" kern="1200" smtClean="0">
                <a:solidFill>
                  <a:srgbClr val="FF5AFB"/>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64" name="Segnaposto testo 34">
            <a:extLst>
              <a:ext uri="{FF2B5EF4-FFF2-40B4-BE49-F238E27FC236}">
                <a16:creationId xmlns:a16="http://schemas.microsoft.com/office/drawing/2014/main" id="{CB7D2BD7-5AD5-AC42-A8E0-6DAB658ADE4C}"/>
              </a:ext>
            </a:extLst>
          </p:cNvPr>
          <p:cNvSpPr>
            <a:spLocks noGrp="1"/>
          </p:cNvSpPr>
          <p:nvPr>
            <p:ph type="body" sz="quarter" idx="41" hasCustomPrompt="1"/>
          </p:nvPr>
        </p:nvSpPr>
        <p:spPr>
          <a:xfrm>
            <a:off x="3194685" y="6094261"/>
            <a:ext cx="2808000" cy="204438"/>
          </a:xfrm>
        </p:spPr>
        <p:txBody>
          <a:bodyPr lIns="0" tIns="0" rIns="0" bIns="0">
            <a:noAutofit/>
          </a:bodyPr>
          <a:lstStyle>
            <a:lvl1pPr marL="0" indent="0">
              <a:buNone/>
              <a:defRPr lang="it-IT" sz="14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66" name="Segnaposto testo 34">
            <a:extLst>
              <a:ext uri="{FF2B5EF4-FFF2-40B4-BE49-F238E27FC236}">
                <a16:creationId xmlns:a16="http://schemas.microsoft.com/office/drawing/2014/main" id="{80B1C4B3-D764-0C4A-8CEC-AA18CDA78F0C}"/>
              </a:ext>
            </a:extLst>
          </p:cNvPr>
          <p:cNvSpPr>
            <a:spLocks noGrp="1"/>
          </p:cNvSpPr>
          <p:nvPr>
            <p:ph type="body" sz="quarter" idx="42" hasCustomPrompt="1"/>
          </p:nvPr>
        </p:nvSpPr>
        <p:spPr>
          <a:xfrm>
            <a:off x="6162364" y="3786817"/>
            <a:ext cx="2808000" cy="286382"/>
          </a:xfrm>
        </p:spPr>
        <p:txBody>
          <a:bodyPr lIns="0" tIns="0" rIns="0" bIns="0">
            <a:noAutofit/>
          </a:bodyPr>
          <a:lstStyle>
            <a:lvl1pPr marL="0" indent="0">
              <a:buNone/>
              <a:defRPr lang="it-IT" sz="18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67" name="Segnaposto testo 9">
            <a:extLst>
              <a:ext uri="{FF2B5EF4-FFF2-40B4-BE49-F238E27FC236}">
                <a16:creationId xmlns:a16="http://schemas.microsoft.com/office/drawing/2014/main" id="{5442A74F-DDCD-B941-8ABB-BA12E1F10E82}"/>
              </a:ext>
            </a:extLst>
          </p:cNvPr>
          <p:cNvSpPr>
            <a:spLocks noGrp="1"/>
          </p:cNvSpPr>
          <p:nvPr>
            <p:ph type="body" sz="quarter" idx="43" hasCustomPrompt="1"/>
          </p:nvPr>
        </p:nvSpPr>
        <p:spPr>
          <a:xfrm>
            <a:off x="6162363" y="4385227"/>
            <a:ext cx="2808000" cy="865967"/>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68" name="Segnaposto testo 34">
            <a:extLst>
              <a:ext uri="{FF2B5EF4-FFF2-40B4-BE49-F238E27FC236}">
                <a16:creationId xmlns:a16="http://schemas.microsoft.com/office/drawing/2014/main" id="{2A4348B4-3FC8-3940-9ABB-083F30A9D1E0}"/>
              </a:ext>
            </a:extLst>
          </p:cNvPr>
          <p:cNvSpPr>
            <a:spLocks noGrp="1"/>
          </p:cNvSpPr>
          <p:nvPr>
            <p:ph type="body" sz="quarter" idx="44" hasCustomPrompt="1"/>
          </p:nvPr>
        </p:nvSpPr>
        <p:spPr>
          <a:xfrm>
            <a:off x="6162364" y="4133415"/>
            <a:ext cx="2808000" cy="190435"/>
          </a:xfrm>
        </p:spPr>
        <p:txBody>
          <a:bodyPr lIns="0" tIns="0" rIns="0" bIns="0">
            <a:noAutofit/>
          </a:bodyPr>
          <a:lstStyle>
            <a:lvl1pPr marL="0" indent="0">
              <a:buNone/>
              <a:defRPr lang="it-IT" sz="14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69" name="Segnaposto testo 9">
            <a:extLst>
              <a:ext uri="{FF2B5EF4-FFF2-40B4-BE49-F238E27FC236}">
                <a16:creationId xmlns:a16="http://schemas.microsoft.com/office/drawing/2014/main" id="{DEBB466B-8872-F244-9E8F-E8EB8CB2738A}"/>
              </a:ext>
            </a:extLst>
          </p:cNvPr>
          <p:cNvSpPr>
            <a:spLocks noGrp="1"/>
          </p:cNvSpPr>
          <p:nvPr>
            <p:ph type="body" sz="quarter" idx="45" hasCustomPrompt="1"/>
          </p:nvPr>
        </p:nvSpPr>
        <p:spPr>
          <a:xfrm>
            <a:off x="6162359" y="5612509"/>
            <a:ext cx="2808000" cy="438850"/>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FF5AFB"/>
                </a:solidFill>
                <a:latin typeface="Times New Roman" panose="02020603050405020304" pitchFamily="18" charset="0"/>
                <a:ea typeface="+mj-ea"/>
                <a:cs typeface="+mj-cs"/>
              </a:defRPr>
            </a:lvl1pPr>
          </a:lstStyle>
          <a:p>
            <a:pPr lvl="0"/>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p:txBody>
      </p:sp>
      <p:sp>
        <p:nvSpPr>
          <p:cNvPr id="70" name="Segnaposto testo 34">
            <a:extLst>
              <a:ext uri="{FF2B5EF4-FFF2-40B4-BE49-F238E27FC236}">
                <a16:creationId xmlns:a16="http://schemas.microsoft.com/office/drawing/2014/main" id="{7876C022-5890-E440-B55B-0946D69C2925}"/>
              </a:ext>
            </a:extLst>
          </p:cNvPr>
          <p:cNvSpPr>
            <a:spLocks noGrp="1"/>
          </p:cNvSpPr>
          <p:nvPr>
            <p:ph type="body" sz="quarter" idx="46" hasCustomPrompt="1"/>
          </p:nvPr>
        </p:nvSpPr>
        <p:spPr>
          <a:xfrm>
            <a:off x="6162360" y="5347800"/>
            <a:ext cx="2808000" cy="204436"/>
          </a:xfrm>
        </p:spPr>
        <p:txBody>
          <a:bodyPr lIns="0" tIns="0" rIns="0" bIns="0">
            <a:noAutofit/>
          </a:bodyPr>
          <a:lstStyle>
            <a:lvl1pPr marL="0" indent="0">
              <a:buNone/>
              <a:defRPr lang="it-IT" sz="1400" b="1" i="0" kern="1200" smtClean="0">
                <a:solidFill>
                  <a:srgbClr val="FF5AFB"/>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71" name="Segnaposto testo 34">
            <a:extLst>
              <a:ext uri="{FF2B5EF4-FFF2-40B4-BE49-F238E27FC236}">
                <a16:creationId xmlns:a16="http://schemas.microsoft.com/office/drawing/2014/main" id="{DC389C47-DDD7-5C4F-93E3-7C6E8E34B79B}"/>
              </a:ext>
            </a:extLst>
          </p:cNvPr>
          <p:cNvSpPr>
            <a:spLocks noGrp="1"/>
          </p:cNvSpPr>
          <p:nvPr>
            <p:ph type="body" sz="quarter" idx="47" hasCustomPrompt="1"/>
          </p:nvPr>
        </p:nvSpPr>
        <p:spPr>
          <a:xfrm>
            <a:off x="6162360" y="6094261"/>
            <a:ext cx="2808000" cy="204438"/>
          </a:xfrm>
        </p:spPr>
        <p:txBody>
          <a:bodyPr lIns="0" tIns="0" rIns="0" bIns="0">
            <a:noAutofit/>
          </a:bodyPr>
          <a:lstStyle>
            <a:lvl1pPr marL="0" indent="0">
              <a:buNone/>
              <a:defRPr lang="it-IT" sz="14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73" name="Segnaposto testo 34">
            <a:extLst>
              <a:ext uri="{FF2B5EF4-FFF2-40B4-BE49-F238E27FC236}">
                <a16:creationId xmlns:a16="http://schemas.microsoft.com/office/drawing/2014/main" id="{057DB693-F477-B243-AD3A-7C2C31E313FC}"/>
              </a:ext>
            </a:extLst>
          </p:cNvPr>
          <p:cNvSpPr>
            <a:spLocks noGrp="1"/>
          </p:cNvSpPr>
          <p:nvPr>
            <p:ph type="body" sz="quarter" idx="48" hasCustomPrompt="1"/>
          </p:nvPr>
        </p:nvSpPr>
        <p:spPr>
          <a:xfrm>
            <a:off x="9130038" y="3786817"/>
            <a:ext cx="2808000" cy="286382"/>
          </a:xfrm>
        </p:spPr>
        <p:txBody>
          <a:bodyPr lIns="0" tIns="0" rIns="0" bIns="0">
            <a:noAutofit/>
          </a:bodyPr>
          <a:lstStyle>
            <a:lvl1pPr marL="0" indent="0">
              <a:buNone/>
              <a:defRPr lang="it-IT" sz="18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74" name="Segnaposto testo 9">
            <a:extLst>
              <a:ext uri="{FF2B5EF4-FFF2-40B4-BE49-F238E27FC236}">
                <a16:creationId xmlns:a16="http://schemas.microsoft.com/office/drawing/2014/main" id="{A59234E4-B6C6-3047-B7DE-A5E75968E7D0}"/>
              </a:ext>
            </a:extLst>
          </p:cNvPr>
          <p:cNvSpPr>
            <a:spLocks noGrp="1"/>
          </p:cNvSpPr>
          <p:nvPr>
            <p:ph type="body" sz="quarter" idx="49" hasCustomPrompt="1"/>
          </p:nvPr>
        </p:nvSpPr>
        <p:spPr>
          <a:xfrm>
            <a:off x="9130037" y="4385227"/>
            <a:ext cx="2808000" cy="865967"/>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75" name="Segnaposto testo 34">
            <a:extLst>
              <a:ext uri="{FF2B5EF4-FFF2-40B4-BE49-F238E27FC236}">
                <a16:creationId xmlns:a16="http://schemas.microsoft.com/office/drawing/2014/main" id="{3E2ACDC9-2FDB-A046-96B9-B4035B6305D2}"/>
              </a:ext>
            </a:extLst>
          </p:cNvPr>
          <p:cNvSpPr>
            <a:spLocks noGrp="1"/>
          </p:cNvSpPr>
          <p:nvPr>
            <p:ph type="body" sz="quarter" idx="50" hasCustomPrompt="1"/>
          </p:nvPr>
        </p:nvSpPr>
        <p:spPr>
          <a:xfrm>
            <a:off x="9130038" y="4133415"/>
            <a:ext cx="2808000" cy="190435"/>
          </a:xfrm>
        </p:spPr>
        <p:txBody>
          <a:bodyPr lIns="0" tIns="0" rIns="0" bIns="0">
            <a:noAutofit/>
          </a:bodyPr>
          <a:lstStyle>
            <a:lvl1pPr marL="0" indent="0">
              <a:buNone/>
              <a:defRPr lang="it-IT" sz="14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76" name="Segnaposto testo 9">
            <a:extLst>
              <a:ext uri="{FF2B5EF4-FFF2-40B4-BE49-F238E27FC236}">
                <a16:creationId xmlns:a16="http://schemas.microsoft.com/office/drawing/2014/main" id="{E778230C-1D68-0A40-BC8E-FF51835F3850}"/>
              </a:ext>
            </a:extLst>
          </p:cNvPr>
          <p:cNvSpPr>
            <a:spLocks noGrp="1"/>
          </p:cNvSpPr>
          <p:nvPr>
            <p:ph type="body" sz="quarter" idx="51" hasCustomPrompt="1"/>
          </p:nvPr>
        </p:nvSpPr>
        <p:spPr>
          <a:xfrm>
            <a:off x="9130033" y="5612509"/>
            <a:ext cx="2808000" cy="438850"/>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FF5AFB"/>
                </a:solidFill>
                <a:latin typeface="Times New Roman" panose="02020603050405020304" pitchFamily="18" charset="0"/>
                <a:ea typeface="+mj-ea"/>
                <a:cs typeface="+mj-cs"/>
              </a:defRPr>
            </a:lvl1pPr>
          </a:lstStyle>
          <a:p>
            <a:pPr lvl="0"/>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p:txBody>
      </p:sp>
      <p:sp>
        <p:nvSpPr>
          <p:cNvPr id="77" name="Segnaposto testo 34">
            <a:extLst>
              <a:ext uri="{FF2B5EF4-FFF2-40B4-BE49-F238E27FC236}">
                <a16:creationId xmlns:a16="http://schemas.microsoft.com/office/drawing/2014/main" id="{2F2FF85B-925E-214F-AD7D-0EF31A63F70F}"/>
              </a:ext>
            </a:extLst>
          </p:cNvPr>
          <p:cNvSpPr>
            <a:spLocks noGrp="1"/>
          </p:cNvSpPr>
          <p:nvPr>
            <p:ph type="body" sz="quarter" idx="52" hasCustomPrompt="1"/>
          </p:nvPr>
        </p:nvSpPr>
        <p:spPr>
          <a:xfrm>
            <a:off x="9130034" y="5347800"/>
            <a:ext cx="2808000" cy="204436"/>
          </a:xfrm>
        </p:spPr>
        <p:txBody>
          <a:bodyPr lIns="0" tIns="0" rIns="0" bIns="0">
            <a:noAutofit/>
          </a:bodyPr>
          <a:lstStyle>
            <a:lvl1pPr marL="0" indent="0">
              <a:buNone/>
              <a:defRPr lang="it-IT" sz="1400" b="1" i="0" kern="1200" smtClean="0">
                <a:solidFill>
                  <a:srgbClr val="FF5AFB"/>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78" name="Segnaposto testo 34">
            <a:extLst>
              <a:ext uri="{FF2B5EF4-FFF2-40B4-BE49-F238E27FC236}">
                <a16:creationId xmlns:a16="http://schemas.microsoft.com/office/drawing/2014/main" id="{370F0DEE-6C5D-7348-BF12-4EB55FE24171}"/>
              </a:ext>
            </a:extLst>
          </p:cNvPr>
          <p:cNvSpPr>
            <a:spLocks noGrp="1"/>
          </p:cNvSpPr>
          <p:nvPr>
            <p:ph type="body" sz="quarter" idx="53" hasCustomPrompt="1"/>
          </p:nvPr>
        </p:nvSpPr>
        <p:spPr>
          <a:xfrm>
            <a:off x="9130034" y="6094261"/>
            <a:ext cx="2808000" cy="204438"/>
          </a:xfrm>
        </p:spPr>
        <p:txBody>
          <a:bodyPr lIns="0" tIns="0" rIns="0" bIns="0">
            <a:noAutofit/>
          </a:bodyPr>
          <a:lstStyle>
            <a:lvl1pPr marL="0" indent="0">
              <a:buNone/>
              <a:defRPr lang="it-IT" sz="14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42" name="Segnaposto testo 4">
            <a:extLst>
              <a:ext uri="{FF2B5EF4-FFF2-40B4-BE49-F238E27FC236}">
                <a16:creationId xmlns:a16="http://schemas.microsoft.com/office/drawing/2014/main" id="{0F0ED472-E3D8-461C-B534-F49DC034599A}"/>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50" name="Segnaposto testo 34">
            <a:extLst>
              <a:ext uri="{FF2B5EF4-FFF2-40B4-BE49-F238E27FC236}">
                <a16:creationId xmlns:a16="http://schemas.microsoft.com/office/drawing/2014/main" id="{E7E738FF-D9F3-E94D-8C90-95AA07C2FA66}"/>
              </a:ext>
            </a:extLst>
          </p:cNvPr>
          <p:cNvSpPr>
            <a:spLocks noGrp="1"/>
          </p:cNvSpPr>
          <p:nvPr>
            <p:ph type="body" sz="quarter" idx="54" hasCustomPrompt="1"/>
          </p:nvPr>
        </p:nvSpPr>
        <p:spPr>
          <a:xfrm>
            <a:off x="227011" y="1070590"/>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43" name="Segnaposto testo 4">
            <a:extLst>
              <a:ext uri="{FF2B5EF4-FFF2-40B4-BE49-F238E27FC236}">
                <a16:creationId xmlns:a16="http://schemas.microsoft.com/office/drawing/2014/main" id="{559F5CB5-BDA9-A549-B7F5-E02465B7861C}"/>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32" name="Elemento grafico 31">
            <a:extLst>
              <a:ext uri="{FF2B5EF4-FFF2-40B4-BE49-F238E27FC236}">
                <a16:creationId xmlns:a16="http://schemas.microsoft.com/office/drawing/2014/main" id="{200B956F-588B-8A48-A20A-AC418C6F77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33" name="object 10">
            <a:extLst>
              <a:ext uri="{FF2B5EF4-FFF2-40B4-BE49-F238E27FC236}">
                <a16:creationId xmlns:a16="http://schemas.microsoft.com/office/drawing/2014/main" id="{E2ABC6FF-57FB-C347-B833-145E4404764D}"/>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
        <p:nvSpPr>
          <p:cNvPr id="34" name="Titolo 2">
            <a:extLst>
              <a:ext uri="{FF2B5EF4-FFF2-40B4-BE49-F238E27FC236}">
                <a16:creationId xmlns:a16="http://schemas.microsoft.com/office/drawing/2014/main" id="{A1F55320-4534-7F40-8D4E-EC1564076F31}"/>
              </a:ext>
            </a:extLst>
          </p:cNvPr>
          <p:cNvSpPr>
            <a:spLocks noGrp="1"/>
          </p:cNvSpPr>
          <p:nvPr>
            <p:ph type="title" hasCustomPrompt="1"/>
          </p:nvPr>
        </p:nvSpPr>
        <p:spPr>
          <a:xfrm>
            <a:off x="227013" y="516928"/>
            <a:ext cx="7344000" cy="506414"/>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 (single line) </a:t>
            </a:r>
          </a:p>
        </p:txBody>
      </p:sp>
    </p:spTree>
    <p:extLst>
      <p:ext uri="{BB962C8B-B14F-4D97-AF65-F5344CB8AC3E}">
        <p14:creationId xmlns:p14="http://schemas.microsoft.com/office/powerpoint/2010/main" val="40357510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n map (Europe)">
    <p:spTree>
      <p:nvGrpSpPr>
        <p:cNvPr id="1" name=""/>
        <p:cNvGrpSpPr/>
        <p:nvPr/>
      </p:nvGrpSpPr>
      <p:grpSpPr>
        <a:xfrm>
          <a:off x="0" y="0"/>
          <a:ext cx="0" cy="0"/>
          <a:chOff x="0" y="0"/>
          <a:chExt cx="0" cy="0"/>
        </a:xfrm>
      </p:grpSpPr>
      <p:sp>
        <p:nvSpPr>
          <p:cNvPr id="100" name="Segnaposto testo 4">
            <a:extLst>
              <a:ext uri="{FF2B5EF4-FFF2-40B4-BE49-F238E27FC236}">
                <a16:creationId xmlns:a16="http://schemas.microsoft.com/office/drawing/2014/main" id="{0352C2CD-6702-40C8-8F67-B2B28DC81B53}"/>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97" name="Segnaposto testo 4">
            <a:extLst>
              <a:ext uri="{FF2B5EF4-FFF2-40B4-BE49-F238E27FC236}">
                <a16:creationId xmlns:a16="http://schemas.microsoft.com/office/drawing/2014/main" id="{E9B1A0CC-3C0D-FC4E-941B-136738A5D051}"/>
              </a:ext>
            </a:extLst>
          </p:cNvPr>
          <p:cNvSpPr>
            <a:spLocks noGrp="1"/>
          </p:cNvSpPr>
          <p:nvPr>
            <p:ph type="body" sz="quarter" idx="12" hasCustomPrompt="1"/>
          </p:nvPr>
        </p:nvSpPr>
        <p:spPr>
          <a:xfrm>
            <a:off x="227013" y="6533515"/>
            <a:ext cx="3758399" cy="246062"/>
          </a:xfrm>
        </p:spPr>
        <p:txBody>
          <a:bodyPr vert="horz" lIns="0" tIns="0" rIns="0" bIns="0" rtlCol="0">
            <a:normAutofit/>
          </a:bodyPr>
          <a:lstStyle>
            <a:lvl1pPr marL="0" indent="0">
              <a:buNone/>
              <a:defRPr lang="it-IT" sz="1000" b="0" i="1" dirty="0">
                <a:solidFill>
                  <a:schemeClr val="bg2">
                    <a:lumMod val="50000"/>
                  </a:schemeClr>
                </a:solidFill>
              </a:defRPr>
            </a:lvl1pPr>
          </a:lstStyle>
          <a:p>
            <a:pPr marL="228600" marR="0" lvl="0" indent="-228600" fontAlgn="auto">
              <a:spcAft>
                <a:spcPts val="0"/>
              </a:spcAft>
              <a:buClrTx/>
              <a:buSzTx/>
              <a:tabLst/>
            </a:pPr>
            <a:r>
              <a:rPr lang="en-GB" noProof="0"/>
              <a:t>Source: Insert source</a:t>
            </a:r>
          </a:p>
        </p:txBody>
      </p:sp>
      <p:sp>
        <p:nvSpPr>
          <p:cNvPr id="98" name="Titolo 2">
            <a:extLst>
              <a:ext uri="{FF2B5EF4-FFF2-40B4-BE49-F238E27FC236}">
                <a16:creationId xmlns:a16="http://schemas.microsoft.com/office/drawing/2014/main" id="{42BF7912-96CF-F547-AD33-2AC1A671C3C9}"/>
              </a:ext>
            </a:extLst>
          </p:cNvPr>
          <p:cNvSpPr>
            <a:spLocks noGrp="1"/>
          </p:cNvSpPr>
          <p:nvPr>
            <p:ph type="title" hasCustomPrompt="1"/>
          </p:nvPr>
        </p:nvSpPr>
        <p:spPr>
          <a:xfrm>
            <a:off x="227013" y="517659"/>
            <a:ext cx="347595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99" name="Segnaposto testo 34">
            <a:extLst>
              <a:ext uri="{FF2B5EF4-FFF2-40B4-BE49-F238E27FC236}">
                <a16:creationId xmlns:a16="http://schemas.microsoft.com/office/drawing/2014/main" id="{F9698865-8F17-EB45-B195-70CCA92D0A6C}"/>
              </a:ext>
            </a:extLst>
          </p:cNvPr>
          <p:cNvSpPr>
            <a:spLocks noGrp="1"/>
          </p:cNvSpPr>
          <p:nvPr>
            <p:ph type="body" sz="quarter" idx="71" hasCustomPrompt="1"/>
          </p:nvPr>
        </p:nvSpPr>
        <p:spPr>
          <a:xfrm>
            <a:off x="226788" y="1586129"/>
            <a:ext cx="3476061"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56" name="CasellaDiTesto 55">
            <a:extLst>
              <a:ext uri="{FF2B5EF4-FFF2-40B4-BE49-F238E27FC236}">
                <a16:creationId xmlns:a16="http://schemas.microsoft.com/office/drawing/2014/main" id="{8BBF1097-A93A-1644-A6FD-EDDB3C718443}"/>
              </a:ext>
            </a:extLst>
          </p:cNvPr>
          <p:cNvSpPr txBox="1"/>
          <p:nvPr userDrawn="1"/>
        </p:nvSpPr>
        <p:spPr>
          <a:xfrm>
            <a:off x="9605588" y="372756"/>
            <a:ext cx="434626" cy="215444"/>
          </a:xfrm>
          <a:prstGeom prst="rect">
            <a:avLst/>
          </a:prstGeom>
          <a:noFill/>
        </p:spPr>
        <p:txBody>
          <a:bodyPr wrap="square" lIns="0" tIns="0" rIns="0" bIns="0" rtlCol="0" anchor="ctr">
            <a:spAutoFit/>
          </a:bodyPr>
          <a:lstStyle/>
          <a:p>
            <a:pPr algn="ctr"/>
            <a:r>
              <a:rPr lang="en-GB" sz="1400" noProof="0">
                <a:solidFill>
                  <a:schemeClr val="bg1"/>
                </a:solidFill>
                <a:latin typeface="Times New Roman" panose="02020603050405020304" pitchFamily="18" charset="0"/>
              </a:rPr>
              <a:t>XX</a:t>
            </a:r>
          </a:p>
        </p:txBody>
      </p:sp>
      <p:sp>
        <p:nvSpPr>
          <p:cNvPr id="9" name="Segnaposto testo 34">
            <a:extLst>
              <a:ext uri="{FF2B5EF4-FFF2-40B4-BE49-F238E27FC236}">
                <a16:creationId xmlns:a16="http://schemas.microsoft.com/office/drawing/2014/main" id="{E0FD9387-E0CC-FB49-ACAF-D1E2D2EC8E3E}"/>
              </a:ext>
            </a:extLst>
          </p:cNvPr>
          <p:cNvSpPr>
            <a:spLocks noGrp="1"/>
          </p:cNvSpPr>
          <p:nvPr>
            <p:ph type="body" sz="quarter" idx="28" hasCustomPrompt="1"/>
          </p:nvPr>
        </p:nvSpPr>
        <p:spPr>
          <a:xfrm>
            <a:off x="4595529" y="2931760"/>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0" name="Segnaposto testo 34">
            <a:extLst>
              <a:ext uri="{FF2B5EF4-FFF2-40B4-BE49-F238E27FC236}">
                <a16:creationId xmlns:a16="http://schemas.microsoft.com/office/drawing/2014/main" id="{CCA7756A-8749-F64F-846D-9A9CD0E30AAA}"/>
              </a:ext>
            </a:extLst>
          </p:cNvPr>
          <p:cNvSpPr>
            <a:spLocks noGrp="1"/>
          </p:cNvSpPr>
          <p:nvPr>
            <p:ph type="body" sz="quarter" idx="29" hasCustomPrompt="1"/>
          </p:nvPr>
        </p:nvSpPr>
        <p:spPr>
          <a:xfrm>
            <a:off x="5084129" y="2749209"/>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1" name="Segnaposto testo 34">
            <a:extLst>
              <a:ext uri="{FF2B5EF4-FFF2-40B4-BE49-F238E27FC236}">
                <a16:creationId xmlns:a16="http://schemas.microsoft.com/office/drawing/2014/main" id="{10633D6A-9065-8F43-B159-6EC1A13CCA7B}"/>
              </a:ext>
            </a:extLst>
          </p:cNvPr>
          <p:cNvSpPr>
            <a:spLocks noGrp="1"/>
          </p:cNvSpPr>
          <p:nvPr>
            <p:ph type="body" sz="quarter" idx="30" hasCustomPrompt="1"/>
          </p:nvPr>
        </p:nvSpPr>
        <p:spPr>
          <a:xfrm>
            <a:off x="5575141" y="3140544"/>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2" name="Segnaposto testo 34">
            <a:extLst>
              <a:ext uri="{FF2B5EF4-FFF2-40B4-BE49-F238E27FC236}">
                <a16:creationId xmlns:a16="http://schemas.microsoft.com/office/drawing/2014/main" id="{EAEC7A26-FA43-6545-9AFD-4981AA46CDBA}"/>
              </a:ext>
            </a:extLst>
          </p:cNvPr>
          <p:cNvSpPr>
            <a:spLocks noGrp="1"/>
          </p:cNvSpPr>
          <p:nvPr>
            <p:ph type="body" sz="quarter" idx="31" hasCustomPrompt="1"/>
          </p:nvPr>
        </p:nvSpPr>
        <p:spPr>
          <a:xfrm>
            <a:off x="4041652" y="649209"/>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3" name="Segnaposto testo 34">
            <a:extLst>
              <a:ext uri="{FF2B5EF4-FFF2-40B4-BE49-F238E27FC236}">
                <a16:creationId xmlns:a16="http://schemas.microsoft.com/office/drawing/2014/main" id="{331C3D79-7AA9-4A40-A69C-3436F39EA5E0}"/>
              </a:ext>
            </a:extLst>
          </p:cNvPr>
          <p:cNvSpPr>
            <a:spLocks noGrp="1"/>
          </p:cNvSpPr>
          <p:nvPr>
            <p:ph type="body" sz="quarter" idx="32" hasCustomPrompt="1"/>
          </p:nvPr>
        </p:nvSpPr>
        <p:spPr>
          <a:xfrm>
            <a:off x="5457918" y="1036708"/>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4" name="Segnaposto testo 34">
            <a:extLst>
              <a:ext uri="{FF2B5EF4-FFF2-40B4-BE49-F238E27FC236}">
                <a16:creationId xmlns:a16="http://schemas.microsoft.com/office/drawing/2014/main" id="{6BC6BE68-E562-E342-B192-B01341E3E71B}"/>
              </a:ext>
            </a:extLst>
          </p:cNvPr>
          <p:cNvSpPr>
            <a:spLocks noGrp="1"/>
          </p:cNvSpPr>
          <p:nvPr>
            <p:ph type="body" sz="quarter" idx="33" hasCustomPrompt="1"/>
          </p:nvPr>
        </p:nvSpPr>
        <p:spPr>
          <a:xfrm>
            <a:off x="6176124" y="4183523"/>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5" name="Segnaposto testo 34">
            <a:extLst>
              <a:ext uri="{FF2B5EF4-FFF2-40B4-BE49-F238E27FC236}">
                <a16:creationId xmlns:a16="http://schemas.microsoft.com/office/drawing/2014/main" id="{5D7F87F8-0358-AB4E-A861-41D4C4CBF6D3}"/>
              </a:ext>
            </a:extLst>
          </p:cNvPr>
          <p:cNvSpPr>
            <a:spLocks noGrp="1"/>
          </p:cNvSpPr>
          <p:nvPr>
            <p:ph type="body" sz="quarter" idx="34" hasCustomPrompt="1"/>
          </p:nvPr>
        </p:nvSpPr>
        <p:spPr>
          <a:xfrm>
            <a:off x="5326797" y="5506040"/>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6" name="Segnaposto testo 34">
            <a:extLst>
              <a:ext uri="{FF2B5EF4-FFF2-40B4-BE49-F238E27FC236}">
                <a16:creationId xmlns:a16="http://schemas.microsoft.com/office/drawing/2014/main" id="{1B150407-91F9-324F-AF16-161C056A2BB2}"/>
              </a:ext>
            </a:extLst>
          </p:cNvPr>
          <p:cNvSpPr>
            <a:spLocks noGrp="1"/>
          </p:cNvSpPr>
          <p:nvPr>
            <p:ph type="body" sz="quarter" idx="35" hasCustomPrompt="1"/>
          </p:nvPr>
        </p:nvSpPr>
        <p:spPr>
          <a:xfrm>
            <a:off x="4577579" y="5657341"/>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7" name="Segnaposto testo 34">
            <a:extLst>
              <a:ext uri="{FF2B5EF4-FFF2-40B4-BE49-F238E27FC236}">
                <a16:creationId xmlns:a16="http://schemas.microsoft.com/office/drawing/2014/main" id="{BAB769BE-8508-C643-91A8-CB18DAC2C89E}"/>
              </a:ext>
            </a:extLst>
          </p:cNvPr>
          <p:cNvSpPr>
            <a:spLocks noGrp="1"/>
          </p:cNvSpPr>
          <p:nvPr>
            <p:ph type="body" sz="quarter" idx="36" hasCustomPrompt="1"/>
          </p:nvPr>
        </p:nvSpPr>
        <p:spPr>
          <a:xfrm>
            <a:off x="7273921" y="3303278"/>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8" name="Segnaposto testo 34">
            <a:extLst>
              <a:ext uri="{FF2B5EF4-FFF2-40B4-BE49-F238E27FC236}">
                <a16:creationId xmlns:a16="http://schemas.microsoft.com/office/drawing/2014/main" id="{6840148B-F447-294D-AA58-C7FD4AE83878}"/>
              </a:ext>
            </a:extLst>
          </p:cNvPr>
          <p:cNvSpPr>
            <a:spLocks noGrp="1"/>
          </p:cNvSpPr>
          <p:nvPr>
            <p:ph type="body" sz="quarter" idx="37" hasCustomPrompt="1"/>
          </p:nvPr>
        </p:nvSpPr>
        <p:spPr>
          <a:xfrm>
            <a:off x="8670806" y="3051811"/>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9" name="Segnaposto testo 34">
            <a:extLst>
              <a:ext uri="{FF2B5EF4-FFF2-40B4-BE49-F238E27FC236}">
                <a16:creationId xmlns:a16="http://schemas.microsoft.com/office/drawing/2014/main" id="{773F5C6B-CAD2-8C4A-BDEE-03B18CC04FCD}"/>
              </a:ext>
            </a:extLst>
          </p:cNvPr>
          <p:cNvSpPr>
            <a:spLocks noGrp="1"/>
          </p:cNvSpPr>
          <p:nvPr>
            <p:ph type="body" sz="quarter" idx="39" hasCustomPrompt="1"/>
          </p:nvPr>
        </p:nvSpPr>
        <p:spPr>
          <a:xfrm>
            <a:off x="7381514" y="4611055"/>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0" name="Segnaposto testo 34">
            <a:extLst>
              <a:ext uri="{FF2B5EF4-FFF2-40B4-BE49-F238E27FC236}">
                <a16:creationId xmlns:a16="http://schemas.microsoft.com/office/drawing/2014/main" id="{D7A4CC5E-5E0E-D049-BB9A-5324FF4CE0C8}"/>
              </a:ext>
            </a:extLst>
          </p:cNvPr>
          <p:cNvSpPr>
            <a:spLocks noGrp="1"/>
          </p:cNvSpPr>
          <p:nvPr>
            <p:ph type="body" sz="quarter" idx="40" hasCustomPrompt="1"/>
          </p:nvPr>
        </p:nvSpPr>
        <p:spPr>
          <a:xfrm>
            <a:off x="6649378" y="3051811"/>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1" name="Segnaposto testo 34">
            <a:extLst>
              <a:ext uri="{FF2B5EF4-FFF2-40B4-BE49-F238E27FC236}">
                <a16:creationId xmlns:a16="http://schemas.microsoft.com/office/drawing/2014/main" id="{C8AC97DD-E32F-FF40-8738-CD87341FDCA8}"/>
              </a:ext>
            </a:extLst>
          </p:cNvPr>
          <p:cNvSpPr>
            <a:spLocks noGrp="1"/>
          </p:cNvSpPr>
          <p:nvPr>
            <p:ph type="body" sz="quarter" idx="41" hasCustomPrompt="1"/>
          </p:nvPr>
        </p:nvSpPr>
        <p:spPr>
          <a:xfrm>
            <a:off x="7142342" y="838732"/>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2" name="Segnaposto testo 34">
            <a:extLst>
              <a:ext uri="{FF2B5EF4-FFF2-40B4-BE49-F238E27FC236}">
                <a16:creationId xmlns:a16="http://schemas.microsoft.com/office/drawing/2014/main" id="{C4D152B8-E6DB-CB41-8073-897E34E1F791}"/>
              </a:ext>
            </a:extLst>
          </p:cNvPr>
          <p:cNvSpPr>
            <a:spLocks noGrp="1"/>
          </p:cNvSpPr>
          <p:nvPr>
            <p:ph type="body" sz="quarter" idx="42" hasCustomPrompt="1"/>
          </p:nvPr>
        </p:nvSpPr>
        <p:spPr>
          <a:xfrm>
            <a:off x="9684394" y="439843"/>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3" name="Segnaposto testo 34">
            <a:extLst>
              <a:ext uri="{FF2B5EF4-FFF2-40B4-BE49-F238E27FC236}">
                <a16:creationId xmlns:a16="http://schemas.microsoft.com/office/drawing/2014/main" id="{69A75962-AA4D-2A48-B306-3D3722BD3CD5}"/>
              </a:ext>
            </a:extLst>
          </p:cNvPr>
          <p:cNvSpPr>
            <a:spLocks noGrp="1"/>
          </p:cNvSpPr>
          <p:nvPr>
            <p:ph type="body" sz="quarter" idx="43" hasCustomPrompt="1"/>
          </p:nvPr>
        </p:nvSpPr>
        <p:spPr>
          <a:xfrm>
            <a:off x="10032897" y="3570310"/>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4" name="Segnaposto testo 34">
            <a:extLst>
              <a:ext uri="{FF2B5EF4-FFF2-40B4-BE49-F238E27FC236}">
                <a16:creationId xmlns:a16="http://schemas.microsoft.com/office/drawing/2014/main" id="{1FFF1CAD-B477-CA45-81D2-76BBE073740F}"/>
              </a:ext>
            </a:extLst>
          </p:cNvPr>
          <p:cNvSpPr>
            <a:spLocks noGrp="1"/>
          </p:cNvSpPr>
          <p:nvPr>
            <p:ph type="body" sz="quarter" idx="44" hasCustomPrompt="1"/>
          </p:nvPr>
        </p:nvSpPr>
        <p:spPr>
          <a:xfrm>
            <a:off x="8096962" y="3620382"/>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5" name="Segnaposto testo 34">
            <a:extLst>
              <a:ext uri="{FF2B5EF4-FFF2-40B4-BE49-F238E27FC236}">
                <a16:creationId xmlns:a16="http://schemas.microsoft.com/office/drawing/2014/main" id="{3631A93D-C357-9948-857E-FED09D95787E}"/>
              </a:ext>
            </a:extLst>
          </p:cNvPr>
          <p:cNvSpPr>
            <a:spLocks noGrp="1"/>
          </p:cNvSpPr>
          <p:nvPr>
            <p:ph type="body" sz="quarter" idx="45" hasCustomPrompt="1"/>
          </p:nvPr>
        </p:nvSpPr>
        <p:spPr>
          <a:xfrm>
            <a:off x="6954872" y="4922790"/>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6" name="Segnaposto testo 34">
            <a:extLst>
              <a:ext uri="{FF2B5EF4-FFF2-40B4-BE49-F238E27FC236}">
                <a16:creationId xmlns:a16="http://schemas.microsoft.com/office/drawing/2014/main" id="{E88E5992-4B98-AC4A-AB08-71B11C24CDD5}"/>
              </a:ext>
            </a:extLst>
          </p:cNvPr>
          <p:cNvSpPr>
            <a:spLocks noGrp="1"/>
          </p:cNvSpPr>
          <p:nvPr>
            <p:ph type="body" sz="quarter" idx="46" hasCustomPrompt="1"/>
          </p:nvPr>
        </p:nvSpPr>
        <p:spPr>
          <a:xfrm>
            <a:off x="6715598" y="3758306"/>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7" name="Segnaposto testo 34">
            <a:extLst>
              <a:ext uri="{FF2B5EF4-FFF2-40B4-BE49-F238E27FC236}">
                <a16:creationId xmlns:a16="http://schemas.microsoft.com/office/drawing/2014/main" id="{3AB08E90-543A-9F40-9992-F2878EB37A56}"/>
              </a:ext>
            </a:extLst>
          </p:cNvPr>
          <p:cNvSpPr>
            <a:spLocks noGrp="1"/>
          </p:cNvSpPr>
          <p:nvPr>
            <p:ph type="body" sz="quarter" idx="47" hasCustomPrompt="1"/>
          </p:nvPr>
        </p:nvSpPr>
        <p:spPr>
          <a:xfrm>
            <a:off x="6537897" y="3484390"/>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8" name="Segnaposto testo 34">
            <a:extLst>
              <a:ext uri="{FF2B5EF4-FFF2-40B4-BE49-F238E27FC236}">
                <a16:creationId xmlns:a16="http://schemas.microsoft.com/office/drawing/2014/main" id="{534C4F89-8638-AC40-BD4F-E1DB865B0A5E}"/>
              </a:ext>
            </a:extLst>
          </p:cNvPr>
          <p:cNvSpPr>
            <a:spLocks noGrp="1"/>
          </p:cNvSpPr>
          <p:nvPr>
            <p:ph type="body" sz="quarter" idx="48" hasCustomPrompt="1"/>
          </p:nvPr>
        </p:nvSpPr>
        <p:spPr>
          <a:xfrm>
            <a:off x="7154471" y="2240006"/>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9" name="Segnaposto testo 34">
            <a:extLst>
              <a:ext uri="{FF2B5EF4-FFF2-40B4-BE49-F238E27FC236}">
                <a16:creationId xmlns:a16="http://schemas.microsoft.com/office/drawing/2014/main" id="{376D239B-4513-E949-863A-63248CC97F45}"/>
              </a:ext>
            </a:extLst>
          </p:cNvPr>
          <p:cNvSpPr>
            <a:spLocks noGrp="1"/>
          </p:cNvSpPr>
          <p:nvPr>
            <p:ph type="body" sz="quarter" idx="49" hasCustomPrompt="1"/>
          </p:nvPr>
        </p:nvSpPr>
        <p:spPr>
          <a:xfrm>
            <a:off x="7959129" y="6341574"/>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0" name="Segnaposto testo 34">
            <a:extLst>
              <a:ext uri="{FF2B5EF4-FFF2-40B4-BE49-F238E27FC236}">
                <a16:creationId xmlns:a16="http://schemas.microsoft.com/office/drawing/2014/main" id="{F31087BB-DE98-D44F-90CF-8D3C6F0BA326}"/>
              </a:ext>
            </a:extLst>
          </p:cNvPr>
          <p:cNvSpPr>
            <a:spLocks noGrp="1"/>
          </p:cNvSpPr>
          <p:nvPr>
            <p:ph type="body" sz="quarter" idx="50" hasCustomPrompt="1"/>
          </p:nvPr>
        </p:nvSpPr>
        <p:spPr>
          <a:xfrm>
            <a:off x="7901552" y="4076591"/>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1" name="Segnaposto testo 34">
            <a:extLst>
              <a:ext uri="{FF2B5EF4-FFF2-40B4-BE49-F238E27FC236}">
                <a16:creationId xmlns:a16="http://schemas.microsoft.com/office/drawing/2014/main" id="{9D3DB4AC-B0E1-0140-8278-717FF46C12D9}"/>
              </a:ext>
            </a:extLst>
          </p:cNvPr>
          <p:cNvSpPr>
            <a:spLocks noGrp="1"/>
          </p:cNvSpPr>
          <p:nvPr>
            <p:ph type="body" sz="quarter" idx="51" hasCustomPrompt="1"/>
          </p:nvPr>
        </p:nvSpPr>
        <p:spPr>
          <a:xfrm>
            <a:off x="7843975" y="1811608"/>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2" name="Segnaposto testo 34">
            <a:extLst>
              <a:ext uri="{FF2B5EF4-FFF2-40B4-BE49-F238E27FC236}">
                <a16:creationId xmlns:a16="http://schemas.microsoft.com/office/drawing/2014/main" id="{F2B13981-C8FA-BE4A-8157-65553D281287}"/>
              </a:ext>
            </a:extLst>
          </p:cNvPr>
          <p:cNvSpPr>
            <a:spLocks noGrp="1"/>
          </p:cNvSpPr>
          <p:nvPr>
            <p:ph type="body" sz="quarter" idx="52" hasCustomPrompt="1"/>
          </p:nvPr>
        </p:nvSpPr>
        <p:spPr>
          <a:xfrm>
            <a:off x="7033094" y="4297728"/>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3" name="Segnaposto testo 34">
            <a:extLst>
              <a:ext uri="{FF2B5EF4-FFF2-40B4-BE49-F238E27FC236}">
                <a16:creationId xmlns:a16="http://schemas.microsoft.com/office/drawing/2014/main" id="{960AA7D9-8303-BF45-B4C3-0C1BC314EE15}"/>
              </a:ext>
            </a:extLst>
          </p:cNvPr>
          <p:cNvSpPr>
            <a:spLocks noGrp="1"/>
          </p:cNvSpPr>
          <p:nvPr>
            <p:ph type="body" sz="quarter" idx="53" hasCustomPrompt="1"/>
          </p:nvPr>
        </p:nvSpPr>
        <p:spPr>
          <a:xfrm>
            <a:off x="8007621" y="4494363"/>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4" name="Segnaposto testo 34">
            <a:extLst>
              <a:ext uri="{FF2B5EF4-FFF2-40B4-BE49-F238E27FC236}">
                <a16:creationId xmlns:a16="http://schemas.microsoft.com/office/drawing/2014/main" id="{1635A53B-835E-CA46-884E-BF301CC1DA57}"/>
              </a:ext>
            </a:extLst>
          </p:cNvPr>
          <p:cNvSpPr>
            <a:spLocks noGrp="1"/>
          </p:cNvSpPr>
          <p:nvPr>
            <p:ph type="body" sz="quarter" idx="54" hasCustomPrompt="1"/>
          </p:nvPr>
        </p:nvSpPr>
        <p:spPr>
          <a:xfrm>
            <a:off x="8395099" y="4585878"/>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5" name="Segnaposto testo 34">
            <a:extLst>
              <a:ext uri="{FF2B5EF4-FFF2-40B4-BE49-F238E27FC236}">
                <a16:creationId xmlns:a16="http://schemas.microsoft.com/office/drawing/2014/main" id="{196C0596-C3D7-2340-BF5F-E8661F2540FB}"/>
              </a:ext>
            </a:extLst>
          </p:cNvPr>
          <p:cNvSpPr>
            <a:spLocks noGrp="1"/>
          </p:cNvSpPr>
          <p:nvPr>
            <p:ph type="body" sz="quarter" idx="55" hasCustomPrompt="1"/>
          </p:nvPr>
        </p:nvSpPr>
        <p:spPr>
          <a:xfrm>
            <a:off x="8489186" y="4888729"/>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6" name="Segnaposto testo 34">
            <a:extLst>
              <a:ext uri="{FF2B5EF4-FFF2-40B4-BE49-F238E27FC236}">
                <a16:creationId xmlns:a16="http://schemas.microsoft.com/office/drawing/2014/main" id="{6870151E-27DA-9247-8D04-8BBC27680CBD}"/>
              </a:ext>
            </a:extLst>
          </p:cNvPr>
          <p:cNvSpPr>
            <a:spLocks noGrp="1"/>
          </p:cNvSpPr>
          <p:nvPr>
            <p:ph type="body" sz="quarter" idx="56" hasCustomPrompt="1"/>
          </p:nvPr>
        </p:nvSpPr>
        <p:spPr>
          <a:xfrm>
            <a:off x="8685081" y="5110314"/>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7" name="Segnaposto testo 34">
            <a:extLst>
              <a:ext uri="{FF2B5EF4-FFF2-40B4-BE49-F238E27FC236}">
                <a16:creationId xmlns:a16="http://schemas.microsoft.com/office/drawing/2014/main" id="{D65615CA-88DA-D74F-A038-0C4B350DFEC3}"/>
              </a:ext>
            </a:extLst>
          </p:cNvPr>
          <p:cNvSpPr>
            <a:spLocks noGrp="1"/>
          </p:cNvSpPr>
          <p:nvPr>
            <p:ph type="body" sz="quarter" idx="57" hasCustomPrompt="1"/>
          </p:nvPr>
        </p:nvSpPr>
        <p:spPr>
          <a:xfrm>
            <a:off x="8977339" y="5255173"/>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8" name="Segnaposto testo 34">
            <a:extLst>
              <a:ext uri="{FF2B5EF4-FFF2-40B4-BE49-F238E27FC236}">
                <a16:creationId xmlns:a16="http://schemas.microsoft.com/office/drawing/2014/main" id="{0EB99298-6403-D648-81B8-1CFF1F89784E}"/>
              </a:ext>
            </a:extLst>
          </p:cNvPr>
          <p:cNvSpPr>
            <a:spLocks noGrp="1"/>
          </p:cNvSpPr>
          <p:nvPr>
            <p:ph type="body" sz="quarter" idx="58" hasCustomPrompt="1"/>
          </p:nvPr>
        </p:nvSpPr>
        <p:spPr>
          <a:xfrm>
            <a:off x="8813250" y="5548760"/>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9" name="Segnaposto testo 34">
            <a:extLst>
              <a:ext uri="{FF2B5EF4-FFF2-40B4-BE49-F238E27FC236}">
                <a16:creationId xmlns:a16="http://schemas.microsoft.com/office/drawing/2014/main" id="{EE5242D4-6DA0-084C-8EDE-44EFA7F9F95B}"/>
              </a:ext>
            </a:extLst>
          </p:cNvPr>
          <p:cNvSpPr>
            <a:spLocks noGrp="1"/>
          </p:cNvSpPr>
          <p:nvPr>
            <p:ph type="body" sz="quarter" idx="59" hasCustomPrompt="1"/>
          </p:nvPr>
        </p:nvSpPr>
        <p:spPr>
          <a:xfrm>
            <a:off x="9099526" y="5770965"/>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0" name="Segnaposto testo 34">
            <a:extLst>
              <a:ext uri="{FF2B5EF4-FFF2-40B4-BE49-F238E27FC236}">
                <a16:creationId xmlns:a16="http://schemas.microsoft.com/office/drawing/2014/main" id="{5230BC7E-05E8-CB4A-A594-EB2EB5CF30F6}"/>
              </a:ext>
            </a:extLst>
          </p:cNvPr>
          <p:cNvSpPr>
            <a:spLocks noGrp="1"/>
          </p:cNvSpPr>
          <p:nvPr>
            <p:ph type="body" sz="quarter" idx="60" hasCustomPrompt="1"/>
          </p:nvPr>
        </p:nvSpPr>
        <p:spPr>
          <a:xfrm>
            <a:off x="8994772" y="4848863"/>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1" name="Segnaposto testo 34">
            <a:extLst>
              <a:ext uri="{FF2B5EF4-FFF2-40B4-BE49-F238E27FC236}">
                <a16:creationId xmlns:a16="http://schemas.microsoft.com/office/drawing/2014/main" id="{280C54D8-072E-174F-8BC2-7AA7C6900957}"/>
              </a:ext>
            </a:extLst>
          </p:cNvPr>
          <p:cNvSpPr>
            <a:spLocks noGrp="1"/>
          </p:cNvSpPr>
          <p:nvPr>
            <p:ph type="body" sz="quarter" idx="61" hasCustomPrompt="1"/>
          </p:nvPr>
        </p:nvSpPr>
        <p:spPr>
          <a:xfrm>
            <a:off x="8727084" y="4235168"/>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2" name="Segnaposto testo 34">
            <a:extLst>
              <a:ext uri="{FF2B5EF4-FFF2-40B4-BE49-F238E27FC236}">
                <a16:creationId xmlns:a16="http://schemas.microsoft.com/office/drawing/2014/main" id="{2DAE1DE4-8E0E-B640-9EA6-EF5573136B8A}"/>
              </a:ext>
            </a:extLst>
          </p:cNvPr>
          <p:cNvSpPr>
            <a:spLocks noGrp="1"/>
          </p:cNvSpPr>
          <p:nvPr>
            <p:ph type="body" sz="quarter" idx="62" hasCustomPrompt="1"/>
          </p:nvPr>
        </p:nvSpPr>
        <p:spPr>
          <a:xfrm>
            <a:off x="8694663" y="3904118"/>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3" name="Segnaposto testo 34">
            <a:extLst>
              <a:ext uri="{FF2B5EF4-FFF2-40B4-BE49-F238E27FC236}">
                <a16:creationId xmlns:a16="http://schemas.microsoft.com/office/drawing/2014/main" id="{BC54E61C-1795-CC47-AB26-170F07136A28}"/>
              </a:ext>
            </a:extLst>
          </p:cNvPr>
          <p:cNvSpPr>
            <a:spLocks noGrp="1"/>
          </p:cNvSpPr>
          <p:nvPr>
            <p:ph type="body" sz="quarter" idx="63" hasCustomPrompt="1"/>
          </p:nvPr>
        </p:nvSpPr>
        <p:spPr>
          <a:xfrm>
            <a:off x="9317691" y="4385949"/>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4" name="Segnaposto testo 34">
            <a:extLst>
              <a:ext uri="{FF2B5EF4-FFF2-40B4-BE49-F238E27FC236}">
                <a16:creationId xmlns:a16="http://schemas.microsoft.com/office/drawing/2014/main" id="{AA00245B-47C9-8C4B-9381-5774B7FFF868}"/>
              </a:ext>
            </a:extLst>
          </p:cNvPr>
          <p:cNvSpPr>
            <a:spLocks noGrp="1"/>
          </p:cNvSpPr>
          <p:nvPr>
            <p:ph type="body" sz="quarter" idx="64" hasCustomPrompt="1"/>
          </p:nvPr>
        </p:nvSpPr>
        <p:spPr>
          <a:xfrm>
            <a:off x="9468821" y="5055828"/>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5" name="Segnaposto testo 34">
            <a:extLst>
              <a:ext uri="{FF2B5EF4-FFF2-40B4-BE49-F238E27FC236}">
                <a16:creationId xmlns:a16="http://schemas.microsoft.com/office/drawing/2014/main" id="{C9E12D65-FBE6-BA4F-B129-9C0824E9CC1B}"/>
              </a:ext>
            </a:extLst>
          </p:cNvPr>
          <p:cNvSpPr>
            <a:spLocks noGrp="1"/>
          </p:cNvSpPr>
          <p:nvPr>
            <p:ph type="body" sz="quarter" idx="66" hasCustomPrompt="1"/>
          </p:nvPr>
        </p:nvSpPr>
        <p:spPr>
          <a:xfrm>
            <a:off x="10064116" y="4135702"/>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6" name="Segnaposto testo 34">
            <a:extLst>
              <a:ext uri="{FF2B5EF4-FFF2-40B4-BE49-F238E27FC236}">
                <a16:creationId xmlns:a16="http://schemas.microsoft.com/office/drawing/2014/main" id="{CE3253AA-D5C7-D74F-A172-A517199CC617}"/>
              </a:ext>
            </a:extLst>
          </p:cNvPr>
          <p:cNvSpPr>
            <a:spLocks noGrp="1"/>
          </p:cNvSpPr>
          <p:nvPr>
            <p:ph type="body" sz="quarter" idx="67" hasCustomPrompt="1"/>
          </p:nvPr>
        </p:nvSpPr>
        <p:spPr>
          <a:xfrm>
            <a:off x="10555448" y="5689685"/>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7" name="Segnaposto testo 34">
            <a:extLst>
              <a:ext uri="{FF2B5EF4-FFF2-40B4-BE49-F238E27FC236}">
                <a16:creationId xmlns:a16="http://schemas.microsoft.com/office/drawing/2014/main" id="{0F515E41-5D92-BC43-8C73-10038993150D}"/>
              </a:ext>
            </a:extLst>
          </p:cNvPr>
          <p:cNvSpPr>
            <a:spLocks noGrp="1"/>
          </p:cNvSpPr>
          <p:nvPr>
            <p:ph type="body" sz="quarter" idx="68" hasCustomPrompt="1"/>
          </p:nvPr>
        </p:nvSpPr>
        <p:spPr>
          <a:xfrm>
            <a:off x="9371561" y="2387394"/>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8" name="Segnaposto testo 34">
            <a:extLst>
              <a:ext uri="{FF2B5EF4-FFF2-40B4-BE49-F238E27FC236}">
                <a16:creationId xmlns:a16="http://schemas.microsoft.com/office/drawing/2014/main" id="{AED63851-C5F7-6F4B-B74A-7468E53363EE}"/>
              </a:ext>
            </a:extLst>
          </p:cNvPr>
          <p:cNvSpPr>
            <a:spLocks noGrp="1"/>
          </p:cNvSpPr>
          <p:nvPr>
            <p:ph type="body" sz="quarter" idx="69" hasCustomPrompt="1"/>
          </p:nvPr>
        </p:nvSpPr>
        <p:spPr>
          <a:xfrm>
            <a:off x="9738014" y="1998647"/>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9" name="Segnaposto testo 34">
            <a:extLst>
              <a:ext uri="{FF2B5EF4-FFF2-40B4-BE49-F238E27FC236}">
                <a16:creationId xmlns:a16="http://schemas.microsoft.com/office/drawing/2014/main" id="{92324455-F6B1-114C-8E2B-125C5A309B79}"/>
              </a:ext>
            </a:extLst>
          </p:cNvPr>
          <p:cNvSpPr>
            <a:spLocks noGrp="1"/>
          </p:cNvSpPr>
          <p:nvPr>
            <p:ph type="body" sz="quarter" idx="70" hasCustomPrompt="1"/>
          </p:nvPr>
        </p:nvSpPr>
        <p:spPr>
          <a:xfrm>
            <a:off x="9624515" y="1505715"/>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pic>
        <p:nvPicPr>
          <p:cNvPr id="52" name="Elemento grafico 51">
            <a:extLst>
              <a:ext uri="{FF2B5EF4-FFF2-40B4-BE49-F238E27FC236}">
                <a16:creationId xmlns:a16="http://schemas.microsoft.com/office/drawing/2014/main" id="{05765385-7FBF-BA44-84D3-4F669EB54D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53" name="object 10">
            <a:extLst>
              <a:ext uri="{FF2B5EF4-FFF2-40B4-BE49-F238E27FC236}">
                <a16:creationId xmlns:a16="http://schemas.microsoft.com/office/drawing/2014/main" id="{A333ED3D-8FC6-8843-824C-0FB475478DE3}"/>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pic>
        <p:nvPicPr>
          <p:cNvPr id="51" name="Picture 5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6339" y="131642"/>
            <a:ext cx="1026110" cy="169921"/>
          </a:xfrm>
          <a:prstGeom prst="rect">
            <a:avLst/>
          </a:prstGeom>
        </p:spPr>
      </p:pic>
    </p:spTree>
    <p:extLst>
      <p:ext uri="{BB962C8B-B14F-4D97-AF65-F5344CB8AC3E}">
        <p14:creationId xmlns:p14="http://schemas.microsoft.com/office/powerpoint/2010/main" val="27442835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umbers map (Europe)">
    <p:spTree>
      <p:nvGrpSpPr>
        <p:cNvPr id="1" name=""/>
        <p:cNvGrpSpPr/>
        <p:nvPr/>
      </p:nvGrpSpPr>
      <p:grpSpPr>
        <a:xfrm>
          <a:off x="0" y="0"/>
          <a:ext cx="0" cy="0"/>
          <a:chOff x="0" y="0"/>
          <a:chExt cx="0" cy="0"/>
        </a:xfrm>
      </p:grpSpPr>
      <p:sp>
        <p:nvSpPr>
          <p:cNvPr id="100" name="Segnaposto testo 4">
            <a:extLst>
              <a:ext uri="{FF2B5EF4-FFF2-40B4-BE49-F238E27FC236}">
                <a16:creationId xmlns:a16="http://schemas.microsoft.com/office/drawing/2014/main" id="{0352C2CD-6702-40C8-8F67-B2B28DC81B53}"/>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97" name="Segnaposto testo 4">
            <a:extLst>
              <a:ext uri="{FF2B5EF4-FFF2-40B4-BE49-F238E27FC236}">
                <a16:creationId xmlns:a16="http://schemas.microsoft.com/office/drawing/2014/main" id="{E9B1A0CC-3C0D-FC4E-941B-136738A5D051}"/>
              </a:ext>
            </a:extLst>
          </p:cNvPr>
          <p:cNvSpPr>
            <a:spLocks noGrp="1"/>
          </p:cNvSpPr>
          <p:nvPr>
            <p:ph type="body" sz="quarter" idx="12" hasCustomPrompt="1"/>
          </p:nvPr>
        </p:nvSpPr>
        <p:spPr>
          <a:xfrm>
            <a:off x="227013" y="6533515"/>
            <a:ext cx="3758399" cy="246062"/>
          </a:xfrm>
        </p:spPr>
        <p:txBody>
          <a:bodyPr vert="horz" lIns="0" tIns="0" rIns="0" bIns="0" rtlCol="0">
            <a:normAutofit/>
          </a:bodyPr>
          <a:lstStyle>
            <a:lvl1pPr marL="0" indent="0">
              <a:buNone/>
              <a:defRPr lang="it-IT" sz="1000" b="0" i="1" dirty="0">
                <a:solidFill>
                  <a:schemeClr val="bg2">
                    <a:lumMod val="50000"/>
                  </a:schemeClr>
                </a:solidFill>
              </a:defRPr>
            </a:lvl1pPr>
          </a:lstStyle>
          <a:p>
            <a:pPr marL="228600" marR="0" lvl="0" indent="-228600" fontAlgn="auto">
              <a:spcAft>
                <a:spcPts val="0"/>
              </a:spcAft>
              <a:buClrTx/>
              <a:buSzTx/>
              <a:tabLst/>
            </a:pPr>
            <a:r>
              <a:rPr lang="en-GB" noProof="0"/>
              <a:t>Source: Insert source</a:t>
            </a:r>
          </a:p>
        </p:txBody>
      </p:sp>
      <p:sp>
        <p:nvSpPr>
          <p:cNvPr id="98" name="Titolo 2">
            <a:extLst>
              <a:ext uri="{FF2B5EF4-FFF2-40B4-BE49-F238E27FC236}">
                <a16:creationId xmlns:a16="http://schemas.microsoft.com/office/drawing/2014/main" id="{42BF7912-96CF-F547-AD33-2AC1A671C3C9}"/>
              </a:ext>
            </a:extLst>
          </p:cNvPr>
          <p:cNvSpPr>
            <a:spLocks noGrp="1"/>
          </p:cNvSpPr>
          <p:nvPr>
            <p:ph type="title" hasCustomPrompt="1"/>
          </p:nvPr>
        </p:nvSpPr>
        <p:spPr>
          <a:xfrm>
            <a:off x="227013" y="517659"/>
            <a:ext cx="347595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99" name="Segnaposto testo 34">
            <a:extLst>
              <a:ext uri="{FF2B5EF4-FFF2-40B4-BE49-F238E27FC236}">
                <a16:creationId xmlns:a16="http://schemas.microsoft.com/office/drawing/2014/main" id="{F9698865-8F17-EB45-B195-70CCA92D0A6C}"/>
              </a:ext>
            </a:extLst>
          </p:cNvPr>
          <p:cNvSpPr>
            <a:spLocks noGrp="1"/>
          </p:cNvSpPr>
          <p:nvPr>
            <p:ph type="body" sz="quarter" idx="71" hasCustomPrompt="1"/>
          </p:nvPr>
        </p:nvSpPr>
        <p:spPr>
          <a:xfrm>
            <a:off x="226788" y="1586129"/>
            <a:ext cx="3476061"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56" name="CasellaDiTesto 55">
            <a:extLst>
              <a:ext uri="{FF2B5EF4-FFF2-40B4-BE49-F238E27FC236}">
                <a16:creationId xmlns:a16="http://schemas.microsoft.com/office/drawing/2014/main" id="{8BBF1097-A93A-1644-A6FD-EDDB3C718443}"/>
              </a:ext>
            </a:extLst>
          </p:cNvPr>
          <p:cNvSpPr txBox="1"/>
          <p:nvPr userDrawn="1"/>
        </p:nvSpPr>
        <p:spPr>
          <a:xfrm>
            <a:off x="9605588" y="372756"/>
            <a:ext cx="434626" cy="215444"/>
          </a:xfrm>
          <a:prstGeom prst="rect">
            <a:avLst/>
          </a:prstGeom>
          <a:noFill/>
        </p:spPr>
        <p:txBody>
          <a:bodyPr wrap="square" lIns="0" tIns="0" rIns="0" bIns="0" rtlCol="0" anchor="ctr">
            <a:spAutoFit/>
          </a:bodyPr>
          <a:lstStyle/>
          <a:p>
            <a:pPr algn="ctr"/>
            <a:r>
              <a:rPr lang="en-GB" sz="1400" noProof="0">
                <a:solidFill>
                  <a:schemeClr val="bg1"/>
                </a:solidFill>
                <a:latin typeface="Times New Roman" panose="02020603050405020304" pitchFamily="18" charset="0"/>
              </a:rPr>
              <a:t>XX</a:t>
            </a:r>
          </a:p>
        </p:txBody>
      </p:sp>
      <p:pic>
        <p:nvPicPr>
          <p:cNvPr id="10" name="Elemento grafico 9">
            <a:extLst>
              <a:ext uri="{FF2B5EF4-FFF2-40B4-BE49-F238E27FC236}">
                <a16:creationId xmlns:a16="http://schemas.microsoft.com/office/drawing/2014/main" id="{4CA53281-A199-5D49-94EB-0D07D1F83A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1" name="object 10">
            <a:extLst>
              <a:ext uri="{FF2B5EF4-FFF2-40B4-BE49-F238E27FC236}">
                <a16:creationId xmlns:a16="http://schemas.microsoft.com/office/drawing/2014/main" id="{24C5597A-2E94-3443-B726-9B46C26510C4}"/>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6339" y="131642"/>
            <a:ext cx="1026110" cy="169921"/>
          </a:xfrm>
          <a:prstGeom prst="rect">
            <a:avLst/>
          </a:prstGeom>
        </p:spPr>
      </p:pic>
    </p:spTree>
    <p:extLst>
      <p:ext uri="{BB962C8B-B14F-4D97-AF65-F5344CB8AC3E}">
        <p14:creationId xmlns:p14="http://schemas.microsoft.com/office/powerpoint/2010/main" val="2361499466"/>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t map (Europe)">
    <p:spTree>
      <p:nvGrpSpPr>
        <p:cNvPr id="1" name=""/>
        <p:cNvGrpSpPr/>
        <p:nvPr/>
      </p:nvGrpSpPr>
      <p:grpSpPr>
        <a:xfrm>
          <a:off x="0" y="0"/>
          <a:ext cx="0" cy="0"/>
          <a:chOff x="0" y="0"/>
          <a:chExt cx="0" cy="0"/>
        </a:xfrm>
      </p:grpSpPr>
      <p:sp>
        <p:nvSpPr>
          <p:cNvPr id="354" name="Ovale 353">
            <a:extLst>
              <a:ext uri="{FF2B5EF4-FFF2-40B4-BE49-F238E27FC236}">
                <a16:creationId xmlns:a16="http://schemas.microsoft.com/office/drawing/2014/main" id="{4B3D4703-A655-B54D-899D-7A9A16C46F86}"/>
              </a:ext>
            </a:extLst>
          </p:cNvPr>
          <p:cNvSpPr>
            <a:spLocks noChangeAspect="1"/>
          </p:cNvSpPr>
          <p:nvPr userDrawn="1"/>
        </p:nvSpPr>
        <p:spPr>
          <a:xfrm>
            <a:off x="227014" y="2449501"/>
            <a:ext cx="215344" cy="216000"/>
          </a:xfrm>
          <a:prstGeom prst="ellipse">
            <a:avLst/>
          </a:prstGeom>
          <a:solidFill>
            <a:srgbClr val="00218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355" name="Ovale 354">
            <a:extLst>
              <a:ext uri="{FF2B5EF4-FFF2-40B4-BE49-F238E27FC236}">
                <a16:creationId xmlns:a16="http://schemas.microsoft.com/office/drawing/2014/main" id="{9545AFA3-C1C1-6945-9A1A-2C886B7C2A90}"/>
              </a:ext>
            </a:extLst>
          </p:cNvPr>
          <p:cNvSpPr>
            <a:spLocks noChangeAspect="1"/>
          </p:cNvSpPr>
          <p:nvPr userDrawn="1"/>
        </p:nvSpPr>
        <p:spPr>
          <a:xfrm>
            <a:off x="227014" y="2871943"/>
            <a:ext cx="215344" cy="216000"/>
          </a:xfrm>
          <a:prstGeom prst="ellipse">
            <a:avLst/>
          </a:prstGeom>
          <a:solidFill>
            <a:srgbClr val="00218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356" name="Ovale 355">
            <a:extLst>
              <a:ext uri="{FF2B5EF4-FFF2-40B4-BE49-F238E27FC236}">
                <a16:creationId xmlns:a16="http://schemas.microsoft.com/office/drawing/2014/main" id="{4BCA9CAF-3A3E-A845-A37F-9868EC1D150A}"/>
              </a:ext>
            </a:extLst>
          </p:cNvPr>
          <p:cNvSpPr>
            <a:spLocks noChangeAspect="1"/>
          </p:cNvSpPr>
          <p:nvPr userDrawn="1"/>
        </p:nvSpPr>
        <p:spPr>
          <a:xfrm>
            <a:off x="227014" y="3294386"/>
            <a:ext cx="215344" cy="216000"/>
          </a:xfrm>
          <a:prstGeom prst="ellipse">
            <a:avLst/>
          </a:prstGeom>
          <a:solidFill>
            <a:srgbClr val="00218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357" name="Segnaposto testo 34">
            <a:extLst>
              <a:ext uri="{FF2B5EF4-FFF2-40B4-BE49-F238E27FC236}">
                <a16:creationId xmlns:a16="http://schemas.microsoft.com/office/drawing/2014/main" id="{6F43F6DA-0183-4742-B6AD-75B6C72FACA6}"/>
              </a:ext>
            </a:extLst>
          </p:cNvPr>
          <p:cNvSpPr>
            <a:spLocks noGrp="1"/>
          </p:cNvSpPr>
          <p:nvPr>
            <p:ph type="body" sz="quarter" idx="25" hasCustomPrompt="1"/>
          </p:nvPr>
        </p:nvSpPr>
        <p:spPr>
          <a:xfrm>
            <a:off x="572727" y="2458045"/>
            <a:ext cx="1800000" cy="212264"/>
          </a:xfrm>
        </p:spPr>
        <p:txBody>
          <a:bodyPr lIns="0" tIns="0" rIns="0" bIns="0" anchor="ctr">
            <a:noAutofit/>
          </a:bodyPr>
          <a:lstStyle>
            <a:lvl1pPr marL="0" indent="0">
              <a:buNone/>
              <a:defRPr lang="it-IT" sz="16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358" name="Segnaposto testo 34">
            <a:extLst>
              <a:ext uri="{FF2B5EF4-FFF2-40B4-BE49-F238E27FC236}">
                <a16:creationId xmlns:a16="http://schemas.microsoft.com/office/drawing/2014/main" id="{488688BB-F5CC-5841-BF4F-2573920E83E3}"/>
              </a:ext>
            </a:extLst>
          </p:cNvPr>
          <p:cNvSpPr>
            <a:spLocks noGrp="1"/>
          </p:cNvSpPr>
          <p:nvPr>
            <p:ph type="body" sz="quarter" idx="26" hasCustomPrompt="1"/>
          </p:nvPr>
        </p:nvSpPr>
        <p:spPr>
          <a:xfrm>
            <a:off x="575159" y="2885295"/>
            <a:ext cx="1800000" cy="212264"/>
          </a:xfrm>
        </p:spPr>
        <p:txBody>
          <a:bodyPr lIns="0" tIns="0" rIns="0" bIns="0" anchor="ctr">
            <a:noAutofit/>
          </a:bodyPr>
          <a:lstStyle>
            <a:lvl1pPr marL="0" indent="0">
              <a:buNone/>
              <a:defRPr lang="it-IT" sz="16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359" name="Segnaposto testo 34">
            <a:extLst>
              <a:ext uri="{FF2B5EF4-FFF2-40B4-BE49-F238E27FC236}">
                <a16:creationId xmlns:a16="http://schemas.microsoft.com/office/drawing/2014/main" id="{64261876-434F-9C40-BAEE-70F797972988}"/>
              </a:ext>
            </a:extLst>
          </p:cNvPr>
          <p:cNvSpPr>
            <a:spLocks noGrp="1"/>
          </p:cNvSpPr>
          <p:nvPr>
            <p:ph type="body" sz="quarter" idx="27" hasCustomPrompt="1"/>
          </p:nvPr>
        </p:nvSpPr>
        <p:spPr>
          <a:xfrm>
            <a:off x="577591" y="3312545"/>
            <a:ext cx="1800000" cy="212264"/>
          </a:xfrm>
        </p:spPr>
        <p:txBody>
          <a:bodyPr lIns="0" tIns="0" rIns="0" bIns="0" anchor="ctr">
            <a:noAutofit/>
          </a:bodyPr>
          <a:lstStyle>
            <a:lvl1pPr marL="0" indent="0">
              <a:buNone/>
              <a:defRPr lang="it-IT" sz="16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360" name="Segnaposto testo 34">
            <a:extLst>
              <a:ext uri="{FF2B5EF4-FFF2-40B4-BE49-F238E27FC236}">
                <a16:creationId xmlns:a16="http://schemas.microsoft.com/office/drawing/2014/main" id="{79470E8C-F637-DA44-B9E2-3C752AD61FAD}"/>
              </a:ext>
            </a:extLst>
          </p:cNvPr>
          <p:cNvSpPr>
            <a:spLocks noGrp="1"/>
          </p:cNvSpPr>
          <p:nvPr>
            <p:ph type="body" sz="quarter" idx="28" hasCustomPrompt="1"/>
          </p:nvPr>
        </p:nvSpPr>
        <p:spPr>
          <a:xfrm>
            <a:off x="4595529" y="2931760"/>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61" name="Segnaposto testo 34">
            <a:extLst>
              <a:ext uri="{FF2B5EF4-FFF2-40B4-BE49-F238E27FC236}">
                <a16:creationId xmlns:a16="http://schemas.microsoft.com/office/drawing/2014/main" id="{18AAFD32-9918-014C-BE76-0B9BCE6460A1}"/>
              </a:ext>
            </a:extLst>
          </p:cNvPr>
          <p:cNvSpPr>
            <a:spLocks noGrp="1"/>
          </p:cNvSpPr>
          <p:nvPr>
            <p:ph type="body" sz="quarter" idx="29" hasCustomPrompt="1"/>
          </p:nvPr>
        </p:nvSpPr>
        <p:spPr>
          <a:xfrm>
            <a:off x="5084129" y="2749209"/>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65" name="Segnaposto testo 34">
            <a:extLst>
              <a:ext uri="{FF2B5EF4-FFF2-40B4-BE49-F238E27FC236}">
                <a16:creationId xmlns:a16="http://schemas.microsoft.com/office/drawing/2014/main" id="{FC11A187-DCB4-CF44-9B32-9DDEEFB5307E}"/>
              </a:ext>
            </a:extLst>
          </p:cNvPr>
          <p:cNvSpPr>
            <a:spLocks noGrp="1"/>
          </p:cNvSpPr>
          <p:nvPr>
            <p:ph type="body" sz="quarter" idx="30" hasCustomPrompt="1"/>
          </p:nvPr>
        </p:nvSpPr>
        <p:spPr>
          <a:xfrm>
            <a:off x="5575141" y="3140544"/>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67" name="Segnaposto testo 34">
            <a:extLst>
              <a:ext uri="{FF2B5EF4-FFF2-40B4-BE49-F238E27FC236}">
                <a16:creationId xmlns:a16="http://schemas.microsoft.com/office/drawing/2014/main" id="{BE16E42A-95B8-6C48-A894-617AA80C7EB1}"/>
              </a:ext>
            </a:extLst>
          </p:cNvPr>
          <p:cNvSpPr>
            <a:spLocks noGrp="1"/>
          </p:cNvSpPr>
          <p:nvPr>
            <p:ph type="body" sz="quarter" idx="31" hasCustomPrompt="1"/>
          </p:nvPr>
        </p:nvSpPr>
        <p:spPr>
          <a:xfrm>
            <a:off x="4041652" y="649209"/>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69" name="Segnaposto testo 34">
            <a:extLst>
              <a:ext uri="{FF2B5EF4-FFF2-40B4-BE49-F238E27FC236}">
                <a16:creationId xmlns:a16="http://schemas.microsoft.com/office/drawing/2014/main" id="{C48B01E1-230A-7A4C-BEC2-39EABDE70C6A}"/>
              </a:ext>
            </a:extLst>
          </p:cNvPr>
          <p:cNvSpPr>
            <a:spLocks noGrp="1"/>
          </p:cNvSpPr>
          <p:nvPr>
            <p:ph type="body" sz="quarter" idx="32" hasCustomPrompt="1"/>
          </p:nvPr>
        </p:nvSpPr>
        <p:spPr>
          <a:xfrm>
            <a:off x="5457918" y="1047673"/>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71" name="Segnaposto testo 34">
            <a:extLst>
              <a:ext uri="{FF2B5EF4-FFF2-40B4-BE49-F238E27FC236}">
                <a16:creationId xmlns:a16="http://schemas.microsoft.com/office/drawing/2014/main" id="{B8D15589-9603-DE44-A518-5F3BD702A536}"/>
              </a:ext>
            </a:extLst>
          </p:cNvPr>
          <p:cNvSpPr>
            <a:spLocks noGrp="1"/>
          </p:cNvSpPr>
          <p:nvPr>
            <p:ph type="body" sz="quarter" idx="33" hasCustomPrompt="1"/>
          </p:nvPr>
        </p:nvSpPr>
        <p:spPr>
          <a:xfrm>
            <a:off x="6176124" y="4183523"/>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73" name="Segnaposto testo 34">
            <a:extLst>
              <a:ext uri="{FF2B5EF4-FFF2-40B4-BE49-F238E27FC236}">
                <a16:creationId xmlns:a16="http://schemas.microsoft.com/office/drawing/2014/main" id="{9B6C9D9B-0DAC-654A-957A-2C417D5509AE}"/>
              </a:ext>
            </a:extLst>
          </p:cNvPr>
          <p:cNvSpPr>
            <a:spLocks noGrp="1"/>
          </p:cNvSpPr>
          <p:nvPr>
            <p:ph type="body" sz="quarter" idx="34" hasCustomPrompt="1"/>
          </p:nvPr>
        </p:nvSpPr>
        <p:spPr>
          <a:xfrm>
            <a:off x="5326797" y="5506040"/>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75" name="Segnaposto testo 34">
            <a:extLst>
              <a:ext uri="{FF2B5EF4-FFF2-40B4-BE49-F238E27FC236}">
                <a16:creationId xmlns:a16="http://schemas.microsoft.com/office/drawing/2014/main" id="{1FD2BEEA-585F-D14E-868D-57F8784B15A7}"/>
              </a:ext>
            </a:extLst>
          </p:cNvPr>
          <p:cNvSpPr>
            <a:spLocks noGrp="1"/>
          </p:cNvSpPr>
          <p:nvPr>
            <p:ph type="body" sz="quarter" idx="35" hasCustomPrompt="1"/>
          </p:nvPr>
        </p:nvSpPr>
        <p:spPr>
          <a:xfrm>
            <a:off x="4577579" y="5657341"/>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77" name="Segnaposto testo 34">
            <a:extLst>
              <a:ext uri="{FF2B5EF4-FFF2-40B4-BE49-F238E27FC236}">
                <a16:creationId xmlns:a16="http://schemas.microsoft.com/office/drawing/2014/main" id="{7082274D-CB1C-B743-98E0-94BB56315410}"/>
              </a:ext>
            </a:extLst>
          </p:cNvPr>
          <p:cNvSpPr>
            <a:spLocks noGrp="1"/>
          </p:cNvSpPr>
          <p:nvPr>
            <p:ph type="body" sz="quarter" idx="36" hasCustomPrompt="1"/>
          </p:nvPr>
        </p:nvSpPr>
        <p:spPr>
          <a:xfrm>
            <a:off x="7273921" y="3303278"/>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79" name="Segnaposto testo 34">
            <a:extLst>
              <a:ext uri="{FF2B5EF4-FFF2-40B4-BE49-F238E27FC236}">
                <a16:creationId xmlns:a16="http://schemas.microsoft.com/office/drawing/2014/main" id="{A6A333D8-ED65-594F-B5AA-F9F4EFD68AC5}"/>
              </a:ext>
            </a:extLst>
          </p:cNvPr>
          <p:cNvSpPr>
            <a:spLocks noGrp="1"/>
          </p:cNvSpPr>
          <p:nvPr>
            <p:ph type="body" sz="quarter" idx="37" hasCustomPrompt="1"/>
          </p:nvPr>
        </p:nvSpPr>
        <p:spPr>
          <a:xfrm>
            <a:off x="8670806" y="3051811"/>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83" name="Segnaposto testo 34">
            <a:extLst>
              <a:ext uri="{FF2B5EF4-FFF2-40B4-BE49-F238E27FC236}">
                <a16:creationId xmlns:a16="http://schemas.microsoft.com/office/drawing/2014/main" id="{33637EFE-3374-D242-9FFF-DD02B3CCE0B6}"/>
              </a:ext>
            </a:extLst>
          </p:cNvPr>
          <p:cNvSpPr>
            <a:spLocks noGrp="1"/>
          </p:cNvSpPr>
          <p:nvPr>
            <p:ph type="body" sz="quarter" idx="39" hasCustomPrompt="1"/>
          </p:nvPr>
        </p:nvSpPr>
        <p:spPr>
          <a:xfrm>
            <a:off x="7381514" y="4611055"/>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85" name="Segnaposto testo 34">
            <a:extLst>
              <a:ext uri="{FF2B5EF4-FFF2-40B4-BE49-F238E27FC236}">
                <a16:creationId xmlns:a16="http://schemas.microsoft.com/office/drawing/2014/main" id="{5DD54E63-7F38-B34A-A71D-E818B7E4F481}"/>
              </a:ext>
            </a:extLst>
          </p:cNvPr>
          <p:cNvSpPr>
            <a:spLocks noGrp="1"/>
          </p:cNvSpPr>
          <p:nvPr>
            <p:ph type="body" sz="quarter" idx="40" hasCustomPrompt="1"/>
          </p:nvPr>
        </p:nvSpPr>
        <p:spPr>
          <a:xfrm>
            <a:off x="6649378" y="3051811"/>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87" name="Segnaposto testo 34">
            <a:extLst>
              <a:ext uri="{FF2B5EF4-FFF2-40B4-BE49-F238E27FC236}">
                <a16:creationId xmlns:a16="http://schemas.microsoft.com/office/drawing/2014/main" id="{AA72C2A0-AE3A-CD4B-B5A5-CB4E4F23A90F}"/>
              </a:ext>
            </a:extLst>
          </p:cNvPr>
          <p:cNvSpPr>
            <a:spLocks noGrp="1"/>
          </p:cNvSpPr>
          <p:nvPr>
            <p:ph type="body" sz="quarter" idx="41" hasCustomPrompt="1"/>
          </p:nvPr>
        </p:nvSpPr>
        <p:spPr>
          <a:xfrm>
            <a:off x="7142342" y="838732"/>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89" name="Segnaposto testo 34">
            <a:extLst>
              <a:ext uri="{FF2B5EF4-FFF2-40B4-BE49-F238E27FC236}">
                <a16:creationId xmlns:a16="http://schemas.microsoft.com/office/drawing/2014/main" id="{01D53B78-CC1F-C943-A5EF-67BBAE840695}"/>
              </a:ext>
            </a:extLst>
          </p:cNvPr>
          <p:cNvSpPr>
            <a:spLocks noGrp="1"/>
          </p:cNvSpPr>
          <p:nvPr>
            <p:ph type="body" sz="quarter" idx="42" hasCustomPrompt="1"/>
          </p:nvPr>
        </p:nvSpPr>
        <p:spPr>
          <a:xfrm>
            <a:off x="9684394" y="439843"/>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91" name="Segnaposto testo 34">
            <a:extLst>
              <a:ext uri="{FF2B5EF4-FFF2-40B4-BE49-F238E27FC236}">
                <a16:creationId xmlns:a16="http://schemas.microsoft.com/office/drawing/2014/main" id="{7CCAFC54-CCAA-E441-9DA8-1C4C40751266}"/>
              </a:ext>
            </a:extLst>
          </p:cNvPr>
          <p:cNvSpPr>
            <a:spLocks noGrp="1"/>
          </p:cNvSpPr>
          <p:nvPr>
            <p:ph type="body" sz="quarter" idx="43" hasCustomPrompt="1"/>
          </p:nvPr>
        </p:nvSpPr>
        <p:spPr>
          <a:xfrm>
            <a:off x="10032897" y="3570310"/>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93" name="Segnaposto testo 34">
            <a:extLst>
              <a:ext uri="{FF2B5EF4-FFF2-40B4-BE49-F238E27FC236}">
                <a16:creationId xmlns:a16="http://schemas.microsoft.com/office/drawing/2014/main" id="{CC0537DE-C217-FB40-8156-A586536CCBB6}"/>
              </a:ext>
            </a:extLst>
          </p:cNvPr>
          <p:cNvSpPr>
            <a:spLocks noGrp="1"/>
          </p:cNvSpPr>
          <p:nvPr>
            <p:ph type="body" sz="quarter" idx="44" hasCustomPrompt="1"/>
          </p:nvPr>
        </p:nvSpPr>
        <p:spPr>
          <a:xfrm>
            <a:off x="8096962" y="3620382"/>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95" name="Segnaposto testo 34">
            <a:extLst>
              <a:ext uri="{FF2B5EF4-FFF2-40B4-BE49-F238E27FC236}">
                <a16:creationId xmlns:a16="http://schemas.microsoft.com/office/drawing/2014/main" id="{E1069830-CEB4-0548-9309-734F833FC8E1}"/>
              </a:ext>
            </a:extLst>
          </p:cNvPr>
          <p:cNvSpPr>
            <a:spLocks noGrp="1"/>
          </p:cNvSpPr>
          <p:nvPr>
            <p:ph type="body" sz="quarter" idx="45" hasCustomPrompt="1"/>
          </p:nvPr>
        </p:nvSpPr>
        <p:spPr>
          <a:xfrm>
            <a:off x="6954872" y="4922790"/>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97" name="Segnaposto testo 34">
            <a:extLst>
              <a:ext uri="{FF2B5EF4-FFF2-40B4-BE49-F238E27FC236}">
                <a16:creationId xmlns:a16="http://schemas.microsoft.com/office/drawing/2014/main" id="{F8D10161-4331-EB41-BE58-717AA5E54A83}"/>
              </a:ext>
            </a:extLst>
          </p:cNvPr>
          <p:cNvSpPr>
            <a:spLocks noGrp="1"/>
          </p:cNvSpPr>
          <p:nvPr>
            <p:ph type="body" sz="quarter" idx="46" hasCustomPrompt="1"/>
          </p:nvPr>
        </p:nvSpPr>
        <p:spPr>
          <a:xfrm>
            <a:off x="6715598" y="3758306"/>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99" name="Segnaposto testo 34">
            <a:extLst>
              <a:ext uri="{FF2B5EF4-FFF2-40B4-BE49-F238E27FC236}">
                <a16:creationId xmlns:a16="http://schemas.microsoft.com/office/drawing/2014/main" id="{A69689E2-40D2-3647-B82F-8DCABA9BB770}"/>
              </a:ext>
            </a:extLst>
          </p:cNvPr>
          <p:cNvSpPr>
            <a:spLocks noGrp="1"/>
          </p:cNvSpPr>
          <p:nvPr>
            <p:ph type="body" sz="quarter" idx="47" hasCustomPrompt="1"/>
          </p:nvPr>
        </p:nvSpPr>
        <p:spPr>
          <a:xfrm>
            <a:off x="6537897" y="3484390"/>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01" name="Segnaposto testo 34">
            <a:extLst>
              <a:ext uri="{FF2B5EF4-FFF2-40B4-BE49-F238E27FC236}">
                <a16:creationId xmlns:a16="http://schemas.microsoft.com/office/drawing/2014/main" id="{44FAF54A-DDBE-FD41-83E9-65314C65D2B7}"/>
              </a:ext>
            </a:extLst>
          </p:cNvPr>
          <p:cNvSpPr>
            <a:spLocks noGrp="1"/>
          </p:cNvSpPr>
          <p:nvPr>
            <p:ph type="body" sz="quarter" idx="48" hasCustomPrompt="1"/>
          </p:nvPr>
        </p:nvSpPr>
        <p:spPr>
          <a:xfrm>
            <a:off x="7154471" y="2240006"/>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03" name="Segnaposto testo 34">
            <a:extLst>
              <a:ext uri="{FF2B5EF4-FFF2-40B4-BE49-F238E27FC236}">
                <a16:creationId xmlns:a16="http://schemas.microsoft.com/office/drawing/2014/main" id="{73FF2509-1319-1548-9F01-1EBE37BB13E3}"/>
              </a:ext>
            </a:extLst>
          </p:cNvPr>
          <p:cNvSpPr>
            <a:spLocks noGrp="1"/>
          </p:cNvSpPr>
          <p:nvPr>
            <p:ph type="body" sz="quarter" idx="49" hasCustomPrompt="1"/>
          </p:nvPr>
        </p:nvSpPr>
        <p:spPr>
          <a:xfrm>
            <a:off x="7959129" y="6341574"/>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05" name="Segnaposto testo 34">
            <a:extLst>
              <a:ext uri="{FF2B5EF4-FFF2-40B4-BE49-F238E27FC236}">
                <a16:creationId xmlns:a16="http://schemas.microsoft.com/office/drawing/2014/main" id="{B00593CB-0C49-F943-BB99-C8005ABDB11C}"/>
              </a:ext>
            </a:extLst>
          </p:cNvPr>
          <p:cNvSpPr>
            <a:spLocks noGrp="1"/>
          </p:cNvSpPr>
          <p:nvPr>
            <p:ph type="body" sz="quarter" idx="50" hasCustomPrompt="1"/>
          </p:nvPr>
        </p:nvSpPr>
        <p:spPr>
          <a:xfrm>
            <a:off x="7901552" y="4076591"/>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07" name="Segnaposto testo 34">
            <a:extLst>
              <a:ext uri="{FF2B5EF4-FFF2-40B4-BE49-F238E27FC236}">
                <a16:creationId xmlns:a16="http://schemas.microsoft.com/office/drawing/2014/main" id="{1095357E-B3DC-C248-9FB1-5770153B055D}"/>
              </a:ext>
            </a:extLst>
          </p:cNvPr>
          <p:cNvSpPr>
            <a:spLocks noGrp="1"/>
          </p:cNvSpPr>
          <p:nvPr>
            <p:ph type="body" sz="quarter" idx="51" hasCustomPrompt="1"/>
          </p:nvPr>
        </p:nvSpPr>
        <p:spPr>
          <a:xfrm>
            <a:off x="7843975" y="1811608"/>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39" name="Segnaposto testo 34">
            <a:extLst>
              <a:ext uri="{FF2B5EF4-FFF2-40B4-BE49-F238E27FC236}">
                <a16:creationId xmlns:a16="http://schemas.microsoft.com/office/drawing/2014/main" id="{AC8B5A16-2E9F-4D4F-961F-81C3F68B81FC}"/>
              </a:ext>
            </a:extLst>
          </p:cNvPr>
          <p:cNvSpPr>
            <a:spLocks noGrp="1"/>
          </p:cNvSpPr>
          <p:nvPr>
            <p:ph type="body" sz="quarter" idx="52" hasCustomPrompt="1"/>
          </p:nvPr>
        </p:nvSpPr>
        <p:spPr>
          <a:xfrm>
            <a:off x="7033094" y="4297728"/>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41" name="Segnaposto testo 34">
            <a:extLst>
              <a:ext uri="{FF2B5EF4-FFF2-40B4-BE49-F238E27FC236}">
                <a16:creationId xmlns:a16="http://schemas.microsoft.com/office/drawing/2014/main" id="{8C23C6D1-32EC-3540-BA8F-FB25E4092416}"/>
              </a:ext>
            </a:extLst>
          </p:cNvPr>
          <p:cNvSpPr>
            <a:spLocks noGrp="1"/>
          </p:cNvSpPr>
          <p:nvPr>
            <p:ph type="body" sz="quarter" idx="53" hasCustomPrompt="1"/>
          </p:nvPr>
        </p:nvSpPr>
        <p:spPr>
          <a:xfrm>
            <a:off x="8007621" y="4494363"/>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43" name="Segnaposto testo 34">
            <a:extLst>
              <a:ext uri="{FF2B5EF4-FFF2-40B4-BE49-F238E27FC236}">
                <a16:creationId xmlns:a16="http://schemas.microsoft.com/office/drawing/2014/main" id="{160828E4-7B4D-BB41-BA0A-CF88AF5AD0A2}"/>
              </a:ext>
            </a:extLst>
          </p:cNvPr>
          <p:cNvSpPr>
            <a:spLocks noGrp="1"/>
          </p:cNvSpPr>
          <p:nvPr>
            <p:ph type="body" sz="quarter" idx="54" hasCustomPrompt="1"/>
          </p:nvPr>
        </p:nvSpPr>
        <p:spPr>
          <a:xfrm>
            <a:off x="8395099" y="4585878"/>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45" name="Segnaposto testo 34">
            <a:extLst>
              <a:ext uri="{FF2B5EF4-FFF2-40B4-BE49-F238E27FC236}">
                <a16:creationId xmlns:a16="http://schemas.microsoft.com/office/drawing/2014/main" id="{2EB889CA-AF0A-694D-9361-76294DAED44F}"/>
              </a:ext>
            </a:extLst>
          </p:cNvPr>
          <p:cNvSpPr>
            <a:spLocks noGrp="1"/>
          </p:cNvSpPr>
          <p:nvPr>
            <p:ph type="body" sz="quarter" idx="55" hasCustomPrompt="1"/>
          </p:nvPr>
        </p:nvSpPr>
        <p:spPr>
          <a:xfrm>
            <a:off x="8489186" y="4888729"/>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47" name="Segnaposto testo 34">
            <a:extLst>
              <a:ext uri="{FF2B5EF4-FFF2-40B4-BE49-F238E27FC236}">
                <a16:creationId xmlns:a16="http://schemas.microsoft.com/office/drawing/2014/main" id="{781543AF-1C7B-8941-9F69-41CC0935D65B}"/>
              </a:ext>
            </a:extLst>
          </p:cNvPr>
          <p:cNvSpPr>
            <a:spLocks noGrp="1"/>
          </p:cNvSpPr>
          <p:nvPr>
            <p:ph type="body" sz="quarter" idx="56" hasCustomPrompt="1"/>
          </p:nvPr>
        </p:nvSpPr>
        <p:spPr>
          <a:xfrm>
            <a:off x="8685081" y="5110314"/>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51" name="Segnaposto testo 34">
            <a:extLst>
              <a:ext uri="{FF2B5EF4-FFF2-40B4-BE49-F238E27FC236}">
                <a16:creationId xmlns:a16="http://schemas.microsoft.com/office/drawing/2014/main" id="{9342A47F-88A7-9544-8AD4-28879F6620E9}"/>
              </a:ext>
            </a:extLst>
          </p:cNvPr>
          <p:cNvSpPr>
            <a:spLocks noGrp="1"/>
          </p:cNvSpPr>
          <p:nvPr>
            <p:ph type="body" sz="quarter" idx="58" hasCustomPrompt="1"/>
          </p:nvPr>
        </p:nvSpPr>
        <p:spPr>
          <a:xfrm>
            <a:off x="8813250" y="5548760"/>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53" name="Segnaposto testo 34">
            <a:extLst>
              <a:ext uri="{FF2B5EF4-FFF2-40B4-BE49-F238E27FC236}">
                <a16:creationId xmlns:a16="http://schemas.microsoft.com/office/drawing/2014/main" id="{4F00E5F5-6B27-CB40-83D0-C5C5EC6D9FA4}"/>
              </a:ext>
            </a:extLst>
          </p:cNvPr>
          <p:cNvSpPr>
            <a:spLocks noGrp="1"/>
          </p:cNvSpPr>
          <p:nvPr>
            <p:ph type="body" sz="quarter" idx="59" hasCustomPrompt="1"/>
          </p:nvPr>
        </p:nvSpPr>
        <p:spPr>
          <a:xfrm>
            <a:off x="9099526" y="5770965"/>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55" name="Segnaposto testo 34">
            <a:extLst>
              <a:ext uri="{FF2B5EF4-FFF2-40B4-BE49-F238E27FC236}">
                <a16:creationId xmlns:a16="http://schemas.microsoft.com/office/drawing/2014/main" id="{584FD44D-C8F6-AD47-AA93-BDA8D378DC87}"/>
              </a:ext>
            </a:extLst>
          </p:cNvPr>
          <p:cNvSpPr>
            <a:spLocks noGrp="1"/>
          </p:cNvSpPr>
          <p:nvPr>
            <p:ph type="body" sz="quarter" idx="60" hasCustomPrompt="1"/>
          </p:nvPr>
        </p:nvSpPr>
        <p:spPr>
          <a:xfrm>
            <a:off x="8994772" y="4848863"/>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57" name="Segnaposto testo 34">
            <a:extLst>
              <a:ext uri="{FF2B5EF4-FFF2-40B4-BE49-F238E27FC236}">
                <a16:creationId xmlns:a16="http://schemas.microsoft.com/office/drawing/2014/main" id="{A71C6FFF-EA2B-5E4A-9C4A-E6BF68E82ACE}"/>
              </a:ext>
            </a:extLst>
          </p:cNvPr>
          <p:cNvSpPr>
            <a:spLocks noGrp="1"/>
          </p:cNvSpPr>
          <p:nvPr>
            <p:ph type="body" sz="quarter" idx="61" hasCustomPrompt="1"/>
          </p:nvPr>
        </p:nvSpPr>
        <p:spPr>
          <a:xfrm>
            <a:off x="8727084" y="4235168"/>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59" name="Segnaposto testo 34">
            <a:extLst>
              <a:ext uri="{FF2B5EF4-FFF2-40B4-BE49-F238E27FC236}">
                <a16:creationId xmlns:a16="http://schemas.microsoft.com/office/drawing/2014/main" id="{F223C7ED-BA9F-DE4C-92FD-2EF1DD1159C8}"/>
              </a:ext>
            </a:extLst>
          </p:cNvPr>
          <p:cNvSpPr>
            <a:spLocks noGrp="1"/>
          </p:cNvSpPr>
          <p:nvPr>
            <p:ph type="body" sz="quarter" idx="62" hasCustomPrompt="1"/>
          </p:nvPr>
        </p:nvSpPr>
        <p:spPr>
          <a:xfrm>
            <a:off x="8694663" y="3904118"/>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61" name="Segnaposto testo 34">
            <a:extLst>
              <a:ext uri="{FF2B5EF4-FFF2-40B4-BE49-F238E27FC236}">
                <a16:creationId xmlns:a16="http://schemas.microsoft.com/office/drawing/2014/main" id="{88C3F46B-E2CF-9647-9CD8-BCF89E99C058}"/>
              </a:ext>
            </a:extLst>
          </p:cNvPr>
          <p:cNvSpPr>
            <a:spLocks noGrp="1"/>
          </p:cNvSpPr>
          <p:nvPr>
            <p:ph type="body" sz="quarter" idx="63" hasCustomPrompt="1"/>
          </p:nvPr>
        </p:nvSpPr>
        <p:spPr>
          <a:xfrm>
            <a:off x="9317691" y="4385949"/>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63" name="Segnaposto testo 34">
            <a:extLst>
              <a:ext uri="{FF2B5EF4-FFF2-40B4-BE49-F238E27FC236}">
                <a16:creationId xmlns:a16="http://schemas.microsoft.com/office/drawing/2014/main" id="{FAB89F44-B9E6-B84F-87FA-891AEF41DE13}"/>
              </a:ext>
            </a:extLst>
          </p:cNvPr>
          <p:cNvSpPr>
            <a:spLocks noGrp="1"/>
          </p:cNvSpPr>
          <p:nvPr>
            <p:ph type="body" sz="quarter" idx="64" hasCustomPrompt="1"/>
          </p:nvPr>
        </p:nvSpPr>
        <p:spPr>
          <a:xfrm>
            <a:off x="9468821" y="5055828"/>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65" name="Ovale 764">
            <a:extLst>
              <a:ext uri="{FF2B5EF4-FFF2-40B4-BE49-F238E27FC236}">
                <a16:creationId xmlns:a16="http://schemas.microsoft.com/office/drawing/2014/main" id="{D6C6D012-955D-0C42-B000-3C42F46B7CCD}"/>
              </a:ext>
            </a:extLst>
          </p:cNvPr>
          <p:cNvSpPr>
            <a:spLocks noChangeAspect="1"/>
          </p:cNvSpPr>
          <p:nvPr userDrawn="1"/>
        </p:nvSpPr>
        <p:spPr>
          <a:xfrm>
            <a:off x="222150" y="3725802"/>
            <a:ext cx="215344" cy="216000"/>
          </a:xfrm>
          <a:prstGeom prst="ellipse">
            <a:avLst/>
          </a:prstGeom>
          <a:solidFill>
            <a:srgbClr val="0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766" name="Segnaposto testo 34">
            <a:extLst>
              <a:ext uri="{FF2B5EF4-FFF2-40B4-BE49-F238E27FC236}">
                <a16:creationId xmlns:a16="http://schemas.microsoft.com/office/drawing/2014/main" id="{B426F7B5-A546-8546-8539-15007A488811}"/>
              </a:ext>
            </a:extLst>
          </p:cNvPr>
          <p:cNvSpPr>
            <a:spLocks noGrp="1"/>
          </p:cNvSpPr>
          <p:nvPr>
            <p:ph type="body" sz="quarter" idx="65" hasCustomPrompt="1"/>
          </p:nvPr>
        </p:nvSpPr>
        <p:spPr>
          <a:xfrm>
            <a:off x="572727" y="3743961"/>
            <a:ext cx="1800000" cy="212264"/>
          </a:xfrm>
        </p:spPr>
        <p:txBody>
          <a:bodyPr lIns="0" tIns="0" rIns="0" bIns="0" anchor="ctr">
            <a:noAutofit/>
          </a:bodyPr>
          <a:lstStyle>
            <a:lvl1pPr marL="0" indent="0">
              <a:buNone/>
              <a:defRPr lang="it-IT" sz="16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767" name="Segnaposto testo 34">
            <a:extLst>
              <a:ext uri="{FF2B5EF4-FFF2-40B4-BE49-F238E27FC236}">
                <a16:creationId xmlns:a16="http://schemas.microsoft.com/office/drawing/2014/main" id="{0923E990-94CB-FF4F-B2B3-3477B5FAF8C9}"/>
              </a:ext>
            </a:extLst>
          </p:cNvPr>
          <p:cNvSpPr>
            <a:spLocks noGrp="1"/>
          </p:cNvSpPr>
          <p:nvPr>
            <p:ph type="body" sz="quarter" idx="66" hasCustomPrompt="1"/>
          </p:nvPr>
        </p:nvSpPr>
        <p:spPr>
          <a:xfrm>
            <a:off x="10064116" y="4135702"/>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69" name="Segnaposto testo 34">
            <a:extLst>
              <a:ext uri="{FF2B5EF4-FFF2-40B4-BE49-F238E27FC236}">
                <a16:creationId xmlns:a16="http://schemas.microsoft.com/office/drawing/2014/main" id="{20B45568-43C6-6C4E-A190-99277FEDB5C3}"/>
              </a:ext>
            </a:extLst>
          </p:cNvPr>
          <p:cNvSpPr>
            <a:spLocks noGrp="1"/>
          </p:cNvSpPr>
          <p:nvPr>
            <p:ph type="body" sz="quarter" idx="67" hasCustomPrompt="1"/>
          </p:nvPr>
        </p:nvSpPr>
        <p:spPr>
          <a:xfrm>
            <a:off x="10555448" y="5689685"/>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71" name="Segnaposto testo 34">
            <a:extLst>
              <a:ext uri="{FF2B5EF4-FFF2-40B4-BE49-F238E27FC236}">
                <a16:creationId xmlns:a16="http://schemas.microsoft.com/office/drawing/2014/main" id="{147E1678-FFE6-D849-B84B-6E18CD0A8436}"/>
              </a:ext>
            </a:extLst>
          </p:cNvPr>
          <p:cNvSpPr>
            <a:spLocks noGrp="1"/>
          </p:cNvSpPr>
          <p:nvPr>
            <p:ph type="body" sz="quarter" idx="68" hasCustomPrompt="1"/>
          </p:nvPr>
        </p:nvSpPr>
        <p:spPr>
          <a:xfrm>
            <a:off x="9371561" y="2387394"/>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73" name="Segnaposto testo 34">
            <a:extLst>
              <a:ext uri="{FF2B5EF4-FFF2-40B4-BE49-F238E27FC236}">
                <a16:creationId xmlns:a16="http://schemas.microsoft.com/office/drawing/2014/main" id="{9B845BBD-C612-EE41-AE2E-4B3AF05FBF14}"/>
              </a:ext>
            </a:extLst>
          </p:cNvPr>
          <p:cNvSpPr>
            <a:spLocks noGrp="1"/>
          </p:cNvSpPr>
          <p:nvPr>
            <p:ph type="body" sz="quarter" idx="69" hasCustomPrompt="1"/>
          </p:nvPr>
        </p:nvSpPr>
        <p:spPr>
          <a:xfrm>
            <a:off x="9738014" y="1998647"/>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75" name="Segnaposto testo 34">
            <a:extLst>
              <a:ext uri="{FF2B5EF4-FFF2-40B4-BE49-F238E27FC236}">
                <a16:creationId xmlns:a16="http://schemas.microsoft.com/office/drawing/2014/main" id="{D7C11C7E-DD01-3B47-8B88-E3D5611B295F}"/>
              </a:ext>
            </a:extLst>
          </p:cNvPr>
          <p:cNvSpPr>
            <a:spLocks noGrp="1"/>
          </p:cNvSpPr>
          <p:nvPr>
            <p:ph type="body" sz="quarter" idx="70" hasCustomPrompt="1"/>
          </p:nvPr>
        </p:nvSpPr>
        <p:spPr>
          <a:xfrm>
            <a:off x="9624515" y="1505715"/>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00" name="Segnaposto testo 4">
            <a:extLst>
              <a:ext uri="{FF2B5EF4-FFF2-40B4-BE49-F238E27FC236}">
                <a16:creationId xmlns:a16="http://schemas.microsoft.com/office/drawing/2014/main" id="{45B801B2-E528-4ABE-9949-1372A0DEA9AB}"/>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chemeClr val="accent2"/>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97" name="Segnaposto testo 4">
            <a:extLst>
              <a:ext uri="{FF2B5EF4-FFF2-40B4-BE49-F238E27FC236}">
                <a16:creationId xmlns:a16="http://schemas.microsoft.com/office/drawing/2014/main" id="{1E2DADC2-BB35-0F44-9253-F21F04F68FDF}"/>
              </a:ext>
            </a:extLst>
          </p:cNvPr>
          <p:cNvSpPr>
            <a:spLocks noGrp="1"/>
          </p:cNvSpPr>
          <p:nvPr>
            <p:ph type="body" sz="quarter" idx="12" hasCustomPrompt="1"/>
          </p:nvPr>
        </p:nvSpPr>
        <p:spPr>
          <a:xfrm>
            <a:off x="227013" y="6533515"/>
            <a:ext cx="3758399" cy="246062"/>
          </a:xfrm>
        </p:spPr>
        <p:txBody>
          <a:bodyPr vert="horz" lIns="0" tIns="0" rIns="0" bIns="0" rtlCol="0">
            <a:normAutofit/>
          </a:bodyPr>
          <a:lstStyle>
            <a:lvl1pPr marL="0" indent="0">
              <a:buNone/>
              <a:defRPr lang="it-IT" sz="1000" b="0" i="1" dirty="0">
                <a:solidFill>
                  <a:schemeClr val="bg2">
                    <a:lumMod val="50000"/>
                  </a:schemeClr>
                </a:solidFill>
              </a:defRPr>
            </a:lvl1pPr>
          </a:lstStyle>
          <a:p>
            <a:pPr marL="228600" marR="0" lvl="0" indent="-228600" fontAlgn="auto">
              <a:spcAft>
                <a:spcPts val="0"/>
              </a:spcAft>
              <a:buClrTx/>
              <a:buSzTx/>
              <a:tabLst/>
            </a:pPr>
            <a:r>
              <a:rPr lang="en-GB" noProof="0"/>
              <a:t>Source: Insert source</a:t>
            </a:r>
          </a:p>
        </p:txBody>
      </p:sp>
      <p:sp>
        <p:nvSpPr>
          <p:cNvPr id="98" name="Titolo 2">
            <a:extLst>
              <a:ext uri="{FF2B5EF4-FFF2-40B4-BE49-F238E27FC236}">
                <a16:creationId xmlns:a16="http://schemas.microsoft.com/office/drawing/2014/main" id="{A54A21D6-0582-CF48-8BA0-1CFE3D1C7422}"/>
              </a:ext>
            </a:extLst>
          </p:cNvPr>
          <p:cNvSpPr>
            <a:spLocks noGrp="1"/>
          </p:cNvSpPr>
          <p:nvPr>
            <p:ph type="title" hasCustomPrompt="1"/>
          </p:nvPr>
        </p:nvSpPr>
        <p:spPr>
          <a:xfrm>
            <a:off x="227013" y="517659"/>
            <a:ext cx="347595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99" name="Segnaposto testo 34">
            <a:extLst>
              <a:ext uri="{FF2B5EF4-FFF2-40B4-BE49-F238E27FC236}">
                <a16:creationId xmlns:a16="http://schemas.microsoft.com/office/drawing/2014/main" id="{0BA68AEC-F668-9843-94F1-E234BDFC0CC6}"/>
              </a:ext>
            </a:extLst>
          </p:cNvPr>
          <p:cNvSpPr>
            <a:spLocks noGrp="1"/>
          </p:cNvSpPr>
          <p:nvPr>
            <p:ph type="body" sz="quarter" idx="71" hasCustomPrompt="1"/>
          </p:nvPr>
        </p:nvSpPr>
        <p:spPr>
          <a:xfrm>
            <a:off x="226788" y="1586129"/>
            <a:ext cx="3476061"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pic>
        <p:nvPicPr>
          <p:cNvPr id="56" name="Elemento grafico 55">
            <a:extLst>
              <a:ext uri="{FF2B5EF4-FFF2-40B4-BE49-F238E27FC236}">
                <a16:creationId xmlns:a16="http://schemas.microsoft.com/office/drawing/2014/main" id="{33E693A3-DB65-9F44-90FC-52F92C37D7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57" name="object 10">
            <a:extLst>
              <a:ext uri="{FF2B5EF4-FFF2-40B4-BE49-F238E27FC236}">
                <a16:creationId xmlns:a16="http://schemas.microsoft.com/office/drawing/2014/main" id="{18B95CAC-7535-1043-B9B4-8C612FE1B9C4}"/>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pic>
        <p:nvPicPr>
          <p:cNvPr id="59" name="Picture 5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6339" y="131642"/>
            <a:ext cx="1026110" cy="169921"/>
          </a:xfrm>
          <a:prstGeom prst="rect">
            <a:avLst/>
          </a:prstGeom>
        </p:spPr>
      </p:pic>
    </p:spTree>
    <p:extLst>
      <p:ext uri="{BB962C8B-B14F-4D97-AF65-F5344CB8AC3E}">
        <p14:creationId xmlns:p14="http://schemas.microsoft.com/office/powerpoint/2010/main" val="2950545301"/>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untry map (per region)">
    <p:spTree>
      <p:nvGrpSpPr>
        <p:cNvPr id="1" name=""/>
        <p:cNvGrpSpPr/>
        <p:nvPr/>
      </p:nvGrpSpPr>
      <p:grpSpPr>
        <a:xfrm>
          <a:off x="0" y="0"/>
          <a:ext cx="0" cy="0"/>
          <a:chOff x="0" y="0"/>
          <a:chExt cx="0" cy="0"/>
        </a:xfrm>
      </p:grpSpPr>
      <p:sp>
        <p:nvSpPr>
          <p:cNvPr id="15" name="Segnaposto testo 4">
            <a:extLst>
              <a:ext uri="{FF2B5EF4-FFF2-40B4-BE49-F238E27FC236}">
                <a16:creationId xmlns:a16="http://schemas.microsoft.com/office/drawing/2014/main" id="{80AF2301-50F5-4D4D-BC29-905D557C3C5C}"/>
              </a:ext>
            </a:extLst>
          </p:cNvPr>
          <p:cNvSpPr>
            <a:spLocks noGrp="1"/>
          </p:cNvSpPr>
          <p:nvPr>
            <p:ph type="body" sz="quarter" idx="39" hasCustomPrompt="1"/>
          </p:nvPr>
        </p:nvSpPr>
        <p:spPr>
          <a:xfrm>
            <a:off x="230047" y="5112514"/>
            <a:ext cx="2469891" cy="468000"/>
          </a:xfrm>
        </p:spPr>
        <p:txBody>
          <a:bodyPr lIns="0" tIns="0" rIns="0" bIns="0">
            <a:normAutofit/>
          </a:bodyPr>
          <a:lstStyle>
            <a:lvl1pPr marL="0" indent="0" algn="ctr">
              <a:buNone/>
              <a:defRPr sz="1800" b="0" i="0">
                <a:solidFill>
                  <a:srgbClr val="002182"/>
                </a:solidFill>
                <a:latin typeface="Times New Roman" panose="02020603050405020304" pitchFamily="18" charset="0"/>
              </a:defRPr>
            </a:lvl1pPr>
          </a:lstStyle>
          <a:p>
            <a:pPr lvl="0"/>
            <a:r>
              <a:rPr lang="en-GB" noProof="0"/>
              <a:t>Insert text</a:t>
            </a:r>
          </a:p>
        </p:txBody>
      </p:sp>
      <p:sp>
        <p:nvSpPr>
          <p:cNvPr id="16" name="Segnaposto testo 37">
            <a:extLst>
              <a:ext uri="{FF2B5EF4-FFF2-40B4-BE49-F238E27FC236}">
                <a16:creationId xmlns:a16="http://schemas.microsoft.com/office/drawing/2014/main" id="{1EE2A210-371C-1947-8CD0-0E0D91C5B5E2}"/>
              </a:ext>
            </a:extLst>
          </p:cNvPr>
          <p:cNvSpPr>
            <a:spLocks noGrp="1"/>
          </p:cNvSpPr>
          <p:nvPr>
            <p:ph type="body" sz="quarter" idx="40" hasCustomPrompt="1"/>
          </p:nvPr>
        </p:nvSpPr>
        <p:spPr>
          <a:xfrm>
            <a:off x="231020" y="4388503"/>
            <a:ext cx="2469891" cy="720000"/>
          </a:xfrm>
        </p:spPr>
        <p:txBody>
          <a:bodyPr lIns="0" tIns="0" rIns="0" bIns="0" anchor="ctr">
            <a:noAutofit/>
          </a:bodyPr>
          <a:lstStyle>
            <a:lvl1pPr marL="0" indent="0" algn="ctr">
              <a:lnSpc>
                <a:spcPct val="100000"/>
              </a:lnSpc>
              <a:spcBef>
                <a:spcPts val="0"/>
              </a:spcBef>
              <a:buNone/>
              <a:defRPr lang="it-IT" sz="62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20" name="Segnaposto testo 4">
            <a:extLst>
              <a:ext uri="{FF2B5EF4-FFF2-40B4-BE49-F238E27FC236}">
                <a16:creationId xmlns:a16="http://schemas.microsoft.com/office/drawing/2014/main" id="{56AEBF43-14E8-4FFF-A0A9-99CEF5A0B5E3}"/>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34" name="Segnaposto testo 4">
            <a:extLst>
              <a:ext uri="{FF2B5EF4-FFF2-40B4-BE49-F238E27FC236}">
                <a16:creationId xmlns:a16="http://schemas.microsoft.com/office/drawing/2014/main" id="{1DA7254E-A3D6-4386-B707-41F34618406E}"/>
              </a:ext>
            </a:extLst>
          </p:cNvPr>
          <p:cNvSpPr>
            <a:spLocks noGrp="1"/>
          </p:cNvSpPr>
          <p:nvPr>
            <p:ph type="body" sz="quarter" idx="72" hasCustomPrompt="1"/>
          </p:nvPr>
        </p:nvSpPr>
        <p:spPr>
          <a:xfrm>
            <a:off x="230047" y="3027314"/>
            <a:ext cx="2469891" cy="468000"/>
          </a:xfrm>
        </p:spPr>
        <p:txBody>
          <a:bodyPr lIns="0" tIns="0" rIns="0" bIns="0">
            <a:normAutofit/>
          </a:bodyPr>
          <a:lstStyle>
            <a:lvl1pPr marL="0" indent="0" algn="ctr">
              <a:buNone/>
              <a:defRPr sz="1800" b="0" i="0">
                <a:solidFill>
                  <a:srgbClr val="002182"/>
                </a:solidFill>
                <a:latin typeface="Times New Roman" panose="02020603050405020304" pitchFamily="18" charset="0"/>
              </a:defRPr>
            </a:lvl1pPr>
          </a:lstStyle>
          <a:p>
            <a:pPr lvl="0"/>
            <a:r>
              <a:rPr lang="en-GB" noProof="0"/>
              <a:t>Insert text</a:t>
            </a:r>
          </a:p>
        </p:txBody>
      </p:sp>
      <p:sp>
        <p:nvSpPr>
          <p:cNvPr id="35" name="Segnaposto testo 37">
            <a:extLst>
              <a:ext uri="{FF2B5EF4-FFF2-40B4-BE49-F238E27FC236}">
                <a16:creationId xmlns:a16="http://schemas.microsoft.com/office/drawing/2014/main" id="{E3E163C6-EB46-483C-BBBA-D1BBF592C069}"/>
              </a:ext>
            </a:extLst>
          </p:cNvPr>
          <p:cNvSpPr>
            <a:spLocks noGrp="1"/>
          </p:cNvSpPr>
          <p:nvPr>
            <p:ph type="body" sz="quarter" idx="73" hasCustomPrompt="1"/>
          </p:nvPr>
        </p:nvSpPr>
        <p:spPr>
          <a:xfrm>
            <a:off x="231020" y="2303303"/>
            <a:ext cx="2469891" cy="720000"/>
          </a:xfrm>
        </p:spPr>
        <p:txBody>
          <a:bodyPr lIns="0" tIns="0" rIns="0" bIns="0" anchor="ctr">
            <a:noAutofit/>
          </a:bodyPr>
          <a:lstStyle>
            <a:lvl1pPr marL="0" indent="0" algn="ctr">
              <a:lnSpc>
                <a:spcPct val="100000"/>
              </a:lnSpc>
              <a:spcBef>
                <a:spcPts val="0"/>
              </a:spcBef>
              <a:buNone/>
              <a:defRPr lang="it-IT" sz="62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7" name="Segnaposto testo 4">
            <a:extLst>
              <a:ext uri="{FF2B5EF4-FFF2-40B4-BE49-F238E27FC236}">
                <a16:creationId xmlns:a16="http://schemas.microsoft.com/office/drawing/2014/main" id="{D1425E41-56CD-49D5-A10E-87186DB88F2D}"/>
              </a:ext>
            </a:extLst>
          </p:cNvPr>
          <p:cNvSpPr>
            <a:spLocks noGrp="1"/>
          </p:cNvSpPr>
          <p:nvPr>
            <p:ph type="body" sz="quarter" idx="74" hasCustomPrompt="1"/>
          </p:nvPr>
        </p:nvSpPr>
        <p:spPr>
          <a:xfrm>
            <a:off x="9413124" y="5112514"/>
            <a:ext cx="2469891" cy="468000"/>
          </a:xfrm>
        </p:spPr>
        <p:txBody>
          <a:bodyPr lIns="0" tIns="0" rIns="0" bIns="0">
            <a:normAutofit/>
          </a:bodyPr>
          <a:lstStyle>
            <a:lvl1pPr marL="0" indent="0" algn="ctr">
              <a:buNone/>
              <a:defRPr sz="1800" b="0" i="0">
                <a:solidFill>
                  <a:srgbClr val="002182"/>
                </a:solidFill>
                <a:latin typeface="Times New Roman" panose="02020603050405020304" pitchFamily="18" charset="0"/>
              </a:defRPr>
            </a:lvl1pPr>
          </a:lstStyle>
          <a:p>
            <a:pPr lvl="0"/>
            <a:r>
              <a:rPr lang="en-GB" noProof="0"/>
              <a:t>Insert text</a:t>
            </a:r>
          </a:p>
        </p:txBody>
      </p:sp>
      <p:sp>
        <p:nvSpPr>
          <p:cNvPr id="38" name="Segnaposto testo 37">
            <a:extLst>
              <a:ext uri="{FF2B5EF4-FFF2-40B4-BE49-F238E27FC236}">
                <a16:creationId xmlns:a16="http://schemas.microsoft.com/office/drawing/2014/main" id="{E372D16C-D188-48DF-AC82-A50AC84BD98F}"/>
              </a:ext>
            </a:extLst>
          </p:cNvPr>
          <p:cNvSpPr>
            <a:spLocks noGrp="1"/>
          </p:cNvSpPr>
          <p:nvPr>
            <p:ph type="body" sz="quarter" idx="75" hasCustomPrompt="1"/>
          </p:nvPr>
        </p:nvSpPr>
        <p:spPr>
          <a:xfrm>
            <a:off x="9414097" y="4388503"/>
            <a:ext cx="2469891" cy="720000"/>
          </a:xfrm>
        </p:spPr>
        <p:txBody>
          <a:bodyPr lIns="0" tIns="0" rIns="0" bIns="0" anchor="ctr">
            <a:noAutofit/>
          </a:bodyPr>
          <a:lstStyle>
            <a:lvl1pPr marL="0" indent="0" algn="ctr">
              <a:lnSpc>
                <a:spcPct val="100000"/>
              </a:lnSpc>
              <a:spcBef>
                <a:spcPts val="0"/>
              </a:spcBef>
              <a:buNone/>
              <a:defRPr lang="it-IT" sz="62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9" name="Segnaposto testo 4">
            <a:extLst>
              <a:ext uri="{FF2B5EF4-FFF2-40B4-BE49-F238E27FC236}">
                <a16:creationId xmlns:a16="http://schemas.microsoft.com/office/drawing/2014/main" id="{3A457F03-307B-45B4-A40D-20B39531D765}"/>
              </a:ext>
            </a:extLst>
          </p:cNvPr>
          <p:cNvSpPr>
            <a:spLocks noGrp="1"/>
          </p:cNvSpPr>
          <p:nvPr>
            <p:ph type="body" sz="quarter" idx="76" hasCustomPrompt="1"/>
          </p:nvPr>
        </p:nvSpPr>
        <p:spPr>
          <a:xfrm>
            <a:off x="9413124" y="3027314"/>
            <a:ext cx="2469891" cy="468000"/>
          </a:xfrm>
        </p:spPr>
        <p:txBody>
          <a:bodyPr lIns="0" tIns="0" rIns="0" bIns="0">
            <a:normAutofit/>
          </a:bodyPr>
          <a:lstStyle>
            <a:lvl1pPr marL="0" indent="0" algn="ctr">
              <a:buNone/>
              <a:defRPr sz="1800" b="0" i="0">
                <a:solidFill>
                  <a:srgbClr val="002182"/>
                </a:solidFill>
                <a:latin typeface="Times New Roman" panose="02020603050405020304" pitchFamily="18" charset="0"/>
              </a:defRPr>
            </a:lvl1pPr>
          </a:lstStyle>
          <a:p>
            <a:pPr lvl="0"/>
            <a:r>
              <a:rPr lang="en-GB" noProof="0"/>
              <a:t>Insert text</a:t>
            </a:r>
          </a:p>
        </p:txBody>
      </p:sp>
      <p:sp>
        <p:nvSpPr>
          <p:cNvPr id="40" name="Segnaposto testo 37">
            <a:extLst>
              <a:ext uri="{FF2B5EF4-FFF2-40B4-BE49-F238E27FC236}">
                <a16:creationId xmlns:a16="http://schemas.microsoft.com/office/drawing/2014/main" id="{8E29546D-5DF0-4701-ACAF-206BF1596866}"/>
              </a:ext>
            </a:extLst>
          </p:cNvPr>
          <p:cNvSpPr>
            <a:spLocks noGrp="1"/>
          </p:cNvSpPr>
          <p:nvPr>
            <p:ph type="body" sz="quarter" idx="77" hasCustomPrompt="1"/>
          </p:nvPr>
        </p:nvSpPr>
        <p:spPr>
          <a:xfrm>
            <a:off x="9414097" y="2303303"/>
            <a:ext cx="2469891" cy="720000"/>
          </a:xfrm>
        </p:spPr>
        <p:txBody>
          <a:bodyPr lIns="0" tIns="0" rIns="0" bIns="0" anchor="ctr">
            <a:noAutofit/>
          </a:bodyPr>
          <a:lstStyle>
            <a:lvl1pPr marL="0" indent="0" algn="ctr">
              <a:lnSpc>
                <a:spcPct val="100000"/>
              </a:lnSpc>
              <a:spcBef>
                <a:spcPts val="0"/>
              </a:spcBef>
              <a:buNone/>
              <a:defRPr lang="it-IT" sz="62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18" name="Titolo 2">
            <a:extLst>
              <a:ext uri="{FF2B5EF4-FFF2-40B4-BE49-F238E27FC236}">
                <a16:creationId xmlns:a16="http://schemas.microsoft.com/office/drawing/2014/main" id="{E5C0ED02-8DC3-4A47-811A-EC5553E09C7D}"/>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9" name="Segnaposto testo 34">
            <a:extLst>
              <a:ext uri="{FF2B5EF4-FFF2-40B4-BE49-F238E27FC236}">
                <a16:creationId xmlns:a16="http://schemas.microsoft.com/office/drawing/2014/main" id="{4FE3D1E0-AD63-7B4A-9E18-4B7B4D203AD0}"/>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 (map of </a:t>
            </a:r>
          </a:p>
        </p:txBody>
      </p:sp>
      <p:sp>
        <p:nvSpPr>
          <p:cNvPr id="21" name="Segnaposto testo 4">
            <a:extLst>
              <a:ext uri="{FF2B5EF4-FFF2-40B4-BE49-F238E27FC236}">
                <a16:creationId xmlns:a16="http://schemas.microsoft.com/office/drawing/2014/main" id="{D1946B27-5B86-9249-9283-D3001C01F0F5}"/>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3" name="Elemento grafico 22">
            <a:extLst>
              <a:ext uri="{FF2B5EF4-FFF2-40B4-BE49-F238E27FC236}">
                <a16:creationId xmlns:a16="http://schemas.microsoft.com/office/drawing/2014/main" id="{E2C3A50A-07F2-674C-AFC2-937B9DE41D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24" name="object 10">
            <a:extLst>
              <a:ext uri="{FF2B5EF4-FFF2-40B4-BE49-F238E27FC236}">
                <a16:creationId xmlns:a16="http://schemas.microsoft.com/office/drawing/2014/main" id="{03098714-891B-9346-85F7-60A488D0800C}"/>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6339" y="131642"/>
            <a:ext cx="1026110" cy="169921"/>
          </a:xfrm>
          <a:prstGeom prst="rect">
            <a:avLst/>
          </a:prstGeom>
        </p:spPr>
      </p:pic>
    </p:spTree>
    <p:extLst>
      <p:ext uri="{BB962C8B-B14F-4D97-AF65-F5344CB8AC3E}">
        <p14:creationId xmlns:p14="http://schemas.microsoft.com/office/powerpoint/2010/main" val="17434782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without numbers">
    <p:spTree>
      <p:nvGrpSpPr>
        <p:cNvPr id="1" name=""/>
        <p:cNvGrpSpPr/>
        <p:nvPr/>
      </p:nvGrpSpPr>
      <p:grpSpPr>
        <a:xfrm>
          <a:off x="0" y="0"/>
          <a:ext cx="0" cy="0"/>
          <a:chOff x="0" y="0"/>
          <a:chExt cx="0" cy="0"/>
        </a:xfrm>
      </p:grpSpPr>
      <p:sp>
        <p:nvSpPr>
          <p:cNvPr id="12" name="Segnaposto testo 11">
            <a:extLst>
              <a:ext uri="{FF2B5EF4-FFF2-40B4-BE49-F238E27FC236}">
                <a16:creationId xmlns:a16="http://schemas.microsoft.com/office/drawing/2014/main" id="{955C8214-AC6D-DD47-A690-9045453FCEF0}"/>
              </a:ext>
            </a:extLst>
          </p:cNvPr>
          <p:cNvSpPr>
            <a:spLocks noGrp="1"/>
          </p:cNvSpPr>
          <p:nvPr>
            <p:ph type="body" sz="quarter" idx="10" hasCustomPrompt="1"/>
          </p:nvPr>
        </p:nvSpPr>
        <p:spPr>
          <a:xfrm>
            <a:off x="1029272" y="1385888"/>
            <a:ext cx="10570489" cy="432000"/>
          </a:xfrm>
        </p:spPr>
        <p:txBody>
          <a:bodyPr lIns="0" tIns="0" rIns="0" bIns="0">
            <a:noAutofit/>
          </a:bodyPr>
          <a:lstStyle>
            <a:lvl1pPr marL="0" indent="0">
              <a:buNone/>
              <a:defRPr lang="it-IT" sz="3000" b="0" i="0" kern="1200" dirty="0" smtClean="0">
                <a:solidFill>
                  <a:srgbClr val="002182"/>
                </a:solidFill>
                <a:latin typeface="Times New Roman" panose="02020603050405020304" pitchFamily="18" charset="0"/>
                <a:ea typeface="+mj-ea"/>
                <a:cs typeface="+mj-cs"/>
              </a:defRPr>
            </a:lvl1pPr>
            <a:lvl2pPr marL="457200" indent="0">
              <a:buNone/>
              <a:defRPr lang="it-IT" sz="3000" b="0" i="1" kern="1200" dirty="0" smtClean="0">
                <a:solidFill>
                  <a:schemeClr val="tx1"/>
                </a:solidFill>
                <a:latin typeface="Canela Light" pitchFamily="2" charset="77"/>
                <a:ea typeface="+mj-ea"/>
                <a:cs typeface="+mj-cs"/>
              </a:defRPr>
            </a:lvl2pPr>
            <a:lvl3pPr marL="914400" indent="0">
              <a:buNone/>
              <a:defRPr lang="it-IT" sz="3000" b="0" i="1" kern="1200" dirty="0" smtClean="0">
                <a:solidFill>
                  <a:schemeClr val="tx1"/>
                </a:solidFill>
                <a:latin typeface="Canela Light" pitchFamily="2" charset="77"/>
                <a:ea typeface="+mj-ea"/>
                <a:cs typeface="+mj-cs"/>
              </a:defRPr>
            </a:lvl3pPr>
            <a:lvl4pPr marL="1371600" indent="0">
              <a:buNone/>
              <a:defRPr lang="it-IT" sz="3000" b="0" i="1" kern="1200" dirty="0" smtClean="0">
                <a:solidFill>
                  <a:schemeClr val="tx1"/>
                </a:solidFill>
                <a:latin typeface="Canela Light" pitchFamily="2" charset="77"/>
                <a:ea typeface="+mj-ea"/>
                <a:cs typeface="+mj-cs"/>
              </a:defRPr>
            </a:lvl4pPr>
            <a:lvl5pPr marL="1828800" indent="0">
              <a:buNone/>
              <a:defRPr lang="it-IT" sz="3000" b="0" i="1" kern="1200" dirty="0">
                <a:solidFill>
                  <a:schemeClr val="tx1"/>
                </a:solidFill>
                <a:latin typeface="Canela Light" pitchFamily="2" charset="77"/>
                <a:ea typeface="+mj-ea"/>
                <a:cs typeface="+mj-cs"/>
              </a:defRPr>
            </a:lvl5pPr>
          </a:lstStyle>
          <a:p>
            <a:pPr lvl="0"/>
            <a:r>
              <a:rPr lang="en-GB" noProof="0"/>
              <a:t>Insert text</a:t>
            </a:r>
          </a:p>
        </p:txBody>
      </p:sp>
      <p:sp>
        <p:nvSpPr>
          <p:cNvPr id="28" name="Segnaposto testo 27">
            <a:extLst>
              <a:ext uri="{FF2B5EF4-FFF2-40B4-BE49-F238E27FC236}">
                <a16:creationId xmlns:a16="http://schemas.microsoft.com/office/drawing/2014/main" id="{27792BE0-0748-1044-8FE5-B7B1CFF67003}"/>
              </a:ext>
            </a:extLst>
          </p:cNvPr>
          <p:cNvSpPr>
            <a:spLocks noGrp="1"/>
          </p:cNvSpPr>
          <p:nvPr>
            <p:ph type="body" sz="quarter" idx="12" hasCustomPrompt="1"/>
          </p:nvPr>
        </p:nvSpPr>
        <p:spPr>
          <a:xfrm>
            <a:off x="1028289" y="2398066"/>
            <a:ext cx="10571472" cy="432000"/>
          </a:xfrm>
        </p:spPr>
        <p:txBody>
          <a:bodyPr lIns="0" tIns="0" rIns="0" bIns="0">
            <a:noAutofit/>
          </a:bodyPr>
          <a:lstStyle>
            <a:lvl1pPr marL="0" indent="0">
              <a:buNone/>
              <a:defRPr lang="it-IT" sz="3000" b="0" i="0" kern="1200" smtClean="0">
                <a:solidFill>
                  <a:srgbClr val="002182"/>
                </a:solidFill>
                <a:latin typeface="Times New Roman" panose="02020603050405020304" pitchFamily="18" charset="0"/>
                <a:ea typeface="+mj-ea"/>
                <a:cs typeface="+mj-cs"/>
              </a:defRPr>
            </a:lvl1pPr>
            <a:lvl2pPr marL="457200" indent="0">
              <a:buNone/>
              <a:defRPr lang="it-IT" sz="3000" b="0" i="0" kern="1200" smtClean="0">
                <a:solidFill>
                  <a:schemeClr val="tx1"/>
                </a:solidFill>
                <a:latin typeface="Canela Light" pitchFamily="2" charset="77"/>
                <a:ea typeface="+mj-ea"/>
                <a:cs typeface="+mj-cs"/>
              </a:defRPr>
            </a:lvl2pPr>
            <a:lvl3pPr marL="914400" indent="0">
              <a:buNone/>
              <a:defRPr lang="it-IT" sz="3000" b="0" i="0" kern="1200" smtClean="0">
                <a:solidFill>
                  <a:schemeClr val="tx1"/>
                </a:solidFill>
                <a:latin typeface="Canela Light" pitchFamily="2" charset="77"/>
                <a:ea typeface="+mj-ea"/>
                <a:cs typeface="+mj-cs"/>
              </a:defRPr>
            </a:lvl3pPr>
            <a:lvl4pPr marL="1371600" indent="0">
              <a:buNone/>
              <a:defRPr lang="it-IT" sz="3000" b="0" i="0" kern="1200" smtClean="0">
                <a:solidFill>
                  <a:schemeClr val="tx1"/>
                </a:solidFill>
                <a:latin typeface="Canela Light" pitchFamily="2" charset="77"/>
                <a:ea typeface="+mj-ea"/>
                <a:cs typeface="+mj-cs"/>
              </a:defRPr>
            </a:lvl4pPr>
            <a:lvl5pPr marL="1828800" indent="0">
              <a:buNone/>
              <a:defRPr lang="it-IT" sz="3000" b="0" i="0" kern="1200" dirty="0" smtClean="0">
                <a:solidFill>
                  <a:schemeClr val="tx1"/>
                </a:solidFill>
                <a:latin typeface="Canela Light" pitchFamily="2" charset="77"/>
                <a:ea typeface="+mj-ea"/>
                <a:cs typeface="+mj-cs"/>
              </a:defRPr>
            </a:lvl5pPr>
          </a:lstStyle>
          <a:p>
            <a:pPr lvl="0"/>
            <a:r>
              <a:rPr lang="en-GB" noProof="0"/>
              <a:t>Insert text</a:t>
            </a:r>
          </a:p>
        </p:txBody>
      </p:sp>
      <p:sp>
        <p:nvSpPr>
          <p:cNvPr id="30" name="Segnaposto testo 27">
            <a:extLst>
              <a:ext uri="{FF2B5EF4-FFF2-40B4-BE49-F238E27FC236}">
                <a16:creationId xmlns:a16="http://schemas.microsoft.com/office/drawing/2014/main" id="{E2B1E3D9-8C6A-9F41-87C9-76247C8E4CC4}"/>
              </a:ext>
            </a:extLst>
          </p:cNvPr>
          <p:cNvSpPr>
            <a:spLocks noGrp="1"/>
          </p:cNvSpPr>
          <p:nvPr>
            <p:ph type="body" sz="quarter" idx="14" hasCustomPrompt="1"/>
          </p:nvPr>
        </p:nvSpPr>
        <p:spPr>
          <a:xfrm>
            <a:off x="1028289" y="3427008"/>
            <a:ext cx="10571472" cy="432000"/>
          </a:xfrm>
        </p:spPr>
        <p:txBody>
          <a:bodyPr lIns="0" tIns="0" rIns="0" bIns="0">
            <a:noAutofit/>
          </a:bodyPr>
          <a:lstStyle>
            <a:lvl1pPr marL="0" indent="0">
              <a:buNone/>
              <a:defRPr lang="it-IT" sz="3000" b="0" i="0" kern="1200" smtClean="0">
                <a:solidFill>
                  <a:srgbClr val="002182"/>
                </a:solidFill>
                <a:latin typeface="Times New Roman" panose="02020603050405020304" pitchFamily="18" charset="0"/>
                <a:ea typeface="+mj-ea"/>
                <a:cs typeface="+mj-cs"/>
              </a:defRPr>
            </a:lvl1pPr>
            <a:lvl2pPr marL="457200" indent="0">
              <a:buNone/>
              <a:defRPr lang="it-IT" sz="3000" b="0" i="0" kern="1200" smtClean="0">
                <a:solidFill>
                  <a:schemeClr val="tx1"/>
                </a:solidFill>
                <a:latin typeface="Canela Light" pitchFamily="2" charset="77"/>
                <a:ea typeface="+mj-ea"/>
                <a:cs typeface="+mj-cs"/>
              </a:defRPr>
            </a:lvl2pPr>
            <a:lvl3pPr marL="914400" indent="0">
              <a:buNone/>
              <a:defRPr lang="it-IT" sz="3000" b="0" i="0" kern="1200" smtClean="0">
                <a:solidFill>
                  <a:schemeClr val="tx1"/>
                </a:solidFill>
                <a:latin typeface="Canela Light" pitchFamily="2" charset="77"/>
                <a:ea typeface="+mj-ea"/>
                <a:cs typeface="+mj-cs"/>
              </a:defRPr>
            </a:lvl3pPr>
            <a:lvl4pPr marL="1371600" indent="0">
              <a:buNone/>
              <a:defRPr lang="it-IT" sz="3000" b="0" i="0" kern="1200" smtClean="0">
                <a:solidFill>
                  <a:schemeClr val="tx1"/>
                </a:solidFill>
                <a:latin typeface="Canela Light" pitchFamily="2" charset="77"/>
                <a:ea typeface="+mj-ea"/>
                <a:cs typeface="+mj-cs"/>
              </a:defRPr>
            </a:lvl4pPr>
            <a:lvl5pPr marL="1828800" indent="0">
              <a:buNone/>
              <a:defRPr lang="it-IT" sz="3000" b="0" i="0" kern="1200" dirty="0" smtClean="0">
                <a:solidFill>
                  <a:schemeClr val="tx1"/>
                </a:solidFill>
                <a:latin typeface="Canela Light" pitchFamily="2" charset="77"/>
                <a:ea typeface="+mj-ea"/>
                <a:cs typeface="+mj-cs"/>
              </a:defRPr>
            </a:lvl5pPr>
          </a:lstStyle>
          <a:p>
            <a:pPr lvl="0"/>
            <a:r>
              <a:rPr lang="en-GB" noProof="0"/>
              <a:t>Insert text</a:t>
            </a:r>
          </a:p>
        </p:txBody>
      </p:sp>
      <p:sp>
        <p:nvSpPr>
          <p:cNvPr id="32" name="Segnaposto testo 27">
            <a:extLst>
              <a:ext uri="{FF2B5EF4-FFF2-40B4-BE49-F238E27FC236}">
                <a16:creationId xmlns:a16="http://schemas.microsoft.com/office/drawing/2014/main" id="{0628D2AD-5DA6-C241-ACE2-B8702E9656E7}"/>
              </a:ext>
            </a:extLst>
          </p:cNvPr>
          <p:cNvSpPr>
            <a:spLocks noGrp="1"/>
          </p:cNvSpPr>
          <p:nvPr>
            <p:ph type="body" sz="quarter" idx="16" hasCustomPrompt="1"/>
          </p:nvPr>
        </p:nvSpPr>
        <p:spPr>
          <a:xfrm>
            <a:off x="1028289" y="4441436"/>
            <a:ext cx="10571472" cy="432000"/>
          </a:xfrm>
        </p:spPr>
        <p:txBody>
          <a:bodyPr lIns="0" tIns="0" rIns="0" bIns="0">
            <a:noAutofit/>
          </a:bodyPr>
          <a:lstStyle>
            <a:lvl1pPr marL="0" indent="0">
              <a:buNone/>
              <a:defRPr lang="it-IT" sz="3000" b="0" i="0" kern="1200" smtClean="0">
                <a:solidFill>
                  <a:srgbClr val="002182"/>
                </a:solidFill>
                <a:latin typeface="Times New Roman" panose="02020603050405020304" pitchFamily="18" charset="0"/>
                <a:ea typeface="+mj-ea"/>
                <a:cs typeface="+mj-cs"/>
              </a:defRPr>
            </a:lvl1pPr>
            <a:lvl2pPr marL="457200" indent="0">
              <a:buNone/>
              <a:defRPr lang="it-IT" sz="3000" b="0" i="0" kern="1200" smtClean="0">
                <a:solidFill>
                  <a:schemeClr val="tx1"/>
                </a:solidFill>
                <a:latin typeface="Canela Light" pitchFamily="2" charset="77"/>
                <a:ea typeface="+mj-ea"/>
                <a:cs typeface="+mj-cs"/>
              </a:defRPr>
            </a:lvl2pPr>
            <a:lvl3pPr marL="914400" indent="0">
              <a:buNone/>
              <a:defRPr lang="it-IT" sz="3000" b="0" i="0" kern="1200" smtClean="0">
                <a:solidFill>
                  <a:schemeClr val="tx1"/>
                </a:solidFill>
                <a:latin typeface="Canela Light" pitchFamily="2" charset="77"/>
                <a:ea typeface="+mj-ea"/>
                <a:cs typeface="+mj-cs"/>
              </a:defRPr>
            </a:lvl3pPr>
            <a:lvl4pPr marL="1371600" indent="0">
              <a:buNone/>
              <a:defRPr lang="it-IT" sz="3000" b="0" i="0" kern="1200" smtClean="0">
                <a:solidFill>
                  <a:schemeClr val="tx1"/>
                </a:solidFill>
                <a:latin typeface="Canela Light" pitchFamily="2" charset="77"/>
                <a:ea typeface="+mj-ea"/>
                <a:cs typeface="+mj-cs"/>
              </a:defRPr>
            </a:lvl4pPr>
            <a:lvl5pPr marL="1828800" indent="0">
              <a:buNone/>
              <a:defRPr lang="it-IT" sz="3000" b="0" i="0" kern="1200" dirty="0" smtClean="0">
                <a:solidFill>
                  <a:schemeClr val="tx1"/>
                </a:solidFill>
                <a:latin typeface="Canela Light" pitchFamily="2" charset="77"/>
                <a:ea typeface="+mj-ea"/>
                <a:cs typeface="+mj-cs"/>
              </a:defRPr>
            </a:lvl5pPr>
          </a:lstStyle>
          <a:p>
            <a:pPr lvl="0"/>
            <a:r>
              <a:rPr lang="en-GB" noProof="0"/>
              <a:t>Insert text</a:t>
            </a:r>
          </a:p>
        </p:txBody>
      </p:sp>
      <p:sp>
        <p:nvSpPr>
          <p:cNvPr id="34" name="Segnaposto testo 27">
            <a:extLst>
              <a:ext uri="{FF2B5EF4-FFF2-40B4-BE49-F238E27FC236}">
                <a16:creationId xmlns:a16="http://schemas.microsoft.com/office/drawing/2014/main" id="{89947505-49B8-0449-A565-27232127C557}"/>
              </a:ext>
            </a:extLst>
          </p:cNvPr>
          <p:cNvSpPr>
            <a:spLocks noGrp="1"/>
          </p:cNvSpPr>
          <p:nvPr>
            <p:ph type="body" sz="quarter" idx="18" hasCustomPrompt="1"/>
          </p:nvPr>
        </p:nvSpPr>
        <p:spPr>
          <a:xfrm>
            <a:off x="1028289" y="5455864"/>
            <a:ext cx="10571472" cy="432000"/>
          </a:xfrm>
        </p:spPr>
        <p:txBody>
          <a:bodyPr lIns="0" tIns="0" rIns="0" bIns="0">
            <a:noAutofit/>
          </a:bodyPr>
          <a:lstStyle>
            <a:lvl1pPr marL="0" indent="0">
              <a:buNone/>
              <a:defRPr lang="it-IT" sz="3000" b="0" i="0" kern="1200" smtClean="0">
                <a:solidFill>
                  <a:srgbClr val="002182"/>
                </a:solidFill>
                <a:latin typeface="Times New Roman" panose="02020603050405020304" pitchFamily="18" charset="0"/>
                <a:ea typeface="+mj-ea"/>
                <a:cs typeface="+mj-cs"/>
              </a:defRPr>
            </a:lvl1pPr>
            <a:lvl2pPr marL="457200" indent="0">
              <a:buNone/>
              <a:defRPr lang="it-IT" sz="3000" b="0" i="0" kern="1200" smtClean="0">
                <a:solidFill>
                  <a:schemeClr val="tx1"/>
                </a:solidFill>
                <a:latin typeface="Canela Light" pitchFamily="2" charset="77"/>
                <a:ea typeface="+mj-ea"/>
                <a:cs typeface="+mj-cs"/>
              </a:defRPr>
            </a:lvl2pPr>
            <a:lvl3pPr marL="914400" indent="0">
              <a:buNone/>
              <a:defRPr lang="it-IT" sz="3000" b="0" i="0" kern="1200" smtClean="0">
                <a:solidFill>
                  <a:schemeClr val="tx1"/>
                </a:solidFill>
                <a:latin typeface="Canela Light" pitchFamily="2" charset="77"/>
                <a:ea typeface="+mj-ea"/>
                <a:cs typeface="+mj-cs"/>
              </a:defRPr>
            </a:lvl3pPr>
            <a:lvl4pPr marL="1371600" indent="0">
              <a:buNone/>
              <a:defRPr lang="it-IT" sz="3000" b="0" i="0" kern="1200" smtClean="0">
                <a:solidFill>
                  <a:schemeClr val="tx1"/>
                </a:solidFill>
                <a:latin typeface="Canela Light" pitchFamily="2" charset="77"/>
                <a:ea typeface="+mj-ea"/>
                <a:cs typeface="+mj-cs"/>
              </a:defRPr>
            </a:lvl4pPr>
            <a:lvl5pPr marL="1828800" indent="0">
              <a:buNone/>
              <a:defRPr lang="it-IT" sz="3000" b="0" i="0" kern="1200" dirty="0" smtClean="0">
                <a:solidFill>
                  <a:schemeClr val="tx1"/>
                </a:solidFill>
                <a:latin typeface="Canela Light" pitchFamily="2" charset="77"/>
                <a:ea typeface="+mj-ea"/>
                <a:cs typeface="+mj-cs"/>
              </a:defRPr>
            </a:lvl5pPr>
          </a:lstStyle>
          <a:p>
            <a:pPr lvl="0"/>
            <a:r>
              <a:rPr lang="en-GB" noProof="0"/>
              <a:t>Insert text</a:t>
            </a:r>
          </a:p>
        </p:txBody>
      </p:sp>
      <p:sp>
        <p:nvSpPr>
          <p:cNvPr id="4" name="Segnaposto testo 3">
            <a:extLst>
              <a:ext uri="{FF2B5EF4-FFF2-40B4-BE49-F238E27FC236}">
                <a16:creationId xmlns:a16="http://schemas.microsoft.com/office/drawing/2014/main" id="{3CC46FFA-01FD-1342-8CA9-7161A5DE68C3}"/>
              </a:ext>
            </a:extLst>
          </p:cNvPr>
          <p:cNvSpPr>
            <a:spLocks noGrp="1"/>
          </p:cNvSpPr>
          <p:nvPr>
            <p:ph type="body" sz="quarter" idx="19" hasCustomPrompt="1"/>
          </p:nvPr>
        </p:nvSpPr>
        <p:spPr>
          <a:xfrm>
            <a:off x="590394" y="1385889"/>
            <a:ext cx="432000" cy="432000"/>
          </a:xfrm>
        </p:spPr>
        <p:txBody>
          <a:bodyPr lIns="0" tIns="0" rIns="0" bIns="0">
            <a:noAutofit/>
          </a:bodyPr>
          <a:lstStyle>
            <a:lvl1pPr marL="0" indent="0" algn="l" defTabSz="914400" rtl="0" eaLnBrk="1" latinLnBrk="0" hangingPunct="1">
              <a:lnSpc>
                <a:spcPct val="90000"/>
              </a:lnSpc>
              <a:spcBef>
                <a:spcPct val="0"/>
              </a:spcBef>
              <a:buNone/>
              <a:defRPr lang="it-IT" sz="30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21" name="Segnaposto testo 3">
            <a:extLst>
              <a:ext uri="{FF2B5EF4-FFF2-40B4-BE49-F238E27FC236}">
                <a16:creationId xmlns:a16="http://schemas.microsoft.com/office/drawing/2014/main" id="{DAE8E360-CA8B-1648-9C5D-BEC35FE098C9}"/>
              </a:ext>
            </a:extLst>
          </p:cNvPr>
          <p:cNvSpPr>
            <a:spLocks noGrp="1"/>
          </p:cNvSpPr>
          <p:nvPr>
            <p:ph type="body" sz="quarter" idx="20" hasCustomPrompt="1"/>
          </p:nvPr>
        </p:nvSpPr>
        <p:spPr>
          <a:xfrm>
            <a:off x="590394" y="2398066"/>
            <a:ext cx="432000" cy="432000"/>
          </a:xfrm>
        </p:spPr>
        <p:txBody>
          <a:bodyPr lIns="0" tIns="0" rIns="0" bIns="0">
            <a:noAutofit/>
          </a:bodyPr>
          <a:lstStyle>
            <a:lvl1pPr marL="0" indent="0" algn="l" defTabSz="914400" rtl="0" eaLnBrk="1" latinLnBrk="0" hangingPunct="1">
              <a:lnSpc>
                <a:spcPct val="90000"/>
              </a:lnSpc>
              <a:spcBef>
                <a:spcPct val="0"/>
              </a:spcBef>
              <a:buNone/>
              <a:defRPr lang="it-IT" sz="3000" b="0" i="0" kern="1200" dirty="0">
                <a:solidFill>
                  <a:schemeClr val="accent2"/>
                </a:solidFill>
                <a:latin typeface="Times New Roman" panose="02020603050405020304" pitchFamily="18" charset="0"/>
                <a:ea typeface="+mj-ea"/>
                <a:cs typeface="+mj-cs"/>
              </a:defRPr>
            </a:lvl1pPr>
          </a:lstStyle>
          <a:p>
            <a:pPr lvl="0"/>
            <a:r>
              <a:rPr lang="en-GB" noProof="0"/>
              <a:t>X</a:t>
            </a:r>
          </a:p>
        </p:txBody>
      </p:sp>
      <p:sp>
        <p:nvSpPr>
          <p:cNvPr id="22" name="Segnaposto testo 3">
            <a:extLst>
              <a:ext uri="{FF2B5EF4-FFF2-40B4-BE49-F238E27FC236}">
                <a16:creationId xmlns:a16="http://schemas.microsoft.com/office/drawing/2014/main" id="{A59D18C2-F127-824A-BF4E-6AB568CE40AE}"/>
              </a:ext>
            </a:extLst>
          </p:cNvPr>
          <p:cNvSpPr>
            <a:spLocks noGrp="1"/>
          </p:cNvSpPr>
          <p:nvPr>
            <p:ph type="body" sz="quarter" idx="21" hasCustomPrompt="1"/>
          </p:nvPr>
        </p:nvSpPr>
        <p:spPr>
          <a:xfrm>
            <a:off x="590393" y="3427008"/>
            <a:ext cx="432000" cy="432000"/>
          </a:xfrm>
        </p:spPr>
        <p:txBody>
          <a:bodyPr lIns="0" tIns="0" rIns="0" bIns="0">
            <a:noAutofit/>
          </a:bodyPr>
          <a:lstStyle>
            <a:lvl1pPr marL="0" indent="0" algn="l" defTabSz="914400" rtl="0" eaLnBrk="1" latinLnBrk="0" hangingPunct="1">
              <a:lnSpc>
                <a:spcPct val="90000"/>
              </a:lnSpc>
              <a:spcBef>
                <a:spcPct val="0"/>
              </a:spcBef>
              <a:buNone/>
              <a:defRPr lang="it-IT" sz="3000" b="0" i="0" kern="1200" dirty="0">
                <a:solidFill>
                  <a:schemeClr val="accent2"/>
                </a:solidFill>
                <a:latin typeface="Times New Roman" panose="02020603050405020304" pitchFamily="18" charset="0"/>
                <a:ea typeface="+mj-ea"/>
                <a:cs typeface="+mj-cs"/>
              </a:defRPr>
            </a:lvl1pPr>
          </a:lstStyle>
          <a:p>
            <a:pPr lvl="0"/>
            <a:r>
              <a:rPr lang="en-GB" noProof="0"/>
              <a:t>X</a:t>
            </a:r>
          </a:p>
        </p:txBody>
      </p:sp>
      <p:sp>
        <p:nvSpPr>
          <p:cNvPr id="23" name="Segnaposto testo 3">
            <a:extLst>
              <a:ext uri="{FF2B5EF4-FFF2-40B4-BE49-F238E27FC236}">
                <a16:creationId xmlns:a16="http://schemas.microsoft.com/office/drawing/2014/main" id="{37ABADD5-D3F6-0D42-B9CD-AC532E669357}"/>
              </a:ext>
            </a:extLst>
          </p:cNvPr>
          <p:cNvSpPr>
            <a:spLocks noGrp="1"/>
          </p:cNvSpPr>
          <p:nvPr>
            <p:ph type="body" sz="quarter" idx="22" hasCustomPrompt="1"/>
          </p:nvPr>
        </p:nvSpPr>
        <p:spPr>
          <a:xfrm>
            <a:off x="590393" y="4441436"/>
            <a:ext cx="432000" cy="432000"/>
          </a:xfrm>
        </p:spPr>
        <p:txBody>
          <a:bodyPr lIns="0" tIns="0" rIns="0" bIns="0">
            <a:noAutofit/>
          </a:bodyPr>
          <a:lstStyle>
            <a:lvl1pPr marL="0" indent="0" algn="l" defTabSz="914400" rtl="0" eaLnBrk="1" latinLnBrk="0" hangingPunct="1">
              <a:lnSpc>
                <a:spcPct val="90000"/>
              </a:lnSpc>
              <a:spcBef>
                <a:spcPct val="0"/>
              </a:spcBef>
              <a:buNone/>
              <a:defRPr lang="it-IT" sz="3000" b="0" i="0" kern="1200" dirty="0">
                <a:solidFill>
                  <a:schemeClr val="accent2"/>
                </a:solidFill>
                <a:latin typeface="Times New Roman" panose="02020603050405020304" pitchFamily="18" charset="0"/>
                <a:ea typeface="+mj-ea"/>
                <a:cs typeface="+mj-cs"/>
              </a:defRPr>
            </a:lvl1pPr>
          </a:lstStyle>
          <a:p>
            <a:pPr lvl="0"/>
            <a:r>
              <a:rPr lang="en-GB" noProof="0"/>
              <a:t>X</a:t>
            </a:r>
          </a:p>
        </p:txBody>
      </p:sp>
      <p:sp>
        <p:nvSpPr>
          <p:cNvPr id="24" name="Segnaposto testo 3">
            <a:extLst>
              <a:ext uri="{FF2B5EF4-FFF2-40B4-BE49-F238E27FC236}">
                <a16:creationId xmlns:a16="http://schemas.microsoft.com/office/drawing/2014/main" id="{67C990CC-2187-614A-9181-156EDAA0BBB7}"/>
              </a:ext>
            </a:extLst>
          </p:cNvPr>
          <p:cNvSpPr>
            <a:spLocks noGrp="1"/>
          </p:cNvSpPr>
          <p:nvPr>
            <p:ph type="body" sz="quarter" idx="23" hasCustomPrompt="1"/>
          </p:nvPr>
        </p:nvSpPr>
        <p:spPr>
          <a:xfrm>
            <a:off x="590393" y="5455864"/>
            <a:ext cx="432000" cy="432000"/>
          </a:xfrm>
        </p:spPr>
        <p:txBody>
          <a:bodyPr lIns="0" tIns="0" rIns="0" bIns="0">
            <a:noAutofit/>
          </a:bodyPr>
          <a:lstStyle>
            <a:lvl1pPr marL="0" indent="0" algn="l" defTabSz="914400" rtl="0" eaLnBrk="1" latinLnBrk="0" hangingPunct="1">
              <a:lnSpc>
                <a:spcPct val="90000"/>
              </a:lnSpc>
              <a:spcBef>
                <a:spcPct val="0"/>
              </a:spcBef>
              <a:buNone/>
              <a:defRPr lang="it-IT" sz="3000" b="0" i="0" kern="1200" dirty="0">
                <a:solidFill>
                  <a:schemeClr val="accent2"/>
                </a:solidFill>
                <a:latin typeface="Times New Roman" panose="02020603050405020304" pitchFamily="18" charset="0"/>
                <a:ea typeface="+mj-ea"/>
                <a:cs typeface="+mj-cs"/>
              </a:defRPr>
            </a:lvl1pPr>
          </a:lstStyle>
          <a:p>
            <a:pPr lvl="0"/>
            <a:r>
              <a:rPr lang="en-GB" noProof="0"/>
              <a:t>X</a:t>
            </a:r>
          </a:p>
        </p:txBody>
      </p:sp>
      <p:sp>
        <p:nvSpPr>
          <p:cNvPr id="19" name="Titolo 2">
            <a:extLst>
              <a:ext uri="{FF2B5EF4-FFF2-40B4-BE49-F238E27FC236}">
                <a16:creationId xmlns:a16="http://schemas.microsoft.com/office/drawing/2014/main" id="{16FD4D47-E670-6A46-9BBB-DD583E44E2E6}"/>
              </a:ext>
            </a:extLst>
          </p:cNvPr>
          <p:cNvSpPr>
            <a:spLocks noGrp="1"/>
          </p:cNvSpPr>
          <p:nvPr>
            <p:ph type="title" hasCustomPrompt="1"/>
          </p:nvPr>
        </p:nvSpPr>
        <p:spPr>
          <a:xfrm>
            <a:off x="227013" y="526867"/>
            <a:ext cx="7344000" cy="506414"/>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p>
        </p:txBody>
      </p:sp>
      <p:pic>
        <p:nvPicPr>
          <p:cNvPr id="15" name="Elemento grafico 14">
            <a:extLst>
              <a:ext uri="{FF2B5EF4-FFF2-40B4-BE49-F238E27FC236}">
                <a16:creationId xmlns:a16="http://schemas.microsoft.com/office/drawing/2014/main" id="{742D3711-4175-A34E-8008-1397D97CCC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6" name="object 10">
            <a:extLst>
              <a:ext uri="{FF2B5EF4-FFF2-40B4-BE49-F238E27FC236}">
                <a16:creationId xmlns:a16="http://schemas.microsoft.com/office/drawing/2014/main" id="{A03EC8FD-F29D-9144-8926-0E0DD5A23EE2}"/>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15353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70">
          <p15:clr>
            <a:srgbClr val="FBAE40"/>
          </p15:clr>
        </p15:guide>
        <p15:guide id="5" pos="6788">
          <p15:clr>
            <a:srgbClr val="FBAE40"/>
          </p15:clr>
        </p15:guide>
        <p15:guide id="6" pos="7219">
          <p15:clr>
            <a:srgbClr val="FBAE40"/>
          </p15:clr>
        </p15:guide>
        <p15:guide id="7" orient="horz" pos="187">
          <p15:clr>
            <a:srgbClr val="FBAE40"/>
          </p15:clr>
        </p15:guide>
        <p15:guide id="8" orient="horz" pos="5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slide (social media)">
    <p:spTree>
      <p:nvGrpSpPr>
        <p:cNvPr id="1" name=""/>
        <p:cNvGrpSpPr/>
        <p:nvPr/>
      </p:nvGrpSpPr>
      <p:grpSpPr>
        <a:xfrm>
          <a:off x="0" y="0"/>
          <a:ext cx="0" cy="0"/>
          <a:chOff x="0" y="0"/>
          <a:chExt cx="0" cy="0"/>
        </a:xfrm>
      </p:grpSpPr>
      <p:sp>
        <p:nvSpPr>
          <p:cNvPr id="20" name="Segnaposto testo 4">
            <a:extLst>
              <a:ext uri="{FF2B5EF4-FFF2-40B4-BE49-F238E27FC236}">
                <a16:creationId xmlns:a16="http://schemas.microsoft.com/office/drawing/2014/main" id="{1B0B0F70-99EF-C64D-9F1D-BA784BE6228B}"/>
              </a:ext>
            </a:extLst>
          </p:cNvPr>
          <p:cNvSpPr>
            <a:spLocks noGrp="1"/>
          </p:cNvSpPr>
          <p:nvPr>
            <p:ph type="body" sz="quarter" idx="20" hasCustomPrompt="1"/>
          </p:nvPr>
        </p:nvSpPr>
        <p:spPr>
          <a:xfrm>
            <a:off x="2636839" y="5579269"/>
            <a:ext cx="2259012" cy="703259"/>
          </a:xfrm>
        </p:spPr>
        <p:txBody>
          <a:bodyPr lIns="0" tIns="0" rIns="0" bIns="0">
            <a:noAutofit/>
          </a:bodyPr>
          <a:lstStyle>
            <a:lvl1pPr marL="0" indent="0" algn="l">
              <a:lnSpc>
                <a:spcPct val="100000"/>
              </a:lnSpc>
              <a:spcBef>
                <a:spcPts val="0"/>
              </a:spcBef>
              <a:buNone/>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1" name="Segnaposto testo 4">
            <a:extLst>
              <a:ext uri="{FF2B5EF4-FFF2-40B4-BE49-F238E27FC236}">
                <a16:creationId xmlns:a16="http://schemas.microsoft.com/office/drawing/2014/main" id="{BA56DCDD-0AE0-1D43-BFE7-9B588B6F92CA}"/>
              </a:ext>
            </a:extLst>
          </p:cNvPr>
          <p:cNvSpPr>
            <a:spLocks noGrp="1"/>
          </p:cNvSpPr>
          <p:nvPr>
            <p:ph type="body" sz="quarter" idx="21" hasCustomPrompt="1"/>
          </p:nvPr>
        </p:nvSpPr>
        <p:spPr>
          <a:xfrm>
            <a:off x="7296148" y="5579269"/>
            <a:ext cx="2259012" cy="703259"/>
          </a:xfrm>
        </p:spPr>
        <p:txBody>
          <a:bodyPr lIns="0" tIns="0" rIns="0" bIns="0">
            <a:noAutofit/>
          </a:bodyPr>
          <a:lstStyle>
            <a:lvl1pPr marL="0" indent="0" algn="l">
              <a:lnSpc>
                <a:spcPct val="100000"/>
              </a:lnSpc>
              <a:spcBef>
                <a:spcPts val="0"/>
              </a:spcBef>
              <a:buNone/>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2" name="Segnaposto testo 4">
            <a:extLst>
              <a:ext uri="{FF2B5EF4-FFF2-40B4-BE49-F238E27FC236}">
                <a16:creationId xmlns:a16="http://schemas.microsoft.com/office/drawing/2014/main" id="{F8A61A38-3389-A04F-89AD-D5BF904DEFB8}"/>
              </a:ext>
            </a:extLst>
          </p:cNvPr>
          <p:cNvSpPr>
            <a:spLocks noGrp="1"/>
          </p:cNvSpPr>
          <p:nvPr>
            <p:ph type="body" sz="quarter" idx="22" hasCustomPrompt="1"/>
          </p:nvPr>
        </p:nvSpPr>
        <p:spPr>
          <a:xfrm>
            <a:off x="9705973" y="5579269"/>
            <a:ext cx="2259012" cy="703259"/>
          </a:xfrm>
        </p:spPr>
        <p:txBody>
          <a:bodyPr lIns="0" tIns="0" rIns="0" bIns="0">
            <a:noAutofit/>
          </a:bodyPr>
          <a:lstStyle>
            <a:lvl1pPr marL="0" indent="0" algn="l">
              <a:lnSpc>
                <a:spcPct val="100000"/>
              </a:lnSpc>
              <a:spcBef>
                <a:spcPts val="0"/>
              </a:spcBef>
              <a:buNone/>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5" name="Text Placeholder 4">
            <a:extLst>
              <a:ext uri="{FF2B5EF4-FFF2-40B4-BE49-F238E27FC236}">
                <a16:creationId xmlns:a16="http://schemas.microsoft.com/office/drawing/2014/main" id="{C34C055A-9064-41D9-9F7D-9E679819AD94}"/>
              </a:ext>
            </a:extLst>
          </p:cNvPr>
          <p:cNvSpPr>
            <a:spLocks noGrp="1"/>
          </p:cNvSpPr>
          <p:nvPr>
            <p:ph type="body" sz="quarter" idx="23" hasCustomPrompt="1"/>
          </p:nvPr>
        </p:nvSpPr>
        <p:spPr>
          <a:xfrm>
            <a:off x="250826" y="5579898"/>
            <a:ext cx="1867906" cy="702000"/>
          </a:xfrm>
        </p:spPr>
        <p:txBody>
          <a:bodyPr>
            <a:normAutofit/>
          </a:bodyPr>
          <a:lstStyle>
            <a:lvl1pPr marL="0" indent="0">
              <a:buNone/>
              <a:defRPr sz="1400">
                <a:solidFill>
                  <a:srgbClr val="00218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Insert Name, position, e-mail</a:t>
            </a:r>
          </a:p>
        </p:txBody>
      </p:sp>
      <p:pic>
        <p:nvPicPr>
          <p:cNvPr id="12" name="Elemento grafico 11">
            <a:extLst>
              <a:ext uri="{FF2B5EF4-FFF2-40B4-BE49-F238E27FC236}">
                <a16:creationId xmlns:a16="http://schemas.microsoft.com/office/drawing/2014/main" id="{2D841DFF-0451-F44B-B1BF-0561499BD9C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4354" y="244063"/>
            <a:ext cx="1680631" cy="501365"/>
          </a:xfrm>
          <a:prstGeom prst="rect">
            <a:avLst/>
          </a:prstGeom>
        </p:spPr>
      </p:pic>
      <p:sp>
        <p:nvSpPr>
          <p:cNvPr id="11" name="Segnaposto testo 7">
            <a:extLst>
              <a:ext uri="{FF2B5EF4-FFF2-40B4-BE49-F238E27FC236}">
                <a16:creationId xmlns:a16="http://schemas.microsoft.com/office/drawing/2014/main" id="{AB2F13DF-8C18-8848-A3CA-B9A59B53A8E8}"/>
              </a:ext>
            </a:extLst>
          </p:cNvPr>
          <p:cNvSpPr>
            <a:spLocks noGrp="1"/>
          </p:cNvSpPr>
          <p:nvPr>
            <p:ph type="body" sz="quarter" idx="24" hasCustomPrompt="1"/>
          </p:nvPr>
        </p:nvSpPr>
        <p:spPr>
          <a:xfrm>
            <a:off x="157440" y="2391291"/>
            <a:ext cx="11714163" cy="1981926"/>
          </a:xfrm>
        </p:spPr>
        <p:txBody>
          <a:bodyPr>
            <a:normAutofit/>
          </a:bodyPr>
          <a:lstStyle>
            <a:lvl1pPr marL="0" indent="0">
              <a:lnSpc>
                <a:spcPct val="75000"/>
              </a:lnSpc>
              <a:buNone/>
              <a:defRPr sz="6600" i="1" spc="-330" baseline="0"/>
            </a:lvl1pPr>
          </a:lstStyle>
          <a:p>
            <a:pPr lvl="0"/>
            <a:r>
              <a:rPr lang="en-GB" noProof="0" dirty="0"/>
              <a:t>Follow our stories</a:t>
            </a:r>
            <a:br>
              <a:rPr lang="en-GB" noProof="0" dirty="0"/>
            </a:br>
            <a:r>
              <a:rPr lang="en-GB" noProof="0" dirty="0"/>
              <a:t>and work on social media</a:t>
            </a:r>
          </a:p>
        </p:txBody>
      </p:sp>
      <p:cxnSp>
        <p:nvCxnSpPr>
          <p:cNvPr id="26" name="Connettore 1 11">
            <a:extLst>
              <a:ext uri="{FF2B5EF4-FFF2-40B4-BE49-F238E27FC236}">
                <a16:creationId xmlns:a16="http://schemas.microsoft.com/office/drawing/2014/main" id="{3ED2888B-0753-2942-9376-8FD85E14CDBB}"/>
              </a:ext>
            </a:extLst>
          </p:cNvPr>
          <p:cNvCxnSpPr>
            <a:cxnSpLocks/>
          </p:cNvCxnSpPr>
          <p:nvPr userDrawn="1"/>
        </p:nvCxnSpPr>
        <p:spPr>
          <a:xfrm>
            <a:off x="227010" y="5438776"/>
            <a:ext cx="11737975" cy="0"/>
          </a:xfrm>
          <a:prstGeom prst="line">
            <a:avLst/>
          </a:prstGeom>
          <a:ln>
            <a:solidFill>
              <a:srgbClr val="00218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936" y="359799"/>
            <a:ext cx="2019822" cy="334477"/>
          </a:xfrm>
          <a:prstGeom prst="rect">
            <a:avLst/>
          </a:prstGeom>
        </p:spPr>
      </p:pic>
    </p:spTree>
    <p:extLst>
      <p:ext uri="{BB962C8B-B14F-4D97-AF65-F5344CB8AC3E}">
        <p14:creationId xmlns:p14="http://schemas.microsoft.com/office/powerpoint/2010/main" val="21728729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osing slide (big things)">
    <p:spTree>
      <p:nvGrpSpPr>
        <p:cNvPr id="1" name=""/>
        <p:cNvGrpSpPr/>
        <p:nvPr/>
      </p:nvGrpSpPr>
      <p:grpSpPr>
        <a:xfrm>
          <a:off x="0" y="0"/>
          <a:ext cx="0" cy="0"/>
          <a:chOff x="0" y="0"/>
          <a:chExt cx="0" cy="0"/>
        </a:xfrm>
      </p:grpSpPr>
      <p:sp>
        <p:nvSpPr>
          <p:cNvPr id="20" name="Segnaposto testo 4">
            <a:extLst>
              <a:ext uri="{FF2B5EF4-FFF2-40B4-BE49-F238E27FC236}">
                <a16:creationId xmlns:a16="http://schemas.microsoft.com/office/drawing/2014/main" id="{1B0B0F70-99EF-C64D-9F1D-BA784BE6228B}"/>
              </a:ext>
            </a:extLst>
          </p:cNvPr>
          <p:cNvSpPr>
            <a:spLocks noGrp="1"/>
          </p:cNvSpPr>
          <p:nvPr>
            <p:ph type="body" sz="quarter" idx="20" hasCustomPrompt="1"/>
          </p:nvPr>
        </p:nvSpPr>
        <p:spPr>
          <a:xfrm>
            <a:off x="2636839" y="5579269"/>
            <a:ext cx="2259012" cy="703259"/>
          </a:xfrm>
        </p:spPr>
        <p:txBody>
          <a:bodyPr lIns="0" tIns="0" rIns="0" bIns="0">
            <a:noAutofit/>
          </a:bodyPr>
          <a:lstStyle>
            <a:lvl1pPr marL="0" indent="0" algn="l">
              <a:lnSpc>
                <a:spcPct val="100000"/>
              </a:lnSpc>
              <a:spcBef>
                <a:spcPts val="0"/>
              </a:spcBef>
              <a:buNone/>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1" name="Segnaposto testo 4">
            <a:extLst>
              <a:ext uri="{FF2B5EF4-FFF2-40B4-BE49-F238E27FC236}">
                <a16:creationId xmlns:a16="http://schemas.microsoft.com/office/drawing/2014/main" id="{BA56DCDD-0AE0-1D43-BFE7-9B588B6F92CA}"/>
              </a:ext>
            </a:extLst>
          </p:cNvPr>
          <p:cNvSpPr>
            <a:spLocks noGrp="1"/>
          </p:cNvSpPr>
          <p:nvPr>
            <p:ph type="body" sz="quarter" idx="21" hasCustomPrompt="1"/>
          </p:nvPr>
        </p:nvSpPr>
        <p:spPr>
          <a:xfrm>
            <a:off x="7296148" y="5579269"/>
            <a:ext cx="2259012" cy="703259"/>
          </a:xfrm>
        </p:spPr>
        <p:txBody>
          <a:bodyPr lIns="0" tIns="0" rIns="0" bIns="0">
            <a:noAutofit/>
          </a:bodyPr>
          <a:lstStyle>
            <a:lvl1pPr marL="0" indent="0" algn="l">
              <a:lnSpc>
                <a:spcPct val="100000"/>
              </a:lnSpc>
              <a:spcBef>
                <a:spcPts val="0"/>
              </a:spcBef>
              <a:buNone/>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2" name="Segnaposto testo 4">
            <a:extLst>
              <a:ext uri="{FF2B5EF4-FFF2-40B4-BE49-F238E27FC236}">
                <a16:creationId xmlns:a16="http://schemas.microsoft.com/office/drawing/2014/main" id="{F8A61A38-3389-A04F-89AD-D5BF904DEFB8}"/>
              </a:ext>
            </a:extLst>
          </p:cNvPr>
          <p:cNvSpPr>
            <a:spLocks noGrp="1"/>
          </p:cNvSpPr>
          <p:nvPr>
            <p:ph type="body" sz="quarter" idx="22" hasCustomPrompt="1"/>
          </p:nvPr>
        </p:nvSpPr>
        <p:spPr>
          <a:xfrm>
            <a:off x="9705973" y="5579269"/>
            <a:ext cx="2259012" cy="703259"/>
          </a:xfrm>
        </p:spPr>
        <p:txBody>
          <a:bodyPr lIns="0" tIns="0" rIns="0" bIns="0">
            <a:noAutofit/>
          </a:bodyPr>
          <a:lstStyle>
            <a:lvl1pPr marL="0" indent="0" algn="l">
              <a:lnSpc>
                <a:spcPct val="100000"/>
              </a:lnSpc>
              <a:spcBef>
                <a:spcPts val="0"/>
              </a:spcBef>
              <a:buNone/>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5" name="Text Placeholder 4">
            <a:extLst>
              <a:ext uri="{FF2B5EF4-FFF2-40B4-BE49-F238E27FC236}">
                <a16:creationId xmlns:a16="http://schemas.microsoft.com/office/drawing/2014/main" id="{C34C055A-9064-41D9-9F7D-9E679819AD94}"/>
              </a:ext>
            </a:extLst>
          </p:cNvPr>
          <p:cNvSpPr>
            <a:spLocks noGrp="1"/>
          </p:cNvSpPr>
          <p:nvPr>
            <p:ph type="body" sz="quarter" idx="23" hasCustomPrompt="1"/>
          </p:nvPr>
        </p:nvSpPr>
        <p:spPr>
          <a:xfrm>
            <a:off x="250826" y="5579898"/>
            <a:ext cx="2260800" cy="702000"/>
          </a:xfrm>
        </p:spPr>
        <p:txBody>
          <a:bodyPr>
            <a:normAutofit/>
          </a:bodyPr>
          <a:lstStyle>
            <a:lvl1pPr marL="0" indent="0">
              <a:buNone/>
              <a:defRPr sz="1400">
                <a:solidFill>
                  <a:srgbClr val="00218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Insert Name, position, e-mail</a:t>
            </a:r>
          </a:p>
        </p:txBody>
      </p:sp>
      <p:pic>
        <p:nvPicPr>
          <p:cNvPr id="12" name="Elemento grafico 11">
            <a:extLst>
              <a:ext uri="{FF2B5EF4-FFF2-40B4-BE49-F238E27FC236}">
                <a16:creationId xmlns:a16="http://schemas.microsoft.com/office/drawing/2014/main" id="{2D841DFF-0451-F44B-B1BF-0561499BD9C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4354" y="244063"/>
            <a:ext cx="1680631" cy="501365"/>
          </a:xfrm>
          <a:prstGeom prst="rect">
            <a:avLst/>
          </a:prstGeom>
        </p:spPr>
      </p:pic>
      <p:sp>
        <p:nvSpPr>
          <p:cNvPr id="16" name="Segnaposto testo 7">
            <a:extLst>
              <a:ext uri="{FF2B5EF4-FFF2-40B4-BE49-F238E27FC236}">
                <a16:creationId xmlns:a16="http://schemas.microsoft.com/office/drawing/2014/main" id="{B3067054-A321-5A4B-B9EA-0BCA77DCAF2D}"/>
              </a:ext>
            </a:extLst>
          </p:cNvPr>
          <p:cNvSpPr>
            <a:spLocks noGrp="1"/>
          </p:cNvSpPr>
          <p:nvPr>
            <p:ph type="body" sz="quarter" idx="24" hasCustomPrompt="1"/>
          </p:nvPr>
        </p:nvSpPr>
        <p:spPr>
          <a:xfrm>
            <a:off x="157440" y="2391291"/>
            <a:ext cx="11714163" cy="1991866"/>
          </a:xfrm>
        </p:spPr>
        <p:txBody>
          <a:bodyPr>
            <a:normAutofit/>
          </a:bodyPr>
          <a:lstStyle>
            <a:lvl1pPr marL="0" indent="0">
              <a:lnSpc>
                <a:spcPct val="75000"/>
              </a:lnSpc>
              <a:buNone/>
              <a:defRPr sz="6600" i="1" spc="-330" baseline="0"/>
            </a:lvl1pPr>
          </a:lstStyle>
          <a:p>
            <a:pPr lvl="0"/>
            <a:r>
              <a:rPr lang="en-GB" noProof="0" dirty="0"/>
              <a:t>If we believe in small</a:t>
            </a:r>
          </a:p>
          <a:p>
            <a:pPr lvl="0"/>
            <a:r>
              <a:rPr lang="en-GB" noProof="0" dirty="0"/>
              <a:t>big things can happen</a:t>
            </a:r>
          </a:p>
        </p:txBody>
      </p:sp>
      <p:cxnSp>
        <p:nvCxnSpPr>
          <p:cNvPr id="18" name="Connettore 1 11">
            <a:extLst>
              <a:ext uri="{FF2B5EF4-FFF2-40B4-BE49-F238E27FC236}">
                <a16:creationId xmlns:a16="http://schemas.microsoft.com/office/drawing/2014/main" id="{3ED2888B-0753-2942-9376-8FD85E14CDBB}"/>
              </a:ext>
            </a:extLst>
          </p:cNvPr>
          <p:cNvCxnSpPr>
            <a:cxnSpLocks/>
          </p:cNvCxnSpPr>
          <p:nvPr userDrawn="1"/>
        </p:nvCxnSpPr>
        <p:spPr>
          <a:xfrm>
            <a:off x="227010" y="5438776"/>
            <a:ext cx="11737975" cy="0"/>
          </a:xfrm>
          <a:prstGeom prst="line">
            <a:avLst/>
          </a:prstGeom>
          <a:ln>
            <a:solidFill>
              <a:srgbClr val="00218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936" y="359799"/>
            <a:ext cx="2019822" cy="334477"/>
          </a:xfrm>
          <a:prstGeom prst="rect">
            <a:avLst/>
          </a:prstGeom>
        </p:spPr>
      </p:pic>
    </p:spTree>
    <p:extLst>
      <p:ext uri="{BB962C8B-B14F-4D97-AF65-F5344CB8AC3E}">
        <p14:creationId xmlns:p14="http://schemas.microsoft.com/office/powerpoint/2010/main" val="7625328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urs (main and accent)">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id="{1A7F25BA-6D18-4621-BA83-7FA045100019}"/>
              </a:ext>
            </a:extLst>
          </p:cNvPr>
          <p:cNvSpPr/>
          <p:nvPr userDrawn="1"/>
        </p:nvSpPr>
        <p:spPr>
          <a:xfrm>
            <a:off x="334962" y="4253947"/>
            <a:ext cx="983411" cy="983411"/>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18" name="Rettangolo 17">
            <a:extLst>
              <a:ext uri="{FF2B5EF4-FFF2-40B4-BE49-F238E27FC236}">
                <a16:creationId xmlns:a16="http://schemas.microsoft.com/office/drawing/2014/main" id="{FA245BC0-1F81-44A8-AEED-738AED05F6C1}"/>
              </a:ext>
            </a:extLst>
          </p:cNvPr>
          <p:cNvSpPr/>
          <p:nvPr userDrawn="1"/>
        </p:nvSpPr>
        <p:spPr>
          <a:xfrm>
            <a:off x="6921627" y="4253943"/>
            <a:ext cx="983411" cy="9834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19" name="Rettangolo 18">
            <a:extLst>
              <a:ext uri="{FF2B5EF4-FFF2-40B4-BE49-F238E27FC236}">
                <a16:creationId xmlns:a16="http://schemas.microsoft.com/office/drawing/2014/main" id="{ED14EDEB-4432-4FBD-914F-EF878697D138}"/>
              </a:ext>
            </a:extLst>
          </p:cNvPr>
          <p:cNvSpPr/>
          <p:nvPr userDrawn="1"/>
        </p:nvSpPr>
        <p:spPr>
          <a:xfrm>
            <a:off x="1652295" y="4253946"/>
            <a:ext cx="983411" cy="983411"/>
          </a:xfrm>
          <a:prstGeom prst="rect">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20" name="Rettangolo 19">
            <a:extLst>
              <a:ext uri="{FF2B5EF4-FFF2-40B4-BE49-F238E27FC236}">
                <a16:creationId xmlns:a16="http://schemas.microsoft.com/office/drawing/2014/main" id="{D5458ECE-D1D7-46F5-98AB-7B91779E820D}"/>
              </a:ext>
            </a:extLst>
          </p:cNvPr>
          <p:cNvSpPr/>
          <p:nvPr userDrawn="1"/>
        </p:nvSpPr>
        <p:spPr>
          <a:xfrm>
            <a:off x="2969628" y="4253944"/>
            <a:ext cx="983411" cy="983411"/>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21" name="Rettangolo 20">
            <a:extLst>
              <a:ext uri="{FF2B5EF4-FFF2-40B4-BE49-F238E27FC236}">
                <a16:creationId xmlns:a16="http://schemas.microsoft.com/office/drawing/2014/main" id="{9385E689-36F9-43F0-A48B-10BF0883B9EC}"/>
              </a:ext>
            </a:extLst>
          </p:cNvPr>
          <p:cNvSpPr/>
          <p:nvPr userDrawn="1"/>
        </p:nvSpPr>
        <p:spPr>
          <a:xfrm>
            <a:off x="4286961" y="4253944"/>
            <a:ext cx="983411" cy="983411"/>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22" name="Rettangolo 21">
            <a:extLst>
              <a:ext uri="{FF2B5EF4-FFF2-40B4-BE49-F238E27FC236}">
                <a16:creationId xmlns:a16="http://schemas.microsoft.com/office/drawing/2014/main" id="{4E507F9C-9181-4142-8A0E-C7A338DFE64F}"/>
              </a:ext>
            </a:extLst>
          </p:cNvPr>
          <p:cNvSpPr/>
          <p:nvPr userDrawn="1"/>
        </p:nvSpPr>
        <p:spPr>
          <a:xfrm>
            <a:off x="10873626" y="4253945"/>
            <a:ext cx="983411" cy="98341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23" name="Rettangolo 22">
            <a:extLst>
              <a:ext uri="{FF2B5EF4-FFF2-40B4-BE49-F238E27FC236}">
                <a16:creationId xmlns:a16="http://schemas.microsoft.com/office/drawing/2014/main" id="{CDD35AC0-89FB-4EF8-8BBA-A9DBF69AAFBA}"/>
              </a:ext>
            </a:extLst>
          </p:cNvPr>
          <p:cNvSpPr/>
          <p:nvPr userDrawn="1"/>
        </p:nvSpPr>
        <p:spPr>
          <a:xfrm>
            <a:off x="9556293" y="4253945"/>
            <a:ext cx="983411" cy="983411"/>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24" name="Rettangolo 23">
            <a:extLst>
              <a:ext uri="{FF2B5EF4-FFF2-40B4-BE49-F238E27FC236}">
                <a16:creationId xmlns:a16="http://schemas.microsoft.com/office/drawing/2014/main" id="{031595C1-F562-4951-AD7B-0D88C85F4A3C}"/>
              </a:ext>
            </a:extLst>
          </p:cNvPr>
          <p:cNvSpPr/>
          <p:nvPr userDrawn="1"/>
        </p:nvSpPr>
        <p:spPr>
          <a:xfrm>
            <a:off x="8238960" y="4253945"/>
            <a:ext cx="983411" cy="98341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25" name="CasellaDiTesto 24">
            <a:extLst>
              <a:ext uri="{FF2B5EF4-FFF2-40B4-BE49-F238E27FC236}">
                <a16:creationId xmlns:a16="http://schemas.microsoft.com/office/drawing/2014/main" id="{4753480F-4715-4054-B7AB-6F390C548AF6}"/>
              </a:ext>
            </a:extLst>
          </p:cNvPr>
          <p:cNvSpPr txBox="1"/>
          <p:nvPr userDrawn="1"/>
        </p:nvSpPr>
        <p:spPr>
          <a:xfrm>
            <a:off x="334963" y="5256672"/>
            <a:ext cx="983410" cy="251030"/>
          </a:xfrm>
          <a:prstGeom prst="rect">
            <a:avLst/>
          </a:prstGeom>
          <a:noFill/>
        </p:spPr>
        <p:txBody>
          <a:bodyPr wrap="square" lIns="0" tIns="0" rIns="0" bIns="0" rtlCol="0">
            <a:noAutofit/>
          </a:bodyPr>
          <a:lstStyle/>
          <a:p>
            <a:r>
              <a:rPr lang="en-GB" noProof="0">
                <a:latin typeface="Times New Roman" panose="02020603050405020304" pitchFamily="18" charset="0"/>
              </a:rPr>
              <a:t>85%</a:t>
            </a:r>
          </a:p>
        </p:txBody>
      </p:sp>
      <p:sp>
        <p:nvSpPr>
          <p:cNvPr id="26" name="CasellaDiTesto 25">
            <a:extLst>
              <a:ext uri="{FF2B5EF4-FFF2-40B4-BE49-F238E27FC236}">
                <a16:creationId xmlns:a16="http://schemas.microsoft.com/office/drawing/2014/main" id="{12996BF0-1E5F-4CB3-BE7D-5F640D12D026}"/>
              </a:ext>
            </a:extLst>
          </p:cNvPr>
          <p:cNvSpPr txBox="1"/>
          <p:nvPr userDrawn="1"/>
        </p:nvSpPr>
        <p:spPr>
          <a:xfrm>
            <a:off x="1652295" y="5256672"/>
            <a:ext cx="983410" cy="251030"/>
          </a:xfrm>
          <a:prstGeom prst="rect">
            <a:avLst/>
          </a:prstGeom>
          <a:noFill/>
        </p:spPr>
        <p:txBody>
          <a:bodyPr wrap="square" lIns="0" tIns="0" rIns="0" bIns="0" rtlCol="0">
            <a:noAutofit/>
          </a:bodyPr>
          <a:lstStyle/>
          <a:p>
            <a:r>
              <a:rPr lang="en-GB" noProof="0">
                <a:latin typeface="Times New Roman" panose="02020603050405020304" pitchFamily="18" charset="0"/>
              </a:rPr>
              <a:t>65%</a:t>
            </a:r>
          </a:p>
        </p:txBody>
      </p:sp>
      <p:sp>
        <p:nvSpPr>
          <p:cNvPr id="27" name="CasellaDiTesto 26">
            <a:extLst>
              <a:ext uri="{FF2B5EF4-FFF2-40B4-BE49-F238E27FC236}">
                <a16:creationId xmlns:a16="http://schemas.microsoft.com/office/drawing/2014/main" id="{9091A937-C585-46D8-962C-DFC8342FDE1C}"/>
              </a:ext>
            </a:extLst>
          </p:cNvPr>
          <p:cNvSpPr txBox="1"/>
          <p:nvPr userDrawn="1"/>
        </p:nvSpPr>
        <p:spPr>
          <a:xfrm>
            <a:off x="2969628" y="5256672"/>
            <a:ext cx="983410" cy="251030"/>
          </a:xfrm>
          <a:prstGeom prst="rect">
            <a:avLst/>
          </a:prstGeom>
          <a:noFill/>
        </p:spPr>
        <p:txBody>
          <a:bodyPr wrap="square" lIns="0" tIns="0" rIns="0" bIns="0" rtlCol="0">
            <a:noAutofit/>
          </a:bodyPr>
          <a:lstStyle/>
          <a:p>
            <a:r>
              <a:rPr lang="en-GB" noProof="0">
                <a:latin typeface="Times New Roman" panose="02020603050405020304" pitchFamily="18" charset="0"/>
              </a:rPr>
              <a:t>50%</a:t>
            </a:r>
          </a:p>
        </p:txBody>
      </p:sp>
      <p:sp>
        <p:nvSpPr>
          <p:cNvPr id="28" name="CasellaDiTesto 27">
            <a:extLst>
              <a:ext uri="{FF2B5EF4-FFF2-40B4-BE49-F238E27FC236}">
                <a16:creationId xmlns:a16="http://schemas.microsoft.com/office/drawing/2014/main" id="{793892D2-B3E9-400B-82D2-A9342C067571}"/>
              </a:ext>
            </a:extLst>
          </p:cNvPr>
          <p:cNvSpPr txBox="1"/>
          <p:nvPr userDrawn="1"/>
        </p:nvSpPr>
        <p:spPr>
          <a:xfrm>
            <a:off x="4286961" y="5256672"/>
            <a:ext cx="983410" cy="251030"/>
          </a:xfrm>
          <a:prstGeom prst="rect">
            <a:avLst/>
          </a:prstGeom>
          <a:noFill/>
        </p:spPr>
        <p:txBody>
          <a:bodyPr wrap="square" lIns="0" tIns="0" rIns="0" bIns="0" rtlCol="0">
            <a:noAutofit/>
          </a:bodyPr>
          <a:lstStyle/>
          <a:p>
            <a:r>
              <a:rPr lang="en-GB" noProof="0">
                <a:latin typeface="Times New Roman" panose="02020603050405020304" pitchFamily="18" charset="0"/>
              </a:rPr>
              <a:t>35%</a:t>
            </a:r>
          </a:p>
        </p:txBody>
      </p:sp>
      <p:sp>
        <p:nvSpPr>
          <p:cNvPr id="29" name="CasellaDiTesto 28">
            <a:extLst>
              <a:ext uri="{FF2B5EF4-FFF2-40B4-BE49-F238E27FC236}">
                <a16:creationId xmlns:a16="http://schemas.microsoft.com/office/drawing/2014/main" id="{8F1E9654-030A-4256-95B4-AB82E41F7D58}"/>
              </a:ext>
            </a:extLst>
          </p:cNvPr>
          <p:cNvSpPr txBox="1"/>
          <p:nvPr userDrawn="1"/>
        </p:nvSpPr>
        <p:spPr>
          <a:xfrm>
            <a:off x="6921627" y="5256672"/>
            <a:ext cx="983410" cy="251030"/>
          </a:xfrm>
          <a:prstGeom prst="rect">
            <a:avLst/>
          </a:prstGeom>
          <a:noFill/>
        </p:spPr>
        <p:txBody>
          <a:bodyPr wrap="square" lIns="0" tIns="0" rIns="0" bIns="0" rtlCol="0">
            <a:noAutofit/>
          </a:bodyPr>
          <a:lstStyle/>
          <a:p>
            <a:r>
              <a:rPr lang="en-GB" noProof="0">
                <a:latin typeface="Times New Roman" panose="02020603050405020304" pitchFamily="18" charset="0"/>
              </a:rPr>
              <a:t>85%</a:t>
            </a:r>
          </a:p>
        </p:txBody>
      </p:sp>
      <p:sp>
        <p:nvSpPr>
          <p:cNvPr id="30" name="CasellaDiTesto 29">
            <a:extLst>
              <a:ext uri="{FF2B5EF4-FFF2-40B4-BE49-F238E27FC236}">
                <a16:creationId xmlns:a16="http://schemas.microsoft.com/office/drawing/2014/main" id="{19123CAA-3ED6-4883-8903-29B41740857D}"/>
              </a:ext>
            </a:extLst>
          </p:cNvPr>
          <p:cNvSpPr txBox="1"/>
          <p:nvPr userDrawn="1"/>
        </p:nvSpPr>
        <p:spPr>
          <a:xfrm>
            <a:off x="8238960" y="5256672"/>
            <a:ext cx="983410" cy="251030"/>
          </a:xfrm>
          <a:prstGeom prst="rect">
            <a:avLst/>
          </a:prstGeom>
          <a:noFill/>
        </p:spPr>
        <p:txBody>
          <a:bodyPr wrap="square" lIns="0" tIns="0" rIns="0" bIns="0" rtlCol="0">
            <a:noAutofit/>
          </a:bodyPr>
          <a:lstStyle/>
          <a:p>
            <a:r>
              <a:rPr lang="en-GB" noProof="0">
                <a:latin typeface="Times New Roman" panose="02020603050405020304" pitchFamily="18" charset="0"/>
              </a:rPr>
              <a:t>70%</a:t>
            </a:r>
          </a:p>
        </p:txBody>
      </p:sp>
      <p:sp>
        <p:nvSpPr>
          <p:cNvPr id="31" name="CasellaDiTesto 30">
            <a:extLst>
              <a:ext uri="{FF2B5EF4-FFF2-40B4-BE49-F238E27FC236}">
                <a16:creationId xmlns:a16="http://schemas.microsoft.com/office/drawing/2014/main" id="{EE55CD6D-1C8B-49AA-A917-8B2F6815987F}"/>
              </a:ext>
            </a:extLst>
          </p:cNvPr>
          <p:cNvSpPr txBox="1"/>
          <p:nvPr userDrawn="1"/>
        </p:nvSpPr>
        <p:spPr>
          <a:xfrm>
            <a:off x="9556293" y="5256672"/>
            <a:ext cx="983410" cy="251030"/>
          </a:xfrm>
          <a:prstGeom prst="rect">
            <a:avLst/>
          </a:prstGeom>
          <a:noFill/>
        </p:spPr>
        <p:txBody>
          <a:bodyPr wrap="square" lIns="0" tIns="0" rIns="0" bIns="0" rtlCol="0">
            <a:noAutofit/>
          </a:bodyPr>
          <a:lstStyle/>
          <a:p>
            <a:r>
              <a:rPr lang="en-GB" noProof="0">
                <a:latin typeface="Times New Roman" panose="02020603050405020304" pitchFamily="18" charset="0"/>
              </a:rPr>
              <a:t>55%</a:t>
            </a:r>
          </a:p>
        </p:txBody>
      </p:sp>
      <p:sp>
        <p:nvSpPr>
          <p:cNvPr id="32" name="CasellaDiTesto 31">
            <a:extLst>
              <a:ext uri="{FF2B5EF4-FFF2-40B4-BE49-F238E27FC236}">
                <a16:creationId xmlns:a16="http://schemas.microsoft.com/office/drawing/2014/main" id="{8C1BE02C-92B5-49F0-83A1-79218E3FABD9}"/>
              </a:ext>
            </a:extLst>
          </p:cNvPr>
          <p:cNvSpPr txBox="1"/>
          <p:nvPr userDrawn="1"/>
        </p:nvSpPr>
        <p:spPr>
          <a:xfrm>
            <a:off x="10873626" y="5256672"/>
            <a:ext cx="983410" cy="251030"/>
          </a:xfrm>
          <a:prstGeom prst="rect">
            <a:avLst/>
          </a:prstGeom>
          <a:noFill/>
        </p:spPr>
        <p:txBody>
          <a:bodyPr wrap="square" lIns="0" tIns="0" rIns="0" bIns="0" rtlCol="0">
            <a:noAutofit/>
          </a:bodyPr>
          <a:lstStyle/>
          <a:p>
            <a:r>
              <a:rPr lang="en-GB" noProof="0">
                <a:latin typeface="Times New Roman" panose="02020603050405020304" pitchFamily="18" charset="0"/>
              </a:rPr>
              <a:t>40%</a:t>
            </a:r>
          </a:p>
        </p:txBody>
      </p:sp>
      <p:grpSp>
        <p:nvGrpSpPr>
          <p:cNvPr id="35" name="Gruppo 34">
            <a:extLst>
              <a:ext uri="{FF2B5EF4-FFF2-40B4-BE49-F238E27FC236}">
                <a16:creationId xmlns:a16="http://schemas.microsoft.com/office/drawing/2014/main" id="{12BC508D-4720-FD40-B8FE-9156053D2B8D}"/>
              </a:ext>
            </a:extLst>
          </p:cNvPr>
          <p:cNvGrpSpPr/>
          <p:nvPr userDrawn="1"/>
        </p:nvGrpSpPr>
        <p:grpSpPr>
          <a:xfrm>
            <a:off x="334963" y="1285336"/>
            <a:ext cx="983411" cy="1849582"/>
            <a:chOff x="334963" y="1285336"/>
            <a:chExt cx="983411" cy="1849582"/>
          </a:xfrm>
        </p:grpSpPr>
        <p:sp>
          <p:nvSpPr>
            <p:cNvPr id="16" name="Rettangolo 15">
              <a:extLst>
                <a:ext uri="{FF2B5EF4-FFF2-40B4-BE49-F238E27FC236}">
                  <a16:creationId xmlns:a16="http://schemas.microsoft.com/office/drawing/2014/main" id="{64F41BCA-3A1A-4965-B070-B71394531CDF}"/>
                </a:ext>
              </a:extLst>
            </p:cNvPr>
            <p:cNvSpPr/>
            <p:nvPr userDrawn="1"/>
          </p:nvSpPr>
          <p:spPr>
            <a:xfrm>
              <a:off x="334963" y="1285336"/>
              <a:ext cx="983411" cy="983411"/>
            </a:xfrm>
            <a:prstGeom prst="rect">
              <a:avLst/>
            </a:prstGeom>
            <a:solidFill>
              <a:srgbClr val="001E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33" name="CasellaDiTesto 32">
              <a:extLst>
                <a:ext uri="{FF2B5EF4-FFF2-40B4-BE49-F238E27FC236}">
                  <a16:creationId xmlns:a16="http://schemas.microsoft.com/office/drawing/2014/main" id="{F8067DCD-C53B-6D4A-8D1B-A4C435E8A267}"/>
                </a:ext>
              </a:extLst>
            </p:cNvPr>
            <p:cNvSpPr txBox="1"/>
            <p:nvPr userDrawn="1"/>
          </p:nvSpPr>
          <p:spPr>
            <a:xfrm>
              <a:off x="334963" y="2338660"/>
              <a:ext cx="231567" cy="796258"/>
            </a:xfrm>
            <a:prstGeom prst="rect">
              <a:avLst/>
            </a:prstGeom>
            <a:noFill/>
          </p:spPr>
          <p:txBody>
            <a:bodyPr wrap="square" lIns="0" tIns="0" rIns="0" bIns="0" rtlCol="0">
              <a:noAutofit/>
            </a:bodyPr>
            <a:lstStyle/>
            <a:p>
              <a:r>
                <a:rPr lang="en-GB" noProof="0">
                  <a:latin typeface="Times New Roman" panose="02020603050405020304" pitchFamily="18" charset="0"/>
                </a:rPr>
                <a:t>R</a:t>
              </a:r>
            </a:p>
            <a:p>
              <a:r>
                <a:rPr lang="en-GB" noProof="0">
                  <a:latin typeface="Times New Roman" panose="02020603050405020304" pitchFamily="18" charset="0"/>
                </a:rPr>
                <a:t>G</a:t>
              </a:r>
            </a:p>
            <a:p>
              <a:r>
                <a:rPr lang="en-GB" noProof="0">
                  <a:latin typeface="Times New Roman" panose="02020603050405020304" pitchFamily="18" charset="0"/>
                </a:rPr>
                <a:t>B</a:t>
              </a:r>
            </a:p>
          </p:txBody>
        </p:sp>
        <p:sp>
          <p:nvSpPr>
            <p:cNvPr id="37" name="CasellaDiTesto 36">
              <a:extLst>
                <a:ext uri="{FF2B5EF4-FFF2-40B4-BE49-F238E27FC236}">
                  <a16:creationId xmlns:a16="http://schemas.microsoft.com/office/drawing/2014/main" id="{7E77E5D7-938D-3346-8134-24E34632C166}"/>
                </a:ext>
              </a:extLst>
            </p:cNvPr>
            <p:cNvSpPr txBox="1"/>
            <p:nvPr userDrawn="1"/>
          </p:nvSpPr>
          <p:spPr>
            <a:xfrm>
              <a:off x="900454" y="2338660"/>
              <a:ext cx="411512" cy="796258"/>
            </a:xfrm>
            <a:prstGeom prst="rect">
              <a:avLst/>
            </a:prstGeom>
            <a:noFill/>
          </p:spPr>
          <p:txBody>
            <a:bodyPr wrap="square" lIns="0" tIns="0" rIns="0" bIns="0" rtlCol="0">
              <a:noAutofit/>
            </a:bodyPr>
            <a:lstStyle/>
            <a:p>
              <a:pPr algn="r"/>
              <a:r>
                <a:rPr lang="en-GB" noProof="0">
                  <a:latin typeface="Times New Roman" panose="02020603050405020304" pitchFamily="18" charset="0"/>
                </a:rPr>
                <a:t>0</a:t>
              </a:r>
            </a:p>
            <a:p>
              <a:pPr algn="r"/>
              <a:r>
                <a:rPr lang="en-GB" noProof="0">
                  <a:latin typeface="Times New Roman" panose="02020603050405020304" pitchFamily="18" charset="0"/>
                </a:rPr>
                <a:t>30</a:t>
              </a:r>
            </a:p>
            <a:p>
              <a:pPr algn="r"/>
              <a:r>
                <a:rPr lang="en-GB" noProof="0">
                  <a:latin typeface="Times New Roman" panose="02020603050405020304" pitchFamily="18" charset="0"/>
                </a:rPr>
                <a:t>133</a:t>
              </a:r>
            </a:p>
          </p:txBody>
        </p:sp>
      </p:grpSp>
      <p:grpSp>
        <p:nvGrpSpPr>
          <p:cNvPr id="34" name="Gruppo 33">
            <a:extLst>
              <a:ext uri="{FF2B5EF4-FFF2-40B4-BE49-F238E27FC236}">
                <a16:creationId xmlns:a16="http://schemas.microsoft.com/office/drawing/2014/main" id="{1282EEDF-1C50-BC4A-A997-FB1CC73FFA01}"/>
              </a:ext>
            </a:extLst>
          </p:cNvPr>
          <p:cNvGrpSpPr/>
          <p:nvPr userDrawn="1"/>
        </p:nvGrpSpPr>
        <p:grpSpPr>
          <a:xfrm>
            <a:off x="1834323" y="1285336"/>
            <a:ext cx="988778" cy="1849582"/>
            <a:chOff x="1646929" y="1285336"/>
            <a:chExt cx="988778" cy="1849582"/>
          </a:xfrm>
        </p:grpSpPr>
        <p:sp>
          <p:nvSpPr>
            <p:cNvPr id="7" name="Rettangolo 6">
              <a:extLst>
                <a:ext uri="{FF2B5EF4-FFF2-40B4-BE49-F238E27FC236}">
                  <a16:creationId xmlns:a16="http://schemas.microsoft.com/office/drawing/2014/main" id="{3F32B03D-D097-4AB7-927B-3170F668AAF8}"/>
                </a:ext>
              </a:extLst>
            </p:cNvPr>
            <p:cNvSpPr/>
            <p:nvPr userDrawn="1"/>
          </p:nvSpPr>
          <p:spPr>
            <a:xfrm>
              <a:off x="1652296" y="1285336"/>
              <a:ext cx="983411" cy="983411"/>
            </a:xfrm>
            <a:prstGeom prst="rect">
              <a:avLst/>
            </a:prstGeom>
            <a:solidFill>
              <a:srgbClr val="FF5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38" name="CasellaDiTesto 37">
              <a:extLst>
                <a:ext uri="{FF2B5EF4-FFF2-40B4-BE49-F238E27FC236}">
                  <a16:creationId xmlns:a16="http://schemas.microsoft.com/office/drawing/2014/main" id="{20C8B4A8-2A95-1D4F-8E60-489C9EDC9388}"/>
                </a:ext>
              </a:extLst>
            </p:cNvPr>
            <p:cNvSpPr txBox="1"/>
            <p:nvPr userDrawn="1"/>
          </p:nvSpPr>
          <p:spPr>
            <a:xfrm>
              <a:off x="1646929" y="2338660"/>
              <a:ext cx="231567" cy="796258"/>
            </a:xfrm>
            <a:prstGeom prst="rect">
              <a:avLst/>
            </a:prstGeom>
            <a:noFill/>
          </p:spPr>
          <p:txBody>
            <a:bodyPr wrap="square" lIns="0" tIns="0" rIns="0" bIns="0" rtlCol="0">
              <a:noAutofit/>
            </a:bodyPr>
            <a:lstStyle/>
            <a:p>
              <a:r>
                <a:rPr lang="en-GB" noProof="0">
                  <a:latin typeface="Times New Roman" panose="02020603050405020304" pitchFamily="18" charset="0"/>
                </a:rPr>
                <a:t>R</a:t>
              </a:r>
            </a:p>
            <a:p>
              <a:r>
                <a:rPr lang="en-GB" noProof="0">
                  <a:latin typeface="Times New Roman" panose="02020603050405020304" pitchFamily="18" charset="0"/>
                </a:rPr>
                <a:t>G</a:t>
              </a:r>
            </a:p>
            <a:p>
              <a:r>
                <a:rPr lang="en-GB" noProof="0">
                  <a:latin typeface="Times New Roman" panose="02020603050405020304" pitchFamily="18" charset="0"/>
                </a:rPr>
                <a:t>B</a:t>
              </a:r>
            </a:p>
          </p:txBody>
        </p:sp>
        <p:sp>
          <p:nvSpPr>
            <p:cNvPr id="39" name="CasellaDiTesto 38">
              <a:extLst>
                <a:ext uri="{FF2B5EF4-FFF2-40B4-BE49-F238E27FC236}">
                  <a16:creationId xmlns:a16="http://schemas.microsoft.com/office/drawing/2014/main" id="{3EC830B2-A5C3-C84A-9C53-73C85457DCDF}"/>
                </a:ext>
              </a:extLst>
            </p:cNvPr>
            <p:cNvSpPr txBox="1"/>
            <p:nvPr userDrawn="1"/>
          </p:nvSpPr>
          <p:spPr>
            <a:xfrm>
              <a:off x="2212420" y="2338660"/>
              <a:ext cx="411512" cy="796258"/>
            </a:xfrm>
            <a:prstGeom prst="rect">
              <a:avLst/>
            </a:prstGeom>
            <a:noFill/>
          </p:spPr>
          <p:txBody>
            <a:bodyPr wrap="square" lIns="0" tIns="0" rIns="0" bIns="0" rtlCol="0">
              <a:noAutofit/>
            </a:bodyPr>
            <a:lstStyle/>
            <a:p>
              <a:pPr algn="r"/>
              <a:r>
                <a:rPr lang="en-GB" noProof="0">
                  <a:latin typeface="Times New Roman" panose="02020603050405020304" pitchFamily="18" charset="0"/>
                </a:rPr>
                <a:t>255</a:t>
              </a:r>
            </a:p>
            <a:p>
              <a:pPr algn="r"/>
              <a:r>
                <a:rPr lang="en-GB" noProof="0">
                  <a:latin typeface="Times New Roman" panose="02020603050405020304" pitchFamily="18" charset="0"/>
                </a:rPr>
                <a:t>90</a:t>
              </a:r>
            </a:p>
            <a:p>
              <a:pPr algn="r"/>
              <a:r>
                <a:rPr lang="en-GB" noProof="0">
                  <a:latin typeface="Times New Roman" panose="02020603050405020304" pitchFamily="18" charset="0"/>
                </a:rPr>
                <a:t>251</a:t>
              </a:r>
            </a:p>
          </p:txBody>
        </p:sp>
      </p:grpSp>
      <p:grpSp>
        <p:nvGrpSpPr>
          <p:cNvPr id="15" name="Gruppo 14">
            <a:extLst>
              <a:ext uri="{FF2B5EF4-FFF2-40B4-BE49-F238E27FC236}">
                <a16:creationId xmlns:a16="http://schemas.microsoft.com/office/drawing/2014/main" id="{EED5423D-A393-1E44-8A75-5C99BF076E57}"/>
              </a:ext>
            </a:extLst>
          </p:cNvPr>
          <p:cNvGrpSpPr/>
          <p:nvPr userDrawn="1"/>
        </p:nvGrpSpPr>
        <p:grpSpPr>
          <a:xfrm>
            <a:off x="3339050" y="1285336"/>
            <a:ext cx="984206" cy="1849582"/>
            <a:chOff x="2968834" y="1285336"/>
            <a:chExt cx="984206" cy="1849582"/>
          </a:xfrm>
        </p:grpSpPr>
        <p:sp>
          <p:nvSpPr>
            <p:cNvPr id="8" name="Rettangolo 7">
              <a:extLst>
                <a:ext uri="{FF2B5EF4-FFF2-40B4-BE49-F238E27FC236}">
                  <a16:creationId xmlns:a16="http://schemas.microsoft.com/office/drawing/2014/main" id="{5293C3C0-30F9-4822-A5F5-9A892F19ACC7}"/>
                </a:ext>
              </a:extLst>
            </p:cNvPr>
            <p:cNvSpPr/>
            <p:nvPr userDrawn="1"/>
          </p:nvSpPr>
          <p:spPr>
            <a:xfrm>
              <a:off x="2969629" y="1285336"/>
              <a:ext cx="983411" cy="983411"/>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40" name="CasellaDiTesto 39">
              <a:extLst>
                <a:ext uri="{FF2B5EF4-FFF2-40B4-BE49-F238E27FC236}">
                  <a16:creationId xmlns:a16="http://schemas.microsoft.com/office/drawing/2014/main" id="{7B28C42B-49B5-3348-89BE-9A3A71A39189}"/>
                </a:ext>
              </a:extLst>
            </p:cNvPr>
            <p:cNvSpPr txBox="1"/>
            <p:nvPr userDrawn="1"/>
          </p:nvSpPr>
          <p:spPr>
            <a:xfrm>
              <a:off x="2968834" y="2338660"/>
              <a:ext cx="231567" cy="796258"/>
            </a:xfrm>
            <a:prstGeom prst="rect">
              <a:avLst/>
            </a:prstGeom>
            <a:noFill/>
          </p:spPr>
          <p:txBody>
            <a:bodyPr wrap="square" lIns="0" tIns="0" rIns="0" bIns="0" rtlCol="0">
              <a:noAutofit/>
            </a:bodyPr>
            <a:lstStyle/>
            <a:p>
              <a:r>
                <a:rPr lang="en-GB" noProof="0">
                  <a:latin typeface="Times New Roman" panose="02020603050405020304" pitchFamily="18" charset="0"/>
                </a:rPr>
                <a:t>R</a:t>
              </a:r>
            </a:p>
            <a:p>
              <a:r>
                <a:rPr lang="en-GB" noProof="0">
                  <a:latin typeface="Times New Roman" panose="02020603050405020304" pitchFamily="18" charset="0"/>
                </a:rPr>
                <a:t>G</a:t>
              </a:r>
            </a:p>
            <a:p>
              <a:r>
                <a:rPr lang="en-GB" noProof="0">
                  <a:latin typeface="Times New Roman" panose="02020603050405020304" pitchFamily="18" charset="0"/>
                </a:rPr>
                <a:t>B</a:t>
              </a:r>
            </a:p>
          </p:txBody>
        </p:sp>
        <p:sp>
          <p:nvSpPr>
            <p:cNvPr id="41" name="CasellaDiTesto 40">
              <a:extLst>
                <a:ext uri="{FF2B5EF4-FFF2-40B4-BE49-F238E27FC236}">
                  <a16:creationId xmlns:a16="http://schemas.microsoft.com/office/drawing/2014/main" id="{BA31E469-373C-2E44-9545-C6BA5561CA70}"/>
                </a:ext>
              </a:extLst>
            </p:cNvPr>
            <p:cNvSpPr txBox="1"/>
            <p:nvPr userDrawn="1"/>
          </p:nvSpPr>
          <p:spPr>
            <a:xfrm>
              <a:off x="3534325" y="2338660"/>
              <a:ext cx="411512" cy="796258"/>
            </a:xfrm>
            <a:prstGeom prst="rect">
              <a:avLst/>
            </a:prstGeom>
            <a:noFill/>
          </p:spPr>
          <p:txBody>
            <a:bodyPr wrap="square" lIns="0" tIns="0" rIns="0" bIns="0" rtlCol="0">
              <a:noAutofit/>
            </a:bodyPr>
            <a:lstStyle/>
            <a:p>
              <a:pPr algn="r"/>
              <a:r>
                <a:rPr lang="en-GB" noProof="0">
                  <a:latin typeface="Times New Roman" panose="02020603050405020304" pitchFamily="18" charset="0"/>
                </a:rPr>
                <a:t>255</a:t>
              </a:r>
            </a:p>
            <a:p>
              <a:pPr algn="r"/>
              <a:r>
                <a:rPr lang="en-GB" noProof="0">
                  <a:latin typeface="Times New Roman" panose="02020603050405020304" pitchFamily="18" charset="0"/>
                </a:rPr>
                <a:t>213</a:t>
              </a:r>
            </a:p>
            <a:p>
              <a:pPr algn="r"/>
              <a:r>
                <a:rPr lang="en-GB" noProof="0">
                  <a:latin typeface="Times New Roman" panose="02020603050405020304" pitchFamily="18" charset="0"/>
                </a:rPr>
                <a:t>0</a:t>
              </a:r>
            </a:p>
          </p:txBody>
        </p:sp>
      </p:grpSp>
      <p:grpSp>
        <p:nvGrpSpPr>
          <p:cNvPr id="6" name="Gruppo 5">
            <a:extLst>
              <a:ext uri="{FF2B5EF4-FFF2-40B4-BE49-F238E27FC236}">
                <a16:creationId xmlns:a16="http://schemas.microsoft.com/office/drawing/2014/main" id="{770072B7-8E18-484E-8096-D193A1CB9E86}"/>
              </a:ext>
            </a:extLst>
          </p:cNvPr>
          <p:cNvGrpSpPr/>
          <p:nvPr userDrawn="1"/>
        </p:nvGrpSpPr>
        <p:grpSpPr>
          <a:xfrm>
            <a:off x="4839205" y="1285336"/>
            <a:ext cx="989574" cy="1849582"/>
            <a:chOff x="4280799" y="1285336"/>
            <a:chExt cx="989574" cy="1849582"/>
          </a:xfrm>
        </p:grpSpPr>
        <p:sp>
          <p:nvSpPr>
            <p:cNvPr id="9" name="Rettangolo 8">
              <a:extLst>
                <a:ext uri="{FF2B5EF4-FFF2-40B4-BE49-F238E27FC236}">
                  <a16:creationId xmlns:a16="http://schemas.microsoft.com/office/drawing/2014/main" id="{247653BC-DF57-418B-9929-76D9E35A38B8}"/>
                </a:ext>
              </a:extLst>
            </p:cNvPr>
            <p:cNvSpPr/>
            <p:nvPr userDrawn="1"/>
          </p:nvSpPr>
          <p:spPr>
            <a:xfrm>
              <a:off x="4286962" y="1285336"/>
              <a:ext cx="983411" cy="983411"/>
            </a:xfrm>
            <a:prstGeom prst="rect">
              <a:avLst/>
            </a:prstGeom>
            <a:solidFill>
              <a:srgbClr val="E6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42" name="CasellaDiTesto 41">
              <a:extLst>
                <a:ext uri="{FF2B5EF4-FFF2-40B4-BE49-F238E27FC236}">
                  <a16:creationId xmlns:a16="http://schemas.microsoft.com/office/drawing/2014/main" id="{523054D9-46C6-9E45-80AC-C2349883FDC8}"/>
                </a:ext>
              </a:extLst>
            </p:cNvPr>
            <p:cNvSpPr txBox="1"/>
            <p:nvPr userDrawn="1"/>
          </p:nvSpPr>
          <p:spPr>
            <a:xfrm>
              <a:off x="4280799" y="2338660"/>
              <a:ext cx="231567" cy="796258"/>
            </a:xfrm>
            <a:prstGeom prst="rect">
              <a:avLst/>
            </a:prstGeom>
            <a:noFill/>
          </p:spPr>
          <p:txBody>
            <a:bodyPr wrap="square" lIns="0" tIns="0" rIns="0" bIns="0" rtlCol="0">
              <a:noAutofit/>
            </a:bodyPr>
            <a:lstStyle/>
            <a:p>
              <a:r>
                <a:rPr lang="en-GB" noProof="0">
                  <a:latin typeface="Times New Roman" panose="02020603050405020304" pitchFamily="18" charset="0"/>
                </a:rPr>
                <a:t>R</a:t>
              </a:r>
            </a:p>
            <a:p>
              <a:r>
                <a:rPr lang="en-GB" noProof="0">
                  <a:latin typeface="Times New Roman" panose="02020603050405020304" pitchFamily="18" charset="0"/>
                </a:rPr>
                <a:t>G</a:t>
              </a:r>
            </a:p>
            <a:p>
              <a:r>
                <a:rPr lang="en-GB" noProof="0">
                  <a:latin typeface="Times New Roman" panose="02020603050405020304" pitchFamily="18" charset="0"/>
                </a:rPr>
                <a:t>B</a:t>
              </a:r>
            </a:p>
          </p:txBody>
        </p:sp>
        <p:sp>
          <p:nvSpPr>
            <p:cNvPr id="43" name="CasellaDiTesto 42">
              <a:extLst>
                <a:ext uri="{FF2B5EF4-FFF2-40B4-BE49-F238E27FC236}">
                  <a16:creationId xmlns:a16="http://schemas.microsoft.com/office/drawing/2014/main" id="{3CB78434-3F1F-B741-BA0F-506A6AAE845E}"/>
                </a:ext>
              </a:extLst>
            </p:cNvPr>
            <p:cNvSpPr txBox="1"/>
            <p:nvPr userDrawn="1"/>
          </p:nvSpPr>
          <p:spPr>
            <a:xfrm>
              <a:off x="4846290" y="2338660"/>
              <a:ext cx="411512" cy="796258"/>
            </a:xfrm>
            <a:prstGeom prst="rect">
              <a:avLst/>
            </a:prstGeom>
            <a:noFill/>
          </p:spPr>
          <p:txBody>
            <a:bodyPr wrap="square" lIns="0" tIns="0" rIns="0" bIns="0" rtlCol="0">
              <a:noAutofit/>
            </a:bodyPr>
            <a:lstStyle/>
            <a:p>
              <a:pPr algn="r"/>
              <a:r>
                <a:rPr lang="en-GB" noProof="0">
                  <a:latin typeface="Times New Roman" panose="02020603050405020304" pitchFamily="18" charset="0"/>
                </a:rPr>
                <a:t>230</a:t>
              </a:r>
            </a:p>
            <a:p>
              <a:pPr algn="r"/>
              <a:r>
                <a:rPr lang="en-GB" noProof="0">
                  <a:latin typeface="Times New Roman" panose="02020603050405020304" pitchFamily="18" charset="0"/>
                </a:rPr>
                <a:t>100</a:t>
              </a:r>
            </a:p>
            <a:p>
              <a:pPr algn="r"/>
              <a:r>
                <a:rPr lang="en-GB" noProof="0">
                  <a:latin typeface="Times New Roman" panose="02020603050405020304" pitchFamily="18" charset="0"/>
                </a:rPr>
                <a:t>0</a:t>
              </a:r>
            </a:p>
          </p:txBody>
        </p:sp>
      </p:grpSp>
      <p:grpSp>
        <p:nvGrpSpPr>
          <p:cNvPr id="5" name="Gruppo 4">
            <a:extLst>
              <a:ext uri="{FF2B5EF4-FFF2-40B4-BE49-F238E27FC236}">
                <a16:creationId xmlns:a16="http://schemas.microsoft.com/office/drawing/2014/main" id="{CF9185DF-967A-C742-9777-C8F91C72E1F1}"/>
              </a:ext>
            </a:extLst>
          </p:cNvPr>
          <p:cNvGrpSpPr/>
          <p:nvPr userDrawn="1"/>
        </p:nvGrpSpPr>
        <p:grpSpPr>
          <a:xfrm>
            <a:off x="6344728" y="1285336"/>
            <a:ext cx="985003" cy="1849582"/>
            <a:chOff x="5602703" y="1285336"/>
            <a:chExt cx="985003" cy="1849582"/>
          </a:xfrm>
        </p:grpSpPr>
        <p:sp>
          <p:nvSpPr>
            <p:cNvPr id="10" name="Rettangolo 9">
              <a:extLst>
                <a:ext uri="{FF2B5EF4-FFF2-40B4-BE49-F238E27FC236}">
                  <a16:creationId xmlns:a16="http://schemas.microsoft.com/office/drawing/2014/main" id="{E4B42762-3280-488E-8413-D8FE06C7C467}"/>
                </a:ext>
              </a:extLst>
            </p:cNvPr>
            <p:cNvSpPr/>
            <p:nvPr userDrawn="1"/>
          </p:nvSpPr>
          <p:spPr>
            <a:xfrm>
              <a:off x="5604295" y="1285336"/>
              <a:ext cx="983411" cy="983411"/>
            </a:xfrm>
            <a:prstGeom prst="rect">
              <a:avLst/>
            </a:prstGeom>
            <a:solidFill>
              <a:srgbClr val="006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44" name="CasellaDiTesto 43">
              <a:extLst>
                <a:ext uri="{FF2B5EF4-FFF2-40B4-BE49-F238E27FC236}">
                  <a16:creationId xmlns:a16="http://schemas.microsoft.com/office/drawing/2014/main" id="{A92EE305-A9BC-F948-A7FA-7E0A9C48D127}"/>
                </a:ext>
              </a:extLst>
            </p:cNvPr>
            <p:cNvSpPr txBox="1"/>
            <p:nvPr userDrawn="1"/>
          </p:nvSpPr>
          <p:spPr>
            <a:xfrm>
              <a:off x="5602703" y="2338660"/>
              <a:ext cx="231567" cy="796258"/>
            </a:xfrm>
            <a:prstGeom prst="rect">
              <a:avLst/>
            </a:prstGeom>
            <a:noFill/>
          </p:spPr>
          <p:txBody>
            <a:bodyPr wrap="square" lIns="0" tIns="0" rIns="0" bIns="0" rtlCol="0">
              <a:noAutofit/>
            </a:bodyPr>
            <a:lstStyle/>
            <a:p>
              <a:r>
                <a:rPr lang="en-GB" noProof="0">
                  <a:latin typeface="Times New Roman" panose="02020603050405020304" pitchFamily="18" charset="0"/>
                </a:rPr>
                <a:t>R</a:t>
              </a:r>
            </a:p>
            <a:p>
              <a:r>
                <a:rPr lang="en-GB" noProof="0">
                  <a:latin typeface="Times New Roman" panose="02020603050405020304" pitchFamily="18" charset="0"/>
                </a:rPr>
                <a:t>G</a:t>
              </a:r>
            </a:p>
            <a:p>
              <a:r>
                <a:rPr lang="en-GB" noProof="0">
                  <a:latin typeface="Times New Roman" panose="02020603050405020304" pitchFamily="18" charset="0"/>
                </a:rPr>
                <a:t>B</a:t>
              </a:r>
            </a:p>
          </p:txBody>
        </p:sp>
        <p:sp>
          <p:nvSpPr>
            <p:cNvPr id="45" name="CasellaDiTesto 44">
              <a:extLst>
                <a:ext uri="{FF2B5EF4-FFF2-40B4-BE49-F238E27FC236}">
                  <a16:creationId xmlns:a16="http://schemas.microsoft.com/office/drawing/2014/main" id="{DF46D59B-E968-D343-A286-490AF1CBB563}"/>
                </a:ext>
              </a:extLst>
            </p:cNvPr>
            <p:cNvSpPr txBox="1"/>
            <p:nvPr userDrawn="1"/>
          </p:nvSpPr>
          <p:spPr>
            <a:xfrm>
              <a:off x="6168194" y="2338660"/>
              <a:ext cx="411512" cy="796258"/>
            </a:xfrm>
            <a:prstGeom prst="rect">
              <a:avLst/>
            </a:prstGeom>
            <a:noFill/>
          </p:spPr>
          <p:txBody>
            <a:bodyPr wrap="square" lIns="0" tIns="0" rIns="0" bIns="0" rtlCol="0">
              <a:noAutofit/>
            </a:bodyPr>
            <a:lstStyle/>
            <a:p>
              <a:pPr algn="r"/>
              <a:r>
                <a:rPr lang="en-GB" noProof="0">
                  <a:latin typeface="Times New Roman" panose="02020603050405020304" pitchFamily="18" charset="0"/>
                </a:rPr>
                <a:t>0</a:t>
              </a:r>
            </a:p>
            <a:p>
              <a:pPr algn="r"/>
              <a:r>
                <a:rPr lang="en-GB" noProof="0">
                  <a:latin typeface="Times New Roman" panose="02020603050405020304" pitchFamily="18" charset="0"/>
                </a:rPr>
                <a:t>110</a:t>
              </a:r>
            </a:p>
            <a:p>
              <a:pPr algn="r"/>
              <a:r>
                <a:rPr lang="en-GB" noProof="0">
                  <a:latin typeface="Times New Roman" panose="02020603050405020304" pitchFamily="18" charset="0"/>
                </a:rPr>
                <a:t>120</a:t>
              </a:r>
            </a:p>
          </p:txBody>
        </p:sp>
      </p:grpSp>
      <p:grpSp>
        <p:nvGrpSpPr>
          <p:cNvPr id="4" name="Gruppo 3">
            <a:extLst>
              <a:ext uri="{FF2B5EF4-FFF2-40B4-BE49-F238E27FC236}">
                <a16:creationId xmlns:a16="http://schemas.microsoft.com/office/drawing/2014/main" id="{DB02FD4E-44C7-A74F-A6D8-A07CBA57450D}"/>
              </a:ext>
            </a:extLst>
          </p:cNvPr>
          <p:cNvGrpSpPr/>
          <p:nvPr userDrawn="1"/>
        </p:nvGrpSpPr>
        <p:grpSpPr>
          <a:xfrm>
            <a:off x="7845680" y="1285336"/>
            <a:ext cx="1000310" cy="1849582"/>
            <a:chOff x="6904729" y="1285336"/>
            <a:chExt cx="1000310" cy="1849582"/>
          </a:xfrm>
        </p:grpSpPr>
        <p:sp>
          <p:nvSpPr>
            <p:cNvPr id="11" name="Rettangolo 10">
              <a:extLst>
                <a:ext uri="{FF2B5EF4-FFF2-40B4-BE49-F238E27FC236}">
                  <a16:creationId xmlns:a16="http://schemas.microsoft.com/office/drawing/2014/main" id="{B9A609AA-16D4-49E5-A6C6-5B098E7B7537}"/>
                </a:ext>
              </a:extLst>
            </p:cNvPr>
            <p:cNvSpPr/>
            <p:nvPr userDrawn="1"/>
          </p:nvSpPr>
          <p:spPr>
            <a:xfrm>
              <a:off x="6921628" y="1285336"/>
              <a:ext cx="983411" cy="9834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46" name="CasellaDiTesto 45">
              <a:extLst>
                <a:ext uri="{FF2B5EF4-FFF2-40B4-BE49-F238E27FC236}">
                  <a16:creationId xmlns:a16="http://schemas.microsoft.com/office/drawing/2014/main" id="{5CA998CD-A3C6-F542-BA21-8CE38380AF81}"/>
                </a:ext>
              </a:extLst>
            </p:cNvPr>
            <p:cNvSpPr txBox="1"/>
            <p:nvPr userDrawn="1"/>
          </p:nvSpPr>
          <p:spPr>
            <a:xfrm>
              <a:off x="6904729" y="2338660"/>
              <a:ext cx="231567" cy="796258"/>
            </a:xfrm>
            <a:prstGeom prst="rect">
              <a:avLst/>
            </a:prstGeom>
            <a:noFill/>
          </p:spPr>
          <p:txBody>
            <a:bodyPr wrap="square" lIns="0" tIns="0" rIns="0" bIns="0" rtlCol="0">
              <a:noAutofit/>
            </a:bodyPr>
            <a:lstStyle/>
            <a:p>
              <a:r>
                <a:rPr lang="en-GB" noProof="0">
                  <a:latin typeface="Times New Roman" panose="02020603050405020304" pitchFamily="18" charset="0"/>
                </a:rPr>
                <a:t>R</a:t>
              </a:r>
            </a:p>
            <a:p>
              <a:r>
                <a:rPr lang="en-GB" noProof="0">
                  <a:latin typeface="Times New Roman" panose="02020603050405020304" pitchFamily="18" charset="0"/>
                </a:rPr>
                <a:t>G</a:t>
              </a:r>
            </a:p>
            <a:p>
              <a:r>
                <a:rPr lang="en-GB" noProof="0">
                  <a:latin typeface="Times New Roman" panose="02020603050405020304" pitchFamily="18" charset="0"/>
                </a:rPr>
                <a:t>B</a:t>
              </a:r>
            </a:p>
          </p:txBody>
        </p:sp>
        <p:sp>
          <p:nvSpPr>
            <p:cNvPr id="47" name="CasellaDiTesto 46">
              <a:extLst>
                <a:ext uri="{FF2B5EF4-FFF2-40B4-BE49-F238E27FC236}">
                  <a16:creationId xmlns:a16="http://schemas.microsoft.com/office/drawing/2014/main" id="{3A4C7CEA-43B9-5845-84E7-0D243FC298BC}"/>
                </a:ext>
              </a:extLst>
            </p:cNvPr>
            <p:cNvSpPr txBox="1"/>
            <p:nvPr userDrawn="1"/>
          </p:nvSpPr>
          <p:spPr>
            <a:xfrm>
              <a:off x="7470220" y="2338660"/>
              <a:ext cx="411512" cy="796258"/>
            </a:xfrm>
            <a:prstGeom prst="rect">
              <a:avLst/>
            </a:prstGeom>
            <a:noFill/>
          </p:spPr>
          <p:txBody>
            <a:bodyPr wrap="square" lIns="0" tIns="0" rIns="0" bIns="0" rtlCol="0">
              <a:noAutofit/>
            </a:bodyPr>
            <a:lstStyle/>
            <a:p>
              <a:pPr algn="r"/>
              <a:r>
                <a:rPr lang="en-GB" noProof="0">
                  <a:latin typeface="Times New Roman" panose="02020603050405020304" pitchFamily="18" charset="0"/>
                </a:rPr>
                <a:t>0</a:t>
              </a:r>
            </a:p>
            <a:p>
              <a:pPr algn="r"/>
              <a:r>
                <a:rPr lang="en-GB" noProof="0">
                  <a:latin typeface="Times New Roman" panose="02020603050405020304" pitchFamily="18" charset="0"/>
                </a:rPr>
                <a:t>235</a:t>
              </a:r>
            </a:p>
            <a:p>
              <a:pPr algn="r"/>
              <a:r>
                <a:rPr lang="en-GB" noProof="0">
                  <a:latin typeface="Times New Roman" panose="02020603050405020304" pitchFamily="18" charset="0"/>
                </a:rPr>
                <a:t>240</a:t>
              </a:r>
            </a:p>
          </p:txBody>
        </p:sp>
      </p:grpSp>
      <p:grpSp>
        <p:nvGrpSpPr>
          <p:cNvPr id="3" name="Gruppo 2">
            <a:extLst>
              <a:ext uri="{FF2B5EF4-FFF2-40B4-BE49-F238E27FC236}">
                <a16:creationId xmlns:a16="http://schemas.microsoft.com/office/drawing/2014/main" id="{99EA2EA3-DABF-1849-828C-325E0E678CE0}"/>
              </a:ext>
            </a:extLst>
          </p:cNvPr>
          <p:cNvGrpSpPr/>
          <p:nvPr userDrawn="1"/>
        </p:nvGrpSpPr>
        <p:grpSpPr>
          <a:xfrm>
            <a:off x="9361939" y="1285336"/>
            <a:ext cx="995739" cy="1849582"/>
            <a:chOff x="8226633" y="1285336"/>
            <a:chExt cx="995739" cy="1849582"/>
          </a:xfrm>
        </p:grpSpPr>
        <p:sp>
          <p:nvSpPr>
            <p:cNvPr id="12" name="Rettangolo 11">
              <a:extLst>
                <a:ext uri="{FF2B5EF4-FFF2-40B4-BE49-F238E27FC236}">
                  <a16:creationId xmlns:a16="http://schemas.microsoft.com/office/drawing/2014/main" id="{2D91E31B-8D36-4D62-814B-DBD7F6EFE246}"/>
                </a:ext>
              </a:extLst>
            </p:cNvPr>
            <p:cNvSpPr/>
            <p:nvPr userDrawn="1"/>
          </p:nvSpPr>
          <p:spPr>
            <a:xfrm>
              <a:off x="8238961" y="1285336"/>
              <a:ext cx="983411" cy="983411"/>
            </a:xfrm>
            <a:prstGeom prst="rect">
              <a:avLst/>
            </a:prstGeom>
            <a:solidFill>
              <a:srgbClr val="6E5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48" name="CasellaDiTesto 47">
              <a:extLst>
                <a:ext uri="{FF2B5EF4-FFF2-40B4-BE49-F238E27FC236}">
                  <a16:creationId xmlns:a16="http://schemas.microsoft.com/office/drawing/2014/main" id="{31B17375-2BD3-D04D-8870-7937C1900473}"/>
                </a:ext>
              </a:extLst>
            </p:cNvPr>
            <p:cNvSpPr txBox="1"/>
            <p:nvPr userDrawn="1"/>
          </p:nvSpPr>
          <p:spPr>
            <a:xfrm>
              <a:off x="8226633" y="2338660"/>
              <a:ext cx="231567" cy="796258"/>
            </a:xfrm>
            <a:prstGeom prst="rect">
              <a:avLst/>
            </a:prstGeom>
            <a:noFill/>
          </p:spPr>
          <p:txBody>
            <a:bodyPr wrap="square" lIns="0" tIns="0" rIns="0" bIns="0" rtlCol="0">
              <a:noAutofit/>
            </a:bodyPr>
            <a:lstStyle/>
            <a:p>
              <a:r>
                <a:rPr lang="en-GB" noProof="0">
                  <a:latin typeface="Times New Roman" panose="02020603050405020304" pitchFamily="18" charset="0"/>
                </a:rPr>
                <a:t>R</a:t>
              </a:r>
            </a:p>
            <a:p>
              <a:r>
                <a:rPr lang="en-GB" noProof="0">
                  <a:latin typeface="Times New Roman" panose="02020603050405020304" pitchFamily="18" charset="0"/>
                </a:rPr>
                <a:t>G</a:t>
              </a:r>
            </a:p>
            <a:p>
              <a:r>
                <a:rPr lang="en-GB" noProof="0">
                  <a:latin typeface="Times New Roman" panose="02020603050405020304" pitchFamily="18" charset="0"/>
                </a:rPr>
                <a:t>B</a:t>
              </a:r>
            </a:p>
          </p:txBody>
        </p:sp>
        <p:sp>
          <p:nvSpPr>
            <p:cNvPr id="49" name="CasellaDiTesto 48">
              <a:extLst>
                <a:ext uri="{FF2B5EF4-FFF2-40B4-BE49-F238E27FC236}">
                  <a16:creationId xmlns:a16="http://schemas.microsoft.com/office/drawing/2014/main" id="{D562FB8B-BC13-2E41-90D7-02FC48982624}"/>
                </a:ext>
              </a:extLst>
            </p:cNvPr>
            <p:cNvSpPr txBox="1"/>
            <p:nvPr userDrawn="1"/>
          </p:nvSpPr>
          <p:spPr>
            <a:xfrm>
              <a:off x="8792124" y="2338660"/>
              <a:ext cx="411512" cy="796258"/>
            </a:xfrm>
            <a:prstGeom prst="rect">
              <a:avLst/>
            </a:prstGeom>
            <a:noFill/>
          </p:spPr>
          <p:txBody>
            <a:bodyPr wrap="square" lIns="0" tIns="0" rIns="0" bIns="0" rtlCol="0">
              <a:noAutofit/>
            </a:bodyPr>
            <a:lstStyle/>
            <a:p>
              <a:pPr algn="r"/>
              <a:r>
                <a:rPr lang="en-GB" noProof="0">
                  <a:latin typeface="Times New Roman" panose="02020603050405020304" pitchFamily="18" charset="0"/>
                </a:rPr>
                <a:t>110</a:t>
              </a:r>
            </a:p>
            <a:p>
              <a:pPr algn="r"/>
              <a:r>
                <a:rPr lang="en-GB" noProof="0">
                  <a:latin typeface="Times New Roman" panose="02020603050405020304" pitchFamily="18" charset="0"/>
                </a:rPr>
                <a:t>80</a:t>
              </a:r>
            </a:p>
            <a:p>
              <a:pPr algn="r"/>
              <a:r>
                <a:rPr lang="en-GB" noProof="0">
                  <a:latin typeface="Times New Roman" panose="02020603050405020304" pitchFamily="18" charset="0"/>
                </a:rPr>
                <a:t>160</a:t>
              </a:r>
            </a:p>
          </p:txBody>
        </p:sp>
      </p:grpSp>
      <p:grpSp>
        <p:nvGrpSpPr>
          <p:cNvPr id="2" name="Gruppo 1">
            <a:extLst>
              <a:ext uri="{FF2B5EF4-FFF2-40B4-BE49-F238E27FC236}">
                <a16:creationId xmlns:a16="http://schemas.microsoft.com/office/drawing/2014/main" id="{E8044B28-0FA1-524F-B8D9-F35D8BDF1A6F}"/>
              </a:ext>
            </a:extLst>
          </p:cNvPr>
          <p:cNvGrpSpPr/>
          <p:nvPr userDrawn="1"/>
        </p:nvGrpSpPr>
        <p:grpSpPr>
          <a:xfrm>
            <a:off x="10873626" y="1285336"/>
            <a:ext cx="991168" cy="1849582"/>
            <a:chOff x="9548537" y="1285336"/>
            <a:chExt cx="991168" cy="1849582"/>
          </a:xfrm>
        </p:grpSpPr>
        <p:sp>
          <p:nvSpPr>
            <p:cNvPr id="13" name="Rettangolo 12">
              <a:extLst>
                <a:ext uri="{FF2B5EF4-FFF2-40B4-BE49-F238E27FC236}">
                  <a16:creationId xmlns:a16="http://schemas.microsoft.com/office/drawing/2014/main" id="{C35888B7-E887-4100-B8B8-227AD559A5D5}"/>
                </a:ext>
              </a:extLst>
            </p:cNvPr>
            <p:cNvSpPr/>
            <p:nvPr userDrawn="1"/>
          </p:nvSpPr>
          <p:spPr>
            <a:xfrm>
              <a:off x="9556294" y="1285336"/>
              <a:ext cx="983411" cy="983411"/>
            </a:xfrm>
            <a:prstGeom prst="rect">
              <a:avLst/>
            </a:prstGeom>
            <a:solidFill>
              <a:srgbClr val="82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50" name="CasellaDiTesto 49">
              <a:extLst>
                <a:ext uri="{FF2B5EF4-FFF2-40B4-BE49-F238E27FC236}">
                  <a16:creationId xmlns:a16="http://schemas.microsoft.com/office/drawing/2014/main" id="{D709C1D0-5A2F-D548-9173-1626A8D173B4}"/>
                </a:ext>
              </a:extLst>
            </p:cNvPr>
            <p:cNvSpPr txBox="1"/>
            <p:nvPr userDrawn="1"/>
          </p:nvSpPr>
          <p:spPr>
            <a:xfrm>
              <a:off x="9548537" y="2338660"/>
              <a:ext cx="231567" cy="796258"/>
            </a:xfrm>
            <a:prstGeom prst="rect">
              <a:avLst/>
            </a:prstGeom>
            <a:noFill/>
          </p:spPr>
          <p:txBody>
            <a:bodyPr wrap="square" lIns="0" tIns="0" rIns="0" bIns="0" rtlCol="0">
              <a:noAutofit/>
            </a:bodyPr>
            <a:lstStyle/>
            <a:p>
              <a:r>
                <a:rPr lang="en-GB" noProof="0">
                  <a:latin typeface="Times New Roman" panose="02020603050405020304" pitchFamily="18" charset="0"/>
                </a:rPr>
                <a:t>R</a:t>
              </a:r>
            </a:p>
            <a:p>
              <a:r>
                <a:rPr lang="en-GB" noProof="0">
                  <a:latin typeface="Times New Roman" panose="02020603050405020304" pitchFamily="18" charset="0"/>
                </a:rPr>
                <a:t>G</a:t>
              </a:r>
            </a:p>
            <a:p>
              <a:r>
                <a:rPr lang="en-GB" noProof="0">
                  <a:latin typeface="Times New Roman" panose="02020603050405020304" pitchFamily="18" charset="0"/>
                </a:rPr>
                <a:t>B</a:t>
              </a:r>
            </a:p>
          </p:txBody>
        </p:sp>
        <p:sp>
          <p:nvSpPr>
            <p:cNvPr id="51" name="CasellaDiTesto 50">
              <a:extLst>
                <a:ext uri="{FF2B5EF4-FFF2-40B4-BE49-F238E27FC236}">
                  <a16:creationId xmlns:a16="http://schemas.microsoft.com/office/drawing/2014/main" id="{C42DB1F4-E4AA-1C42-9ED0-70C7A590407B}"/>
                </a:ext>
              </a:extLst>
            </p:cNvPr>
            <p:cNvSpPr txBox="1"/>
            <p:nvPr userDrawn="1"/>
          </p:nvSpPr>
          <p:spPr>
            <a:xfrm>
              <a:off x="10114028" y="2338660"/>
              <a:ext cx="411512" cy="796258"/>
            </a:xfrm>
            <a:prstGeom prst="rect">
              <a:avLst/>
            </a:prstGeom>
            <a:noFill/>
          </p:spPr>
          <p:txBody>
            <a:bodyPr wrap="square" lIns="0" tIns="0" rIns="0" bIns="0" rtlCol="0">
              <a:noAutofit/>
            </a:bodyPr>
            <a:lstStyle/>
            <a:p>
              <a:pPr algn="r"/>
              <a:r>
                <a:rPr lang="en-GB" noProof="0">
                  <a:latin typeface="Times New Roman" panose="02020603050405020304" pitchFamily="18" charset="0"/>
                </a:rPr>
                <a:t>130</a:t>
              </a:r>
            </a:p>
            <a:p>
              <a:pPr algn="r"/>
              <a:r>
                <a:rPr lang="en-GB" noProof="0">
                  <a:latin typeface="Times New Roman" panose="02020603050405020304" pitchFamily="18" charset="0"/>
                </a:rPr>
                <a:t>0</a:t>
              </a:r>
            </a:p>
            <a:p>
              <a:pPr algn="r"/>
              <a:r>
                <a:rPr lang="en-GB" noProof="0">
                  <a:latin typeface="Times New Roman" panose="02020603050405020304" pitchFamily="18" charset="0"/>
                </a:rPr>
                <a:t>60</a:t>
              </a:r>
            </a:p>
          </p:txBody>
        </p:sp>
      </p:grpSp>
      <p:sp>
        <p:nvSpPr>
          <p:cNvPr id="52" name="object 10">
            <a:extLst>
              <a:ext uri="{FF2B5EF4-FFF2-40B4-BE49-F238E27FC236}">
                <a16:creationId xmlns:a16="http://schemas.microsoft.com/office/drawing/2014/main" id="{39F525B1-D2EA-144C-A619-97C3E9352A5F}"/>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ct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ct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pic>
        <p:nvPicPr>
          <p:cNvPr id="53" name="Elemento grafico 52">
            <a:extLst>
              <a:ext uri="{FF2B5EF4-FFF2-40B4-BE49-F238E27FC236}">
                <a16:creationId xmlns:a16="http://schemas.microsoft.com/office/drawing/2014/main" id="{FB65CB82-E41B-FF4B-8B8D-E923142EC5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Tree>
    <p:extLst>
      <p:ext uri="{BB962C8B-B14F-4D97-AF65-F5344CB8AC3E}">
        <p14:creationId xmlns:p14="http://schemas.microsoft.com/office/powerpoint/2010/main" val="1307129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11">
          <p15:clr>
            <a:srgbClr val="FBAE40"/>
          </p15:clr>
        </p15:guide>
        <p15:guide id="4" pos="746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Titolo 2">
            <a:extLst>
              <a:ext uri="{FF2B5EF4-FFF2-40B4-BE49-F238E27FC236}">
                <a16:creationId xmlns:a16="http://schemas.microsoft.com/office/drawing/2014/main" id="{D1EAB1F2-44B4-AE44-8962-E7C3C8C54DEC}"/>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2" name="Segnaposto testo 34">
            <a:extLst>
              <a:ext uri="{FF2B5EF4-FFF2-40B4-BE49-F238E27FC236}">
                <a16:creationId xmlns:a16="http://schemas.microsoft.com/office/drawing/2014/main" id="{DFFFE4CB-6571-7F45-B4D9-F41C9211B900}"/>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pic>
        <p:nvPicPr>
          <p:cNvPr id="7" name="Elemento grafico 6">
            <a:extLst>
              <a:ext uri="{FF2B5EF4-FFF2-40B4-BE49-F238E27FC236}">
                <a16:creationId xmlns:a16="http://schemas.microsoft.com/office/drawing/2014/main" id="{FFAA4122-A12F-EF40-9AAE-9D9D8468A8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1" name="object 10">
            <a:extLst>
              <a:ext uri="{FF2B5EF4-FFF2-40B4-BE49-F238E27FC236}">
                <a16:creationId xmlns:a16="http://schemas.microsoft.com/office/drawing/2014/main" id="{A79FF8B3-5217-8B48-9FB9-26048DB68C86}"/>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
        <p:nvSpPr>
          <p:cNvPr id="6" name="Segnaposto testo 4">
            <a:extLst>
              <a:ext uri="{FF2B5EF4-FFF2-40B4-BE49-F238E27FC236}">
                <a16:creationId xmlns:a16="http://schemas.microsoft.com/office/drawing/2014/main" id="{61025EB0-6A28-3B46-BC26-8751FDC27192}"/>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Insert chapter title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720" y="105834"/>
            <a:ext cx="1145729" cy="189730"/>
          </a:xfrm>
          <a:prstGeom prst="rect">
            <a:avLst/>
          </a:prstGeom>
        </p:spPr>
      </p:pic>
    </p:spTree>
    <p:extLst>
      <p:ext uri="{BB962C8B-B14F-4D97-AF65-F5344CB8AC3E}">
        <p14:creationId xmlns:p14="http://schemas.microsoft.com/office/powerpoint/2010/main" val="331544503"/>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reaker Pages">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0B6F7065-ACCE-494A-86B2-87E4A1CBB067}"/>
              </a:ext>
            </a:extLst>
          </p:cNvPr>
          <p:cNvSpPr/>
          <p:nvPr userDrawn="1"/>
        </p:nvSpPr>
        <p:spPr>
          <a:xfrm>
            <a:off x="227014" y="386557"/>
            <a:ext cx="11737974" cy="6246812"/>
          </a:xfrm>
          <a:prstGeom prst="rect">
            <a:avLst/>
          </a:prstGeom>
          <a:solidFill>
            <a:srgbClr val="0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Times New Roman" panose="02020603050405020304" pitchFamily="18" charset="0"/>
            </a:endParaRPr>
          </a:p>
        </p:txBody>
      </p:sp>
      <p:sp>
        <p:nvSpPr>
          <p:cNvPr id="19" name="object 3">
            <a:extLst>
              <a:ext uri="{FF2B5EF4-FFF2-40B4-BE49-F238E27FC236}">
                <a16:creationId xmlns:a16="http://schemas.microsoft.com/office/drawing/2014/main" id="{677CEA82-18DE-E540-A592-FD99832CB202}"/>
              </a:ext>
            </a:extLst>
          </p:cNvPr>
          <p:cNvSpPr/>
          <p:nvPr userDrawn="1"/>
        </p:nvSpPr>
        <p:spPr>
          <a:xfrm>
            <a:off x="576000" y="977890"/>
            <a:ext cx="5406390" cy="0"/>
          </a:xfrm>
          <a:custGeom>
            <a:avLst/>
            <a:gdLst/>
            <a:ahLst/>
            <a:cxnLst/>
            <a:rect l="l" t="t" r="r" b="b"/>
            <a:pathLst>
              <a:path w="5406390">
                <a:moveTo>
                  <a:pt x="0" y="0"/>
                </a:moveTo>
                <a:lnTo>
                  <a:pt x="5405894" y="0"/>
                </a:lnTo>
              </a:path>
            </a:pathLst>
          </a:custGeom>
          <a:ln w="12700">
            <a:solidFill>
              <a:srgbClr val="FFFFFF"/>
            </a:solidFill>
          </a:ln>
        </p:spPr>
        <p:txBody>
          <a:bodyPr wrap="square" lIns="0" tIns="0" rIns="0" bIns="0" rtlCol="0"/>
          <a:lstStyle/>
          <a:p>
            <a:endParaRPr lang="en-GB" b="0" i="0" noProof="0">
              <a:latin typeface="Times New Roman" panose="02020603050405020304" pitchFamily="18" charset="0"/>
            </a:endParaRPr>
          </a:p>
        </p:txBody>
      </p:sp>
      <p:sp>
        <p:nvSpPr>
          <p:cNvPr id="20" name="object 5">
            <a:extLst>
              <a:ext uri="{FF2B5EF4-FFF2-40B4-BE49-F238E27FC236}">
                <a16:creationId xmlns:a16="http://schemas.microsoft.com/office/drawing/2014/main" id="{6B2F78B3-A07C-9147-8F47-2A9665F8F6AD}"/>
              </a:ext>
            </a:extLst>
          </p:cNvPr>
          <p:cNvSpPr/>
          <p:nvPr userDrawn="1"/>
        </p:nvSpPr>
        <p:spPr>
          <a:xfrm>
            <a:off x="6229842" y="977890"/>
            <a:ext cx="4157345" cy="0"/>
          </a:xfrm>
          <a:custGeom>
            <a:avLst/>
            <a:gdLst/>
            <a:ahLst/>
            <a:cxnLst/>
            <a:rect l="l" t="t" r="r" b="b"/>
            <a:pathLst>
              <a:path w="4157345">
                <a:moveTo>
                  <a:pt x="0" y="0"/>
                </a:moveTo>
                <a:lnTo>
                  <a:pt x="4157129" y="0"/>
                </a:lnTo>
              </a:path>
            </a:pathLst>
          </a:custGeom>
          <a:ln w="12700">
            <a:solidFill>
              <a:srgbClr val="FFFFFF"/>
            </a:solidFill>
          </a:ln>
        </p:spPr>
        <p:txBody>
          <a:bodyPr wrap="square" lIns="0" tIns="0" rIns="0" bIns="0" rtlCol="0"/>
          <a:lstStyle/>
          <a:p>
            <a:endParaRPr lang="en-GB" b="0" i="0" noProof="0">
              <a:latin typeface="Times New Roman" panose="02020603050405020304" pitchFamily="18" charset="0"/>
            </a:endParaRPr>
          </a:p>
        </p:txBody>
      </p:sp>
      <p:sp>
        <p:nvSpPr>
          <p:cNvPr id="11" name="Text Placeholder 2">
            <a:extLst>
              <a:ext uri="{FF2B5EF4-FFF2-40B4-BE49-F238E27FC236}">
                <a16:creationId xmlns:a16="http://schemas.microsoft.com/office/drawing/2014/main" id="{F264E3B3-1AD7-334A-983F-76F91A0C6536}"/>
              </a:ext>
            </a:extLst>
          </p:cNvPr>
          <p:cNvSpPr>
            <a:spLocks noGrp="1"/>
          </p:cNvSpPr>
          <p:nvPr>
            <p:ph type="body" sz="quarter" idx="10" hasCustomPrompt="1"/>
          </p:nvPr>
        </p:nvSpPr>
        <p:spPr>
          <a:xfrm>
            <a:off x="573947" y="1032061"/>
            <a:ext cx="5406389" cy="1134000"/>
          </a:xfrm>
        </p:spPr>
        <p:txBody>
          <a:bodyPr anchor="t">
            <a:noAutofit/>
          </a:bodyPr>
          <a:lstStyle>
            <a:lvl1pPr marL="0" indent="0">
              <a:lnSpc>
                <a:spcPct val="75000"/>
              </a:lnSpc>
              <a:buNone/>
              <a:defRPr lang="en-US" sz="9000" b="0" i="1" kern="0" spc="-700" baseline="0" dirty="0">
                <a:solidFill>
                  <a:srgbClr val="FFFFFF"/>
                </a:solidFill>
                <a:latin typeface="Times New Roman" panose="02020603050405020304" pitchFamily="18" charset="0"/>
                <a:ea typeface="+mn-ea"/>
                <a:cs typeface="Times New Roman"/>
              </a:defRPr>
            </a:lvl1pPr>
          </a:lstStyle>
          <a:p>
            <a:pPr lvl="0"/>
            <a:r>
              <a:rPr lang="en-GB" noProof="0" dirty="0"/>
              <a:t>Insert text</a:t>
            </a:r>
          </a:p>
        </p:txBody>
      </p:sp>
      <p:sp>
        <p:nvSpPr>
          <p:cNvPr id="13" name="Text Placeholder 2">
            <a:extLst>
              <a:ext uri="{FF2B5EF4-FFF2-40B4-BE49-F238E27FC236}">
                <a16:creationId xmlns:a16="http://schemas.microsoft.com/office/drawing/2014/main" id="{D91A6EF9-FC0A-3742-AC1B-D751F2CFF150}"/>
              </a:ext>
            </a:extLst>
          </p:cNvPr>
          <p:cNvSpPr>
            <a:spLocks noGrp="1"/>
          </p:cNvSpPr>
          <p:nvPr>
            <p:ph type="body" sz="quarter" idx="11" hasCustomPrompt="1"/>
          </p:nvPr>
        </p:nvSpPr>
        <p:spPr>
          <a:xfrm>
            <a:off x="6270482" y="1094815"/>
            <a:ext cx="4829002" cy="1395036"/>
          </a:xfrm>
        </p:spPr>
        <p:txBody>
          <a:bodyPr>
            <a:noAutofit/>
          </a:bodyPr>
          <a:lstStyle>
            <a:lvl1pPr marL="0" indent="0">
              <a:lnSpc>
                <a:spcPct val="80000"/>
              </a:lnSpc>
              <a:buNone/>
              <a:defRPr lang="en-US" sz="3000" b="0" i="1" kern="600" spc="-100" dirty="0">
                <a:solidFill>
                  <a:srgbClr val="FFFFFF"/>
                </a:solidFill>
                <a:latin typeface="Times New Roman" panose="02020603050405020304" pitchFamily="18" charset="0"/>
                <a:ea typeface="+mn-ea"/>
                <a:cs typeface="Times New Roman"/>
              </a:defRPr>
            </a:lvl1pPr>
          </a:lstStyle>
          <a:p>
            <a:pPr lvl="0"/>
            <a:r>
              <a:rPr lang="en-GB" noProof="0" dirty="0"/>
              <a:t>Insert text</a:t>
            </a:r>
          </a:p>
        </p:txBody>
      </p:sp>
      <p:sp>
        <p:nvSpPr>
          <p:cNvPr id="8" name="object 10">
            <a:extLst>
              <a:ext uri="{FF2B5EF4-FFF2-40B4-BE49-F238E27FC236}">
                <a16:creationId xmlns:a16="http://schemas.microsoft.com/office/drawing/2014/main" id="{DBBE0410-68B6-2347-AA6A-DF31E11DF5A7}"/>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788362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80">
          <p15:clr>
            <a:srgbClr val="FBAE40"/>
          </p15:clr>
        </p15:guide>
        <p15:guide id="4" orient="horz" pos="65">
          <p15:clr>
            <a:srgbClr val="FBAE40"/>
          </p15:clr>
        </p15:guide>
        <p15:guide id="5" orient="horz" pos="243">
          <p15:clr>
            <a:srgbClr val="FBAE40"/>
          </p15:clr>
        </p15:guide>
        <p15:guide id="6" pos="143">
          <p15:clr>
            <a:srgbClr val="FBAE40"/>
          </p15:clr>
        </p15:guide>
        <p15:guide id="7" pos="7537">
          <p15:clr>
            <a:srgbClr val="FBAE40"/>
          </p15:clr>
        </p15:guide>
        <p15:guide id="8" orient="horz" pos="417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05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ext boxes, double line title,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168525"/>
            <a:ext cx="5689600" cy="3863565"/>
          </a:xfrm>
        </p:spPr>
        <p:txBody>
          <a:bodyPr lIns="0" tIns="0" rIns="0" bIns="0">
            <a:normAutofit/>
          </a:bodyPr>
          <a:lstStyle>
            <a:lvl1pPr marL="285750" indent="-285750" algn="l">
              <a:lnSpc>
                <a:spcPct val="100000"/>
              </a:lnSpc>
              <a:spcBef>
                <a:spcPts val="1000"/>
              </a:spcBef>
              <a:buFont typeface="Arial" panose="020B0604020202020204" pitchFamily="34" charset="0"/>
              <a:buChar char="•"/>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0" name="Segnaposto testo 4">
            <a:extLst>
              <a:ext uri="{FF2B5EF4-FFF2-40B4-BE49-F238E27FC236}">
                <a16:creationId xmlns:a16="http://schemas.microsoft.com/office/drawing/2014/main" id="{6822F512-4B3A-324C-BB25-50329EFFA0EC}"/>
              </a:ext>
            </a:extLst>
          </p:cNvPr>
          <p:cNvSpPr>
            <a:spLocks noGrp="1"/>
          </p:cNvSpPr>
          <p:nvPr>
            <p:ph type="body" sz="quarter" idx="23" hasCustomPrompt="1"/>
          </p:nvPr>
        </p:nvSpPr>
        <p:spPr>
          <a:xfrm>
            <a:off x="6275389" y="2169006"/>
            <a:ext cx="5689596" cy="3863565"/>
          </a:xfrm>
        </p:spPr>
        <p:txBody>
          <a:bodyPr lIns="0" tIns="0" rIns="0" bIns="0">
            <a:normAutofit/>
          </a:bodyPr>
          <a:lstStyle>
            <a:lvl1pPr marL="285750" indent="-285750" algn="l">
              <a:lnSpc>
                <a:spcPct val="100000"/>
              </a:lnSpc>
              <a:spcBef>
                <a:spcPts val="1000"/>
              </a:spcBef>
              <a:buFont typeface="Arial" panose="020B0604020202020204" pitchFamily="34" charset="0"/>
              <a:buChar char="•"/>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Insert chapter title</a:t>
            </a:r>
          </a:p>
        </p:txBody>
      </p:sp>
      <p:sp>
        <p:nvSpPr>
          <p:cNvPr id="10" name="Titolo 2">
            <a:extLst>
              <a:ext uri="{FF2B5EF4-FFF2-40B4-BE49-F238E27FC236}">
                <a16:creationId xmlns:a16="http://schemas.microsoft.com/office/drawing/2014/main" id="{D1EAB1F2-44B4-AE44-8962-E7C3C8C54DEC}"/>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2" name="Segnaposto testo 34">
            <a:extLst>
              <a:ext uri="{FF2B5EF4-FFF2-40B4-BE49-F238E27FC236}">
                <a16:creationId xmlns:a16="http://schemas.microsoft.com/office/drawing/2014/main" id="{DFFFE4CB-6571-7F45-B4D9-F41C9211B900}"/>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1" name="Segnaposto testo 4">
            <a:extLst>
              <a:ext uri="{FF2B5EF4-FFF2-40B4-BE49-F238E27FC236}">
                <a16:creationId xmlns:a16="http://schemas.microsoft.com/office/drawing/2014/main" id="{5CFC72C7-6B49-414C-98D3-3A48F7EE455D}"/>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5" name="Elemento grafico 14">
            <a:extLst>
              <a:ext uri="{FF2B5EF4-FFF2-40B4-BE49-F238E27FC236}">
                <a16:creationId xmlns:a16="http://schemas.microsoft.com/office/drawing/2014/main" id="{4199D456-9E89-C84D-8FD1-870DAF81D7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6" name="object 10">
            <a:extLst>
              <a:ext uri="{FF2B5EF4-FFF2-40B4-BE49-F238E27FC236}">
                <a16:creationId xmlns:a16="http://schemas.microsoft.com/office/drawing/2014/main" id="{6D0AC626-8458-8E47-9521-55A068CCC625}"/>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45952487"/>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text box, double line title,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2" y="2168525"/>
            <a:ext cx="11737975" cy="3863565"/>
          </a:xfrm>
        </p:spPr>
        <p:txBody>
          <a:bodyPr lIns="0" tIns="0" rIns="0" bIns="0">
            <a:normAutofit/>
          </a:bodyPr>
          <a:lstStyle>
            <a:lvl1pPr marL="285750" indent="-285750" algn="l">
              <a:lnSpc>
                <a:spcPct val="100000"/>
              </a:lnSpc>
              <a:spcBef>
                <a:spcPts val="1000"/>
              </a:spcBef>
              <a:buFont typeface="Arial" panose="020B0604020202020204" pitchFamily="34" charset="0"/>
              <a:buChar char="•"/>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0" name="Titolo 2">
            <a:extLst>
              <a:ext uri="{FF2B5EF4-FFF2-40B4-BE49-F238E27FC236}">
                <a16:creationId xmlns:a16="http://schemas.microsoft.com/office/drawing/2014/main" id="{F7D8F80E-5D41-6141-BC2A-1D75DBFDD4AE}"/>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2" name="Segnaposto testo 34">
            <a:extLst>
              <a:ext uri="{FF2B5EF4-FFF2-40B4-BE49-F238E27FC236}">
                <a16:creationId xmlns:a16="http://schemas.microsoft.com/office/drawing/2014/main" id="{1C5FD4D0-521B-A84F-A512-3AFD4409785E}"/>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1" name="Segnaposto testo 4">
            <a:extLst>
              <a:ext uri="{FF2B5EF4-FFF2-40B4-BE49-F238E27FC236}">
                <a16:creationId xmlns:a16="http://schemas.microsoft.com/office/drawing/2014/main" id="{FC94006E-EA25-4E41-A734-8D0A5710127D}"/>
              </a:ext>
            </a:extLst>
          </p:cNvPr>
          <p:cNvSpPr>
            <a:spLocks noGrp="1"/>
          </p:cNvSpPr>
          <p:nvPr>
            <p:ph type="body" sz="quarter" idx="12" hasCustomPrompt="1"/>
          </p:nvPr>
        </p:nvSpPr>
        <p:spPr>
          <a:xfrm>
            <a:off x="227013" y="6533515"/>
            <a:ext cx="11737974"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5" name="Elemento grafico 14">
            <a:extLst>
              <a:ext uri="{FF2B5EF4-FFF2-40B4-BE49-F238E27FC236}">
                <a16:creationId xmlns:a16="http://schemas.microsoft.com/office/drawing/2014/main" id="{D4FCB846-5FB3-9440-8DE5-284313225E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6" name="object 10">
            <a:extLst>
              <a:ext uri="{FF2B5EF4-FFF2-40B4-BE49-F238E27FC236}">
                <a16:creationId xmlns:a16="http://schemas.microsoft.com/office/drawing/2014/main" id="{C053E769-B75E-BA40-A1ED-BDDF8BA527EF}"/>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0095999"/>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ext boxes, double line title, no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168525"/>
            <a:ext cx="5689600" cy="3863565"/>
          </a:xfrm>
        </p:spPr>
        <p:txBody>
          <a:bodyPr lIns="0" tIns="0" rIns="0" bIns="0">
            <a:normAutofit/>
          </a:bodyPr>
          <a:lstStyle>
            <a:lvl1pPr marL="0" indent="0" algn="l">
              <a:lnSpc>
                <a:spcPct val="100000"/>
              </a:lnSpc>
              <a:spcBef>
                <a:spcPts val="1000"/>
              </a:spcBef>
              <a:buFont typeface="Arial" panose="020B0604020202020204" pitchFamily="34" charset="0"/>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0" name="Segnaposto testo 4">
            <a:extLst>
              <a:ext uri="{FF2B5EF4-FFF2-40B4-BE49-F238E27FC236}">
                <a16:creationId xmlns:a16="http://schemas.microsoft.com/office/drawing/2014/main" id="{6822F512-4B3A-324C-BB25-50329EFFA0EC}"/>
              </a:ext>
            </a:extLst>
          </p:cNvPr>
          <p:cNvSpPr>
            <a:spLocks noGrp="1"/>
          </p:cNvSpPr>
          <p:nvPr>
            <p:ph type="body" sz="quarter" idx="23" hasCustomPrompt="1"/>
          </p:nvPr>
        </p:nvSpPr>
        <p:spPr>
          <a:xfrm>
            <a:off x="6275389" y="2169006"/>
            <a:ext cx="5689596" cy="3863565"/>
          </a:xfrm>
        </p:spPr>
        <p:txBody>
          <a:bodyPr lIns="0" tIns="0" rIns="0" bIns="0">
            <a:normAutofit/>
          </a:bodyPr>
          <a:lstStyle>
            <a:lvl1pPr marL="0" indent="0" algn="l">
              <a:lnSpc>
                <a:spcPct val="100000"/>
              </a:lnSpc>
              <a:spcBef>
                <a:spcPts val="1000"/>
              </a:spcBef>
              <a:buFont typeface="Arial" panose="020B0604020202020204" pitchFamily="34" charset="0"/>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0" name="Titolo 2">
            <a:extLst>
              <a:ext uri="{FF2B5EF4-FFF2-40B4-BE49-F238E27FC236}">
                <a16:creationId xmlns:a16="http://schemas.microsoft.com/office/drawing/2014/main" id="{12EB637E-8626-E042-98E6-F8B0467014DA}"/>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1" name="Segnaposto testo 4">
            <a:extLst>
              <a:ext uri="{FF2B5EF4-FFF2-40B4-BE49-F238E27FC236}">
                <a16:creationId xmlns:a16="http://schemas.microsoft.com/office/drawing/2014/main" id="{6C0FA617-BF62-8543-A484-255C9EECA74B}"/>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4" name="Elemento grafico 13">
            <a:extLst>
              <a:ext uri="{FF2B5EF4-FFF2-40B4-BE49-F238E27FC236}">
                <a16:creationId xmlns:a16="http://schemas.microsoft.com/office/drawing/2014/main" id="{88FD9480-D65D-5F40-AFB1-A5312CEACE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5" name="object 10">
            <a:extLst>
              <a:ext uri="{FF2B5EF4-FFF2-40B4-BE49-F238E27FC236}">
                <a16:creationId xmlns:a16="http://schemas.microsoft.com/office/drawing/2014/main" id="{A714B0BB-2AF0-094C-AF0A-6E75C3EEDDBD}"/>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39472062"/>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text box, double line title, no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2" y="2168525"/>
            <a:ext cx="11737975" cy="3863565"/>
          </a:xfrm>
        </p:spPr>
        <p:txBody>
          <a:bodyPr lIns="0" tIns="0" rIns="0" bIns="0">
            <a:normAutofit/>
          </a:bodyPr>
          <a:lstStyle>
            <a:lvl1pPr marL="0" indent="0" algn="l">
              <a:lnSpc>
                <a:spcPct val="100000"/>
              </a:lnSpc>
              <a:spcBef>
                <a:spcPts val="1000"/>
              </a:spcBef>
              <a:buFont typeface="Arial" panose="020B0604020202020204" pitchFamily="34" charset="0"/>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7" name="Titolo 2">
            <a:extLst>
              <a:ext uri="{FF2B5EF4-FFF2-40B4-BE49-F238E27FC236}">
                <a16:creationId xmlns:a16="http://schemas.microsoft.com/office/drawing/2014/main" id="{FF5E6C21-A9AB-A64F-8333-76B80802FAB5}"/>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0" name="Segnaposto testo 4">
            <a:extLst>
              <a:ext uri="{FF2B5EF4-FFF2-40B4-BE49-F238E27FC236}">
                <a16:creationId xmlns:a16="http://schemas.microsoft.com/office/drawing/2014/main" id="{20A4B5AD-0EB0-D843-A0D4-A119C06B7725}"/>
              </a:ext>
            </a:extLst>
          </p:cNvPr>
          <p:cNvSpPr>
            <a:spLocks noGrp="1"/>
          </p:cNvSpPr>
          <p:nvPr>
            <p:ph type="body" sz="quarter" idx="12" hasCustomPrompt="1"/>
          </p:nvPr>
        </p:nvSpPr>
        <p:spPr>
          <a:xfrm>
            <a:off x="227013" y="6533515"/>
            <a:ext cx="11737974"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2" name="Elemento grafico 11">
            <a:extLst>
              <a:ext uri="{FF2B5EF4-FFF2-40B4-BE49-F238E27FC236}">
                <a16:creationId xmlns:a16="http://schemas.microsoft.com/office/drawing/2014/main" id="{84728E5F-23CE-0644-A061-862F1A0174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00600" y="64350"/>
            <a:ext cx="853200" cy="254887"/>
          </a:xfrm>
          <a:prstGeom prst="rect">
            <a:avLst/>
          </a:prstGeom>
        </p:spPr>
      </p:pic>
      <p:sp>
        <p:nvSpPr>
          <p:cNvPr id="14" name="object 10">
            <a:extLst>
              <a:ext uri="{FF2B5EF4-FFF2-40B4-BE49-F238E27FC236}">
                <a16:creationId xmlns:a16="http://schemas.microsoft.com/office/drawing/2014/main" id="{31301D0C-96B7-0A4E-88F1-8135C2C52088}"/>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11009141"/>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guide id="3" orient="horz" pos="4178">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10.xml"/><Relationship Id="rId4" Type="http://schemas.openxmlformats.org/officeDocument/2006/relationships/slideLayout" Target="../slideLayouts/slideLayout4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5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54.xml"/><Relationship Id="rId1" Type="http://schemas.openxmlformats.org/officeDocument/2006/relationships/slideLayout" Target="../slideLayouts/slideLayout5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14.xml"/><Relationship Id="rId1"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6.sv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emf"/><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emf"/><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29.xml"/><Relationship Id="rId7"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35.xml"/><Relationship Id="rId7" Type="http://schemas.openxmlformats.org/officeDocument/2006/relationships/theme" Target="../theme/theme8.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egnaposto data 3">
            <a:extLst>
              <a:ext uri="{FF2B5EF4-FFF2-40B4-BE49-F238E27FC236}">
                <a16:creationId xmlns:a16="http://schemas.microsoft.com/office/drawing/2014/main" id="{9B40E5FA-D568-7B47-A0CD-0D72A7CF1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endParaRPr lang="en-GB" noProof="0"/>
          </a:p>
        </p:txBody>
      </p:sp>
      <p:sp>
        <p:nvSpPr>
          <p:cNvPr id="5" name="Segnaposto piè di pagina 4">
            <a:extLst>
              <a:ext uri="{FF2B5EF4-FFF2-40B4-BE49-F238E27FC236}">
                <a16:creationId xmlns:a16="http://schemas.microsoft.com/office/drawing/2014/main" id="{E933F21E-561E-8649-91B1-6F98A06921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GB" noProof="0"/>
          </a:p>
        </p:txBody>
      </p:sp>
      <p:sp>
        <p:nvSpPr>
          <p:cNvPr id="6" name="Segnaposto numero diapositiva 5">
            <a:extLst>
              <a:ext uri="{FF2B5EF4-FFF2-40B4-BE49-F238E27FC236}">
                <a16:creationId xmlns:a16="http://schemas.microsoft.com/office/drawing/2014/main" id="{12A37645-BD60-8A43-BF3D-D0EA1D9C80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EB0751B8-164C-B94E-AA24-436EF010796F}" type="slidenum">
              <a:rPr lang="en-GB" noProof="0" smtClean="0"/>
              <a:pPr/>
              <a:t>‹#›</a:t>
            </a:fld>
            <a:endParaRPr lang="en-GB" noProof="0"/>
          </a:p>
        </p:txBody>
      </p:sp>
    </p:spTree>
    <p:extLst>
      <p:ext uri="{BB962C8B-B14F-4D97-AF65-F5344CB8AC3E}">
        <p14:creationId xmlns:p14="http://schemas.microsoft.com/office/powerpoint/2010/main" val="3174568248"/>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68105577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3">
          <p15:clr>
            <a:srgbClr val="F26B43"/>
          </p15:clr>
        </p15:guide>
        <p15:guide id="4" pos="7537">
          <p15:clr>
            <a:srgbClr val="F26B43"/>
          </p15:clr>
        </p15:guide>
        <p15:guide id="5" orient="horz" pos="1275">
          <p15:clr>
            <a:srgbClr val="F26B43"/>
          </p15:clr>
        </p15:guide>
        <p15:guide id="6" orient="horz" pos="1366">
          <p15:clr>
            <a:srgbClr val="F26B43"/>
          </p15:clr>
        </p15:guide>
        <p15:guide id="7" orient="horz" pos="64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92418108"/>
      </p:ext>
    </p:extLst>
  </p:cSld>
  <p:clrMap bg1="lt1" tx1="dk1" bg2="lt2" tx2="dk2" accent1="accent1" accent2="accent2" accent3="accent3" accent4="accent4" accent5="accent5" accent6="accent6" hlink="hlink" folHlink="folHlink"/>
  <p:sldLayoutIdLst>
    <p:sldLayoutId id="2147483718" r:id="rId1"/>
    <p:sldLayoutId id="214748371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3">
          <p15:clr>
            <a:srgbClr val="F26B43"/>
          </p15:clr>
        </p15:guide>
        <p15:guide id="4" pos="7537">
          <p15:clr>
            <a:srgbClr val="F26B43"/>
          </p15:clr>
        </p15:guide>
        <p15:guide id="5" orient="horz" pos="1275">
          <p15:clr>
            <a:srgbClr val="F26B43"/>
          </p15:clr>
        </p15:guide>
        <p15:guide id="6" orient="horz" pos="1366">
          <p15:clr>
            <a:srgbClr val="F26B43"/>
          </p15:clr>
        </p15:guide>
        <p15:guide id="7" orient="horz" pos="6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7F198EC-B6BE-43F9-A090-5390769782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endParaRPr lang="en-GB" noProof="0" dirty="0"/>
          </a:p>
        </p:txBody>
      </p:sp>
      <p:sp>
        <p:nvSpPr>
          <p:cNvPr id="4" name="Segnaposto data 3">
            <a:extLst>
              <a:ext uri="{FF2B5EF4-FFF2-40B4-BE49-F238E27FC236}">
                <a16:creationId xmlns:a16="http://schemas.microsoft.com/office/drawing/2014/main" id="{E9EB6A71-AAF8-40EA-BEE0-568092923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30C2E8A4-EFDC-42D3-A0C9-7097C22197FE}" type="datetimeFigureOut">
              <a:rPr lang="en-GB" noProof="0" smtClean="0"/>
              <a:pPr/>
              <a:t>22/11/2023</a:t>
            </a:fld>
            <a:endParaRPr lang="en-GB" noProof="0"/>
          </a:p>
        </p:txBody>
      </p:sp>
      <p:sp>
        <p:nvSpPr>
          <p:cNvPr id="5" name="Segnaposto piè di pagina 4">
            <a:extLst>
              <a:ext uri="{FF2B5EF4-FFF2-40B4-BE49-F238E27FC236}">
                <a16:creationId xmlns:a16="http://schemas.microsoft.com/office/drawing/2014/main" id="{10FC86B3-2C34-445A-854C-C2CC40A5B9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r>
              <a:rPr lang="en-GB" noProof="0" dirty="0"/>
              <a:t>Footer</a:t>
            </a:r>
          </a:p>
        </p:txBody>
      </p:sp>
      <p:sp>
        <p:nvSpPr>
          <p:cNvPr id="6" name="Segnaposto numero diapositiva 5">
            <a:extLst>
              <a:ext uri="{FF2B5EF4-FFF2-40B4-BE49-F238E27FC236}">
                <a16:creationId xmlns:a16="http://schemas.microsoft.com/office/drawing/2014/main" id="{A9F7CFB7-F85E-4AE6-B7E8-805070F9B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1AA58F5D-2756-4B23-865E-3F8D71A4B542}" type="slidenum">
              <a:rPr lang="en-GB" noProof="0" smtClean="0"/>
              <a:pPr/>
              <a:t>‹#›</a:t>
            </a:fld>
            <a:endParaRPr lang="en-GB" noProof="0"/>
          </a:p>
        </p:txBody>
      </p:sp>
    </p:spTree>
    <p:extLst>
      <p:ext uri="{BB962C8B-B14F-4D97-AF65-F5344CB8AC3E}">
        <p14:creationId xmlns:p14="http://schemas.microsoft.com/office/powerpoint/2010/main" val="2278620316"/>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837541154"/>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77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F29AD9F-C689-EE4A-A8DE-FADC78370EA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22DDA53-F846-9D42-AEDF-686F73A76FCB}"/>
              </a:ext>
            </a:extLst>
          </p:cNvPr>
          <p:cNvSpPr/>
          <p:nvPr userDrawn="1"/>
        </p:nvSpPr>
        <p:spPr>
          <a:xfrm>
            <a:off x="1007404" y="1280094"/>
            <a:ext cx="8634952" cy="60959"/>
          </a:xfrm>
          <a:prstGeom prst="rect">
            <a:avLst/>
          </a:prstGeom>
          <a:solidFill>
            <a:srgbClr val="00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1800"/>
          </a:p>
        </p:txBody>
      </p:sp>
    </p:spTree>
    <p:extLst>
      <p:ext uri="{BB962C8B-B14F-4D97-AF65-F5344CB8AC3E}">
        <p14:creationId xmlns:p14="http://schemas.microsoft.com/office/powerpoint/2010/main" val="317884630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egnaposto data 3">
            <a:extLst>
              <a:ext uri="{FF2B5EF4-FFF2-40B4-BE49-F238E27FC236}">
                <a16:creationId xmlns:a16="http://schemas.microsoft.com/office/drawing/2014/main" id="{9B40E5FA-D568-7B47-A0CD-0D72A7CF1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GB" noProof="0"/>
          </a:p>
        </p:txBody>
      </p:sp>
      <p:sp>
        <p:nvSpPr>
          <p:cNvPr id="5" name="Segnaposto piè di pagina 4">
            <a:extLst>
              <a:ext uri="{FF2B5EF4-FFF2-40B4-BE49-F238E27FC236}">
                <a16:creationId xmlns:a16="http://schemas.microsoft.com/office/drawing/2014/main" id="{E933F21E-561E-8649-91B1-6F98A06921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GB" noProof="0"/>
          </a:p>
        </p:txBody>
      </p:sp>
      <p:sp>
        <p:nvSpPr>
          <p:cNvPr id="6" name="Segnaposto numero diapositiva 5">
            <a:extLst>
              <a:ext uri="{FF2B5EF4-FFF2-40B4-BE49-F238E27FC236}">
                <a16:creationId xmlns:a16="http://schemas.microsoft.com/office/drawing/2014/main" id="{12A37645-BD60-8A43-BF3D-D0EA1D9C80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EB0751B8-164C-B94E-AA24-436EF010796F}" type="slidenum">
              <a:rPr lang="en-GB" noProof="0" smtClean="0"/>
              <a:pPr/>
              <a:t>‹#›</a:t>
            </a:fld>
            <a:endParaRPr lang="en-GB" noProof="0"/>
          </a:p>
        </p:txBody>
      </p:sp>
      <p:pic>
        <p:nvPicPr>
          <p:cNvPr id="9" name="Elemento grafico 8">
            <a:extLst>
              <a:ext uri="{FF2B5EF4-FFF2-40B4-BE49-F238E27FC236}">
                <a16:creationId xmlns:a16="http://schemas.microsoft.com/office/drawing/2014/main" id="{F6196DDA-86FD-B749-B80C-71FF0EDDEB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00600" y="64350"/>
            <a:ext cx="853200" cy="254887"/>
          </a:xfrm>
          <a:prstGeom prst="rect">
            <a:avLst/>
          </a:prstGeom>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96339" y="131642"/>
            <a:ext cx="1026110" cy="169921"/>
          </a:xfrm>
          <a:prstGeom prst="rect">
            <a:avLst/>
          </a:prstGeom>
        </p:spPr>
      </p:pic>
    </p:spTree>
    <p:extLst>
      <p:ext uri="{BB962C8B-B14F-4D97-AF65-F5344CB8AC3E}">
        <p14:creationId xmlns:p14="http://schemas.microsoft.com/office/powerpoint/2010/main" val="1747609013"/>
      </p:ext>
    </p:extLst>
  </p:cSld>
  <p:clrMap bg1="lt1" tx1="dk1" bg2="lt2" tx2="dk2" accent1="accent1" accent2="accent2" accent3="accent3" accent4="accent4" accent5="accent5" accent6="accent6" hlink="hlink" folHlink="folHlink"/>
  <p:sldLayoutIdLst>
    <p:sldLayoutId id="2147483663" r:id="rId1"/>
    <p:sldLayoutId id="214748372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96339" y="131642"/>
            <a:ext cx="1026110" cy="169921"/>
          </a:xfrm>
          <a:prstGeom prst="rect">
            <a:avLst/>
          </a:prstGeom>
        </p:spPr>
      </p:pic>
    </p:spTree>
    <p:extLst>
      <p:ext uri="{BB962C8B-B14F-4D97-AF65-F5344CB8AC3E}">
        <p14:creationId xmlns:p14="http://schemas.microsoft.com/office/powerpoint/2010/main" val="2284331426"/>
      </p:ext>
    </p:extLst>
  </p:cSld>
  <p:clrMap bg1="lt1" tx1="dk1" bg2="lt2" tx2="dk2" accent1="accent1" accent2="accent2" accent3="accent3" accent4="accent4" accent5="accent5" accent6="accent6" hlink="hlink" folHlink="folHlink"/>
  <p:sldLayoutIdLst>
    <p:sldLayoutId id="2147483665" r:id="rId1"/>
    <p:sldLayoutId id="214748373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7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64025A5-E249-A54A-B53E-1F952C8EF9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Segnaposto testo 2">
            <a:extLst>
              <a:ext uri="{FF2B5EF4-FFF2-40B4-BE49-F238E27FC236}">
                <a16:creationId xmlns:a16="http://schemas.microsoft.com/office/drawing/2014/main" id="{B665526A-8396-B948-81BE-DEB17BECDA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Segnaposto data 3">
            <a:extLst>
              <a:ext uri="{FF2B5EF4-FFF2-40B4-BE49-F238E27FC236}">
                <a16:creationId xmlns:a16="http://schemas.microsoft.com/office/drawing/2014/main" id="{5213B360-830D-174D-B756-FE0B9CB1A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F7F2546B-4349-804A-8352-3B3A3F2DBA78}" type="datetimeFigureOut">
              <a:rPr lang="en-GB" noProof="0" smtClean="0"/>
              <a:pPr/>
              <a:t>22/11/2023</a:t>
            </a:fld>
            <a:endParaRPr lang="en-GB" noProof="0"/>
          </a:p>
        </p:txBody>
      </p:sp>
      <p:sp>
        <p:nvSpPr>
          <p:cNvPr id="5" name="Segnaposto piè di pagina 4">
            <a:extLst>
              <a:ext uri="{FF2B5EF4-FFF2-40B4-BE49-F238E27FC236}">
                <a16:creationId xmlns:a16="http://schemas.microsoft.com/office/drawing/2014/main" id="{248BC088-2ED1-2448-A30C-81AD74F0E9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r>
              <a:rPr lang="en-GB" noProof="0" dirty="0"/>
              <a:t>Footer</a:t>
            </a:r>
          </a:p>
        </p:txBody>
      </p:sp>
      <p:sp>
        <p:nvSpPr>
          <p:cNvPr id="6" name="Segnaposto numero diapositiva 5">
            <a:extLst>
              <a:ext uri="{FF2B5EF4-FFF2-40B4-BE49-F238E27FC236}">
                <a16:creationId xmlns:a16="http://schemas.microsoft.com/office/drawing/2014/main" id="{206E120E-95D0-3145-978F-9822A4D8B3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A061B7EB-5EC5-D549-9B95-C93E398DBEC7}" type="slidenum">
              <a:rPr lang="en-GB" noProof="0" smtClean="0"/>
              <a:pPr/>
              <a:t>‹#›</a:t>
            </a:fld>
            <a:endParaRPr lang="en-GB" noProof="0"/>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196339" y="131642"/>
            <a:ext cx="1026110" cy="169921"/>
          </a:xfrm>
          <a:prstGeom prst="rect">
            <a:avLst/>
          </a:prstGeom>
        </p:spPr>
      </p:pic>
    </p:spTree>
    <p:extLst>
      <p:ext uri="{BB962C8B-B14F-4D97-AF65-F5344CB8AC3E}">
        <p14:creationId xmlns:p14="http://schemas.microsoft.com/office/powerpoint/2010/main" val="347753956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8" r:id="rId9"/>
    <p:sldLayoutId id="2147483727" r:id="rId10"/>
    <p:sldLayoutId id="2147483730" r:id="rId11"/>
    <p:sldLayoutId id="2147483731" r:id="rId12"/>
    <p:sldLayoutId id="2147483732" r:id="rId13"/>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96339" y="131642"/>
            <a:ext cx="1026110" cy="169921"/>
          </a:xfrm>
          <a:prstGeom prst="rect">
            <a:avLst/>
          </a:prstGeom>
        </p:spPr>
      </p:pic>
    </p:spTree>
    <p:extLst>
      <p:ext uri="{BB962C8B-B14F-4D97-AF65-F5344CB8AC3E}">
        <p14:creationId xmlns:p14="http://schemas.microsoft.com/office/powerpoint/2010/main" val="265870178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769">
          <p15:clr>
            <a:srgbClr val="F26B43"/>
          </p15:clr>
        </p15:guide>
        <p15:guide id="3" pos="143">
          <p15:clr>
            <a:srgbClr val="F26B43"/>
          </p15:clr>
        </p15:guide>
        <p15:guide id="4" pos="7537">
          <p15:clr>
            <a:srgbClr val="F26B43"/>
          </p15:clr>
        </p15:guide>
        <p15:guide id="5" orient="horz" pos="1366">
          <p15:clr>
            <a:srgbClr val="F26B43"/>
          </p15:clr>
        </p15:guide>
        <p15:guide id="6" orient="horz" pos="1275">
          <p15:clr>
            <a:srgbClr val="F26B43"/>
          </p15:clr>
        </p15:guide>
        <p15:guide id="7" pos="3500">
          <p15:clr>
            <a:srgbClr val="F26B43"/>
          </p15:clr>
        </p15:guide>
        <p15:guide id="8" pos="41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96339" y="131642"/>
            <a:ext cx="1026110" cy="169921"/>
          </a:xfrm>
          <a:prstGeom prst="rect">
            <a:avLst/>
          </a:prstGeom>
        </p:spPr>
      </p:pic>
    </p:spTree>
    <p:extLst>
      <p:ext uri="{BB962C8B-B14F-4D97-AF65-F5344CB8AC3E}">
        <p14:creationId xmlns:p14="http://schemas.microsoft.com/office/powerpoint/2010/main" val="26999160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3">
          <p15:clr>
            <a:srgbClr val="F26B43"/>
          </p15:clr>
        </p15:guide>
        <p15:guide id="4" pos="7537">
          <p15:clr>
            <a:srgbClr val="F26B43"/>
          </p15:clr>
        </p15:guide>
        <p15:guide id="5" orient="horz" pos="1275">
          <p15:clr>
            <a:srgbClr val="F26B43"/>
          </p15:clr>
        </p15:guide>
        <p15:guide id="6" orient="horz" pos="1366">
          <p15:clr>
            <a:srgbClr val="F26B43"/>
          </p15:clr>
        </p15:guide>
        <p15:guide id="7" orient="horz" pos="6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96339" y="131642"/>
            <a:ext cx="1026110" cy="169921"/>
          </a:xfrm>
          <a:prstGeom prst="rect">
            <a:avLst/>
          </a:prstGeom>
        </p:spPr>
      </p:pic>
    </p:spTree>
    <p:extLst>
      <p:ext uri="{BB962C8B-B14F-4D97-AF65-F5344CB8AC3E}">
        <p14:creationId xmlns:p14="http://schemas.microsoft.com/office/powerpoint/2010/main" val="38460287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3">
          <p15:clr>
            <a:srgbClr val="F26B43"/>
          </p15:clr>
        </p15:guide>
        <p15:guide id="4" pos="753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96339" y="131642"/>
            <a:ext cx="1026110" cy="169921"/>
          </a:xfrm>
          <a:prstGeom prst="rect">
            <a:avLst/>
          </a:prstGeom>
        </p:spPr>
      </p:pic>
    </p:spTree>
    <p:extLst>
      <p:ext uri="{BB962C8B-B14F-4D97-AF65-F5344CB8AC3E}">
        <p14:creationId xmlns:p14="http://schemas.microsoft.com/office/powerpoint/2010/main" val="4918577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3">
          <p15:clr>
            <a:srgbClr val="F26B43"/>
          </p15:clr>
        </p15:guide>
        <p15:guide id="4" pos="7537">
          <p15:clr>
            <a:srgbClr val="F26B43"/>
          </p15:clr>
        </p15:guide>
        <p15:guide id="5" orient="horz" pos="1275">
          <p15:clr>
            <a:srgbClr val="F26B43"/>
          </p15:clr>
        </p15:guide>
        <p15:guide id="6" orient="horz" pos="1366">
          <p15:clr>
            <a:srgbClr val="F26B43"/>
          </p15:clr>
        </p15:guide>
        <p15:guide id="7" orient="horz" pos="6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96339" y="131642"/>
            <a:ext cx="1026110" cy="169921"/>
          </a:xfrm>
          <a:prstGeom prst="rect">
            <a:avLst/>
          </a:prstGeom>
        </p:spPr>
      </p:pic>
    </p:spTree>
    <p:extLst>
      <p:ext uri="{BB962C8B-B14F-4D97-AF65-F5344CB8AC3E}">
        <p14:creationId xmlns:p14="http://schemas.microsoft.com/office/powerpoint/2010/main" val="2688244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3">
          <p15:clr>
            <a:srgbClr val="F26B43"/>
          </p15:clr>
        </p15:guide>
        <p15:guide id="4" pos="753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1.xml"/><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www.eif.org/"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268557C-B98B-9944-9C4B-8B6D96061193}"/>
              </a:ext>
            </a:extLst>
          </p:cNvPr>
          <p:cNvSpPr txBox="1"/>
          <p:nvPr/>
        </p:nvSpPr>
        <p:spPr>
          <a:xfrm>
            <a:off x="11633337" y="6129480"/>
            <a:ext cx="184731" cy="3431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30" b="0" i="0" u="none" strike="noStrike" kern="1200" cap="none" spc="0" normalizeH="0" baseline="0" noProof="0" dirty="0">
              <a:ln>
                <a:noFill/>
              </a:ln>
              <a:solidFill>
                <a:srgbClr val="002082"/>
              </a:solidFill>
              <a:effectLst/>
              <a:uLnTx/>
              <a:uFillTx/>
              <a:latin typeface="Times New Roman" panose="02020603050405020304" pitchFamily="18" charset="0"/>
              <a:ea typeface="+mn-ea"/>
              <a:cs typeface="+mn-cs"/>
            </a:endParaRPr>
          </a:p>
        </p:txBody>
      </p:sp>
      <p:sp>
        <p:nvSpPr>
          <p:cNvPr id="6" name="object 3">
            <a:extLst>
              <a:ext uri="{FF2B5EF4-FFF2-40B4-BE49-F238E27FC236}">
                <a16:creationId xmlns:a16="http://schemas.microsoft.com/office/drawing/2014/main" id="{ABDE8CFA-89A9-154E-8D7C-FF9E5E3E5C64}"/>
              </a:ext>
            </a:extLst>
          </p:cNvPr>
          <p:cNvSpPr txBox="1"/>
          <p:nvPr/>
        </p:nvSpPr>
        <p:spPr>
          <a:xfrm>
            <a:off x="312962" y="2965013"/>
            <a:ext cx="8339630" cy="2211976"/>
          </a:xfrm>
          <a:prstGeom prst="rect">
            <a:avLst/>
          </a:prstGeom>
        </p:spPr>
        <p:txBody>
          <a:bodyPr vert="horz" wrap="square" lIns="0" tIns="328129" rIns="0" bIns="0" rtlCol="0">
            <a:spAutoFit/>
          </a:bodyPr>
          <a:lstStyle/>
          <a:p>
            <a:pPr marL="6511" marR="4167" lvl="0" indent="2605">
              <a:lnSpc>
                <a:spcPct val="70000"/>
              </a:lnSpc>
              <a:spcBef>
                <a:spcPts val="2584"/>
              </a:spcBef>
              <a:defRPr/>
            </a:pPr>
            <a:r>
              <a:rPr lang="en-GB" sz="8604" kern="600" spc="-543" dirty="0">
                <a:solidFill>
                  <a:srgbClr val="002082"/>
                </a:solidFill>
                <a:latin typeface="Times New Roman" panose="02020603050405020304" pitchFamily="18" charset="0"/>
                <a:cs typeface="Times New Roman" panose="02020603050405020304" pitchFamily="18" charset="0"/>
              </a:rPr>
              <a:t>InvestEU</a:t>
            </a:r>
            <a:r>
              <a:rPr lang="en-GB" sz="8604" i="1" kern="600" spc="-543" dirty="0">
                <a:solidFill>
                  <a:srgbClr val="002082"/>
                </a:solidFill>
                <a:latin typeface="Times New Roman" panose="02020603050405020304" pitchFamily="18" charset="0"/>
                <a:cs typeface="Times New Roman" panose="02020603050405020304" pitchFamily="18" charset="0"/>
              </a:rPr>
              <a:t> </a:t>
            </a:r>
            <a:br>
              <a:rPr lang="en-GB" sz="8604" i="1" kern="600" spc="-543" dirty="0">
                <a:solidFill>
                  <a:srgbClr val="002082"/>
                </a:solidFill>
                <a:latin typeface="Times New Roman" panose="02020603050405020304" pitchFamily="18" charset="0"/>
                <a:cs typeface="Times New Roman" panose="02020603050405020304" pitchFamily="18" charset="0"/>
              </a:rPr>
            </a:br>
            <a:r>
              <a:rPr lang="en-GB" sz="8604" i="1" kern="600" spc="-543" dirty="0">
                <a:solidFill>
                  <a:srgbClr val="002082"/>
                </a:solidFill>
                <a:latin typeface="Times New Roman" panose="02020603050405020304" pitchFamily="18" charset="0"/>
                <a:cs typeface="Times New Roman" panose="02020603050405020304" pitchFamily="18" charset="0"/>
              </a:rPr>
              <a:t>and the </a:t>
            </a:r>
            <a:r>
              <a:rPr lang="en-GB" sz="8604" kern="600" spc="-543" dirty="0">
                <a:solidFill>
                  <a:srgbClr val="002082"/>
                </a:solidFill>
                <a:latin typeface="Times New Roman" panose="02020603050405020304" pitchFamily="18" charset="0"/>
                <a:cs typeface="Times New Roman" panose="02020603050405020304" pitchFamily="18" charset="0"/>
              </a:rPr>
              <a:t>EIF</a:t>
            </a:r>
          </a:p>
        </p:txBody>
      </p:sp>
      <p:sp>
        <p:nvSpPr>
          <p:cNvPr id="3" name="TextBox 2">
            <a:extLst>
              <a:ext uri="{FF2B5EF4-FFF2-40B4-BE49-F238E27FC236}">
                <a16:creationId xmlns:a16="http://schemas.microsoft.com/office/drawing/2014/main" id="{71ACC454-18E1-1539-4053-730EAC5F7F54}"/>
              </a:ext>
            </a:extLst>
          </p:cNvPr>
          <p:cNvSpPr txBox="1"/>
          <p:nvPr/>
        </p:nvSpPr>
        <p:spPr>
          <a:xfrm>
            <a:off x="373932" y="5667815"/>
            <a:ext cx="2693859" cy="923330"/>
          </a:xfrm>
          <a:prstGeom prst="rect">
            <a:avLst/>
          </a:prstGeom>
          <a:noFill/>
        </p:spPr>
        <p:txBody>
          <a:bodyPr wrap="square" rtlCol="0">
            <a:spAutoFit/>
          </a:bodyPr>
          <a:lstStyle/>
          <a:p>
            <a:r>
              <a:rPr lang="pt-BR" dirty="0"/>
              <a:t>Roland Kampe</a:t>
            </a:r>
          </a:p>
          <a:p>
            <a:r>
              <a:rPr lang="pt-BR" dirty="0"/>
              <a:t>European Investment Fund </a:t>
            </a:r>
            <a:endParaRPr lang="en-GB" dirty="0"/>
          </a:p>
          <a:p>
            <a:r>
              <a:rPr lang="pt-BR" dirty="0"/>
              <a:t> </a:t>
            </a:r>
            <a:endParaRPr lang="en-GB" dirty="0"/>
          </a:p>
        </p:txBody>
      </p:sp>
    </p:spTree>
    <p:extLst>
      <p:ext uri="{BB962C8B-B14F-4D97-AF65-F5344CB8AC3E}">
        <p14:creationId xmlns:p14="http://schemas.microsoft.com/office/powerpoint/2010/main" val="43865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96B3361D-C0CC-7749-BE46-FE4F980DFDE8}"/>
              </a:ext>
            </a:extLst>
          </p:cNvPr>
          <p:cNvSpPr>
            <a:spLocks noGrp="1"/>
          </p:cNvSpPr>
          <p:nvPr>
            <p:ph type="body" sz="quarter" idx="10"/>
          </p:nvPr>
        </p:nvSpPr>
        <p:spPr/>
        <p:txBody>
          <a:bodyPr/>
          <a:lstStyle/>
          <a:p>
            <a:r>
              <a:rPr lang="en-GB" noProof="0" dirty="0" err="1"/>
              <a:t>InvestEU</a:t>
            </a:r>
            <a:r>
              <a:rPr lang="en-GB" noProof="0" dirty="0"/>
              <a:t> guarantee products overview</a:t>
            </a:r>
          </a:p>
        </p:txBody>
      </p:sp>
      <p:sp>
        <p:nvSpPr>
          <p:cNvPr id="7" name="Segnaposto testo 6">
            <a:extLst>
              <a:ext uri="{FF2B5EF4-FFF2-40B4-BE49-F238E27FC236}">
                <a16:creationId xmlns:a16="http://schemas.microsoft.com/office/drawing/2014/main" id="{255E52BE-DDD5-D843-B698-674BE6FFB12E}"/>
              </a:ext>
            </a:extLst>
          </p:cNvPr>
          <p:cNvSpPr>
            <a:spLocks noGrp="1"/>
          </p:cNvSpPr>
          <p:nvPr>
            <p:ph type="body" sz="quarter" idx="11"/>
          </p:nvPr>
        </p:nvSpPr>
        <p:spPr/>
        <p:txBody>
          <a:bodyPr/>
          <a:lstStyle/>
          <a:p>
            <a:r>
              <a:rPr lang="en-GB" sz="2800" dirty="0"/>
              <a:t>A range of products to offer targeted finance for smaller companies and individuals across the key policy areas and at different stages of their development.</a:t>
            </a:r>
          </a:p>
          <a:p>
            <a:endParaRPr lang="en-GB" sz="2800" dirty="0"/>
          </a:p>
          <a:p>
            <a:r>
              <a:rPr lang="en-GB" sz="2800" dirty="0"/>
              <a:t>Six guarantee products to incentivise debt financing and a capacity building instrument.</a:t>
            </a:r>
          </a:p>
        </p:txBody>
      </p:sp>
    </p:spTree>
    <p:extLst>
      <p:ext uri="{BB962C8B-B14F-4D97-AF65-F5344CB8AC3E}">
        <p14:creationId xmlns:p14="http://schemas.microsoft.com/office/powerpoint/2010/main" val="2969788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1E482C-3BC5-E388-31D4-DD01DD1F2457}"/>
              </a:ext>
            </a:extLst>
          </p:cNvPr>
          <p:cNvSpPr/>
          <p:nvPr/>
        </p:nvSpPr>
        <p:spPr>
          <a:xfrm>
            <a:off x="8213920" y="2054551"/>
            <a:ext cx="3978010" cy="4350744"/>
          </a:xfrm>
          <a:prstGeom prst="rect">
            <a:avLst/>
          </a:prstGeom>
          <a:pattFill prst="pct60">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p:cNvGrpSpPr/>
          <p:nvPr/>
        </p:nvGrpSpPr>
        <p:grpSpPr>
          <a:xfrm>
            <a:off x="-264376" y="2047746"/>
            <a:ext cx="12576837" cy="2736113"/>
            <a:chOff x="-264376" y="2047746"/>
            <a:chExt cx="12576837" cy="2736113"/>
          </a:xfrm>
        </p:grpSpPr>
        <p:sp>
          <p:nvSpPr>
            <p:cNvPr id="359" name="Rectangle 358"/>
            <p:cNvSpPr/>
            <p:nvPr/>
          </p:nvSpPr>
          <p:spPr>
            <a:xfrm rot="2886315">
              <a:off x="8887683" y="4151921"/>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 name="Picture 3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594456">
              <a:off x="9152783" y="4083905"/>
              <a:ext cx="291040" cy="290942"/>
            </a:xfrm>
            <a:prstGeom prst="rect">
              <a:avLst/>
            </a:prstGeom>
          </p:spPr>
        </p:pic>
        <p:sp>
          <p:nvSpPr>
            <p:cNvPr id="357" name="Rectangle 356"/>
            <p:cNvSpPr/>
            <p:nvPr/>
          </p:nvSpPr>
          <p:spPr>
            <a:xfrm rot="701859">
              <a:off x="12026472" y="2834732"/>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p:cNvSpPr/>
            <p:nvPr/>
          </p:nvSpPr>
          <p:spPr>
            <a:xfrm rot="1795721">
              <a:off x="10180052" y="3826213"/>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p:nvPr/>
          </p:nvSpPr>
          <p:spPr>
            <a:xfrm rot="20451282">
              <a:off x="11793433" y="3927917"/>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rot="3211150">
              <a:off x="11836396" y="2363499"/>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rot="21050676">
              <a:off x="9390772" y="4030091"/>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rot="4139072">
              <a:off x="10942782" y="2229983"/>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rot="701859">
              <a:off x="187460" y="2139257"/>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rot="2123655">
              <a:off x="21520" y="3594750"/>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 name="Picture 1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2587" y="2659676"/>
              <a:ext cx="291040" cy="290942"/>
            </a:xfrm>
            <a:prstGeom prst="rect">
              <a:avLst/>
            </a:prstGeom>
          </p:spPr>
        </p:pic>
        <p:pic>
          <p:nvPicPr>
            <p:cNvPr id="189" name="Picture 1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839" y="3583663"/>
              <a:ext cx="290942" cy="290942"/>
            </a:xfrm>
            <a:prstGeom prst="rect">
              <a:avLst/>
            </a:prstGeom>
          </p:spPr>
        </p:pic>
        <p:pic>
          <p:nvPicPr>
            <p:cNvPr id="190" name="Picture 1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7950">
              <a:off x="249424" y="2604418"/>
              <a:ext cx="290942" cy="290942"/>
            </a:xfrm>
            <a:prstGeom prst="rect">
              <a:avLst/>
            </a:prstGeom>
          </p:spPr>
        </p:pic>
        <p:sp>
          <p:nvSpPr>
            <p:cNvPr id="191" name="Rectangle 190"/>
            <p:cNvSpPr/>
            <p:nvPr/>
          </p:nvSpPr>
          <p:spPr>
            <a:xfrm rot="20229390">
              <a:off x="476353" y="2394646"/>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rot="20229390">
              <a:off x="12312" y="2476927"/>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rot="19693590">
              <a:off x="92200" y="3281892"/>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rot="20229390">
              <a:off x="502467" y="3782042"/>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72598">
              <a:off x="106681" y="2968226"/>
              <a:ext cx="290942" cy="290942"/>
            </a:xfrm>
            <a:prstGeom prst="rect">
              <a:avLst/>
            </a:prstGeom>
          </p:spPr>
        </p:pic>
        <p:pic>
          <p:nvPicPr>
            <p:cNvPr id="196" name="Picture 1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70662">
              <a:off x="11492267" y="2575717"/>
              <a:ext cx="290942" cy="290942"/>
            </a:xfrm>
            <a:prstGeom prst="rect">
              <a:avLst/>
            </a:prstGeom>
          </p:spPr>
        </p:pic>
        <p:sp>
          <p:nvSpPr>
            <p:cNvPr id="197" name="Rectangle 196"/>
            <p:cNvSpPr/>
            <p:nvPr/>
          </p:nvSpPr>
          <p:spPr>
            <a:xfrm rot="20229390">
              <a:off x="-264376" y="4026040"/>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rot="19942264">
              <a:off x="689758" y="2207024"/>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rot="701859">
              <a:off x="11598791" y="2106584"/>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0" name="Picture 19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594456">
              <a:off x="973942" y="2047795"/>
              <a:ext cx="291040" cy="290942"/>
            </a:xfrm>
            <a:prstGeom prst="rect">
              <a:avLst/>
            </a:prstGeom>
          </p:spPr>
        </p:pic>
        <p:pic>
          <p:nvPicPr>
            <p:cNvPr id="201" name="Picture 2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72598">
              <a:off x="11599542" y="3669365"/>
              <a:ext cx="290942" cy="290942"/>
            </a:xfrm>
            <a:prstGeom prst="rect">
              <a:avLst/>
            </a:prstGeom>
          </p:spPr>
        </p:pic>
        <p:sp>
          <p:nvSpPr>
            <p:cNvPr id="202" name="Rectangle 201"/>
            <p:cNvSpPr/>
            <p:nvPr/>
          </p:nvSpPr>
          <p:spPr>
            <a:xfrm rot="701859">
              <a:off x="121606" y="3886407"/>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00" y="2896391"/>
              <a:ext cx="290942" cy="290942"/>
            </a:xfrm>
            <a:prstGeom prst="rect">
              <a:avLst/>
            </a:prstGeom>
          </p:spPr>
        </p:pic>
        <p:sp>
          <p:nvSpPr>
            <p:cNvPr id="204" name="Rectangle 203"/>
            <p:cNvSpPr/>
            <p:nvPr/>
          </p:nvSpPr>
          <p:spPr>
            <a:xfrm rot="20229390">
              <a:off x="-134801" y="3125018"/>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rot="20229390">
              <a:off x="11194586" y="2446265"/>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rot="20229390">
              <a:off x="5867827" y="2440697"/>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rot="701859">
              <a:off x="6413785" y="2393130"/>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rot="2123655">
              <a:off x="7390831" y="4173259"/>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rot="19262008">
              <a:off x="9350927" y="2369695"/>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rot="2123655">
              <a:off x="9027456" y="2230293"/>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rot="1776183">
              <a:off x="8481923" y="2248467"/>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rot="21315762">
              <a:off x="8431831" y="3961323"/>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3" name="Picture 2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72598">
              <a:off x="8176557" y="4064862"/>
              <a:ext cx="290942" cy="290942"/>
            </a:xfrm>
            <a:prstGeom prst="rect">
              <a:avLst/>
            </a:prstGeom>
          </p:spPr>
        </p:pic>
        <p:sp>
          <p:nvSpPr>
            <p:cNvPr id="214" name="Rectangle 213"/>
            <p:cNvSpPr/>
            <p:nvPr/>
          </p:nvSpPr>
          <p:spPr>
            <a:xfrm rot="701859">
              <a:off x="9783613" y="4032621"/>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 name="Picture 2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72598">
              <a:off x="11493228" y="2245847"/>
              <a:ext cx="290942" cy="290942"/>
            </a:xfrm>
            <a:prstGeom prst="rect">
              <a:avLst/>
            </a:prstGeom>
          </p:spPr>
        </p:pic>
        <p:pic>
          <p:nvPicPr>
            <p:cNvPr id="216" name="Picture 2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1463" y="2639389"/>
              <a:ext cx="291040" cy="290942"/>
            </a:xfrm>
            <a:prstGeom prst="rect">
              <a:avLst/>
            </a:prstGeom>
          </p:spPr>
        </p:pic>
        <p:pic>
          <p:nvPicPr>
            <p:cNvPr id="217" name="Picture 2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4793" y="3647742"/>
              <a:ext cx="290942" cy="290942"/>
            </a:xfrm>
            <a:prstGeom prst="rect">
              <a:avLst/>
            </a:prstGeom>
          </p:spPr>
        </p:pic>
        <p:pic>
          <p:nvPicPr>
            <p:cNvPr id="222" name="Picture 2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7950">
              <a:off x="6171954" y="2205053"/>
              <a:ext cx="290942" cy="290942"/>
            </a:xfrm>
            <a:prstGeom prst="rect">
              <a:avLst/>
            </a:prstGeom>
          </p:spPr>
        </p:pic>
        <p:sp>
          <p:nvSpPr>
            <p:cNvPr id="223" name="Rectangle 222"/>
            <p:cNvSpPr/>
            <p:nvPr/>
          </p:nvSpPr>
          <p:spPr>
            <a:xfrm rot="701859">
              <a:off x="6150005" y="3795419"/>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rot="20229390">
              <a:off x="6497944" y="4086118"/>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rot="19693590">
              <a:off x="6150792" y="2494854"/>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rot="2123655">
              <a:off x="11873740" y="3250664"/>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rot="20229390">
              <a:off x="7958707" y="2868835"/>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rot="20229390">
              <a:off x="6753702" y="2253782"/>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rot="19693590">
              <a:off x="7928788" y="3376464"/>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rot="2123655">
              <a:off x="11038934" y="4070822"/>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rot="20229390">
              <a:off x="10131012" y="2748551"/>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rot="701859">
              <a:off x="6153465" y="2740197"/>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rot="19383861">
              <a:off x="10449771" y="4023372"/>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rot="1776183">
              <a:off x="10165389" y="2938529"/>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rot="2123655">
              <a:off x="6311634" y="3935150"/>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rot="2478014">
              <a:off x="8402321" y="2424273"/>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rot="20229390">
              <a:off x="9824091" y="2878990"/>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rot="20229390">
              <a:off x="6909666" y="4065568"/>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rot="3204220">
              <a:off x="5406694" y="4016527"/>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 name="Picture 2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3552" y="2214124"/>
              <a:ext cx="290942" cy="290942"/>
            </a:xfrm>
            <a:prstGeom prst="rect">
              <a:avLst/>
            </a:prstGeom>
          </p:spPr>
        </p:pic>
        <p:pic>
          <p:nvPicPr>
            <p:cNvPr id="246" name="Picture 2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5804" y="3246516"/>
              <a:ext cx="290942" cy="290942"/>
            </a:xfrm>
            <a:prstGeom prst="rect">
              <a:avLst/>
            </a:prstGeom>
          </p:spPr>
        </p:pic>
        <p:sp>
          <p:nvSpPr>
            <p:cNvPr id="247" name="Rectangle 246"/>
            <p:cNvSpPr/>
            <p:nvPr/>
          </p:nvSpPr>
          <p:spPr>
            <a:xfrm rot="19383861">
              <a:off x="10391462" y="2131718"/>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8" name="Picture 2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72598">
              <a:off x="5781272" y="3868956"/>
              <a:ext cx="290942" cy="290942"/>
            </a:xfrm>
            <a:prstGeom prst="rect">
              <a:avLst/>
            </a:prstGeom>
          </p:spPr>
        </p:pic>
        <p:pic>
          <p:nvPicPr>
            <p:cNvPr id="252" name="Picture 2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810" y="2603207"/>
              <a:ext cx="291040" cy="290942"/>
            </a:xfrm>
            <a:prstGeom prst="rect">
              <a:avLst/>
            </a:prstGeom>
          </p:spPr>
        </p:pic>
        <p:pic>
          <p:nvPicPr>
            <p:cNvPr id="255" name="Picture 2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7950">
              <a:off x="9739667" y="3646912"/>
              <a:ext cx="290942" cy="290942"/>
            </a:xfrm>
            <a:prstGeom prst="rect">
              <a:avLst/>
            </a:prstGeom>
          </p:spPr>
        </p:pic>
        <p:sp>
          <p:nvSpPr>
            <p:cNvPr id="261" name="Rectangle 260"/>
            <p:cNvSpPr/>
            <p:nvPr/>
          </p:nvSpPr>
          <p:spPr>
            <a:xfrm rot="701859">
              <a:off x="11474409" y="3982733"/>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rot="2123655">
              <a:off x="9606002" y="2444080"/>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3" name="Picture 2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6488" y="3024964"/>
              <a:ext cx="290942" cy="290942"/>
            </a:xfrm>
            <a:prstGeom prst="rect">
              <a:avLst/>
            </a:prstGeom>
          </p:spPr>
        </p:pic>
        <p:sp>
          <p:nvSpPr>
            <p:cNvPr id="264" name="Rectangle 263"/>
            <p:cNvSpPr/>
            <p:nvPr/>
          </p:nvSpPr>
          <p:spPr>
            <a:xfrm rot="2910561">
              <a:off x="10787492" y="4113259"/>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rot="19693590">
              <a:off x="10002521" y="2360659"/>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rot="19693590">
              <a:off x="9995463" y="3220237"/>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7" name="Picture 2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5288" y="2853452"/>
              <a:ext cx="290942" cy="290942"/>
            </a:xfrm>
            <a:prstGeom prst="rect">
              <a:avLst/>
            </a:prstGeom>
          </p:spPr>
        </p:pic>
        <p:sp>
          <p:nvSpPr>
            <p:cNvPr id="268" name="Rectangle 267"/>
            <p:cNvSpPr/>
            <p:nvPr/>
          </p:nvSpPr>
          <p:spPr>
            <a:xfrm rot="20229390">
              <a:off x="11482871" y="3132696"/>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rot="20229390">
              <a:off x="9925263" y="3601824"/>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rot="1411686">
              <a:off x="8578731" y="4115806"/>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1" name="Picture 2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72598">
              <a:off x="8178440" y="2652274"/>
              <a:ext cx="290942" cy="290942"/>
            </a:xfrm>
            <a:prstGeom prst="rect">
              <a:avLst/>
            </a:prstGeom>
          </p:spPr>
        </p:pic>
        <p:sp>
          <p:nvSpPr>
            <p:cNvPr id="272" name="Rectangle 271"/>
            <p:cNvSpPr/>
            <p:nvPr/>
          </p:nvSpPr>
          <p:spPr>
            <a:xfrm rot="1411686">
              <a:off x="5940693" y="4008067"/>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3" name="Picture 2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70662">
              <a:off x="7127492" y="4068120"/>
              <a:ext cx="290942" cy="290942"/>
            </a:xfrm>
            <a:prstGeom prst="rect">
              <a:avLst/>
            </a:prstGeom>
          </p:spPr>
        </p:pic>
        <p:pic>
          <p:nvPicPr>
            <p:cNvPr id="274" name="Picture 2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5978" y="4073176"/>
              <a:ext cx="291040" cy="290942"/>
            </a:xfrm>
            <a:prstGeom prst="rect">
              <a:avLst/>
            </a:prstGeom>
          </p:spPr>
        </p:pic>
        <p:sp>
          <p:nvSpPr>
            <p:cNvPr id="275" name="Rectangle 274"/>
            <p:cNvSpPr/>
            <p:nvPr/>
          </p:nvSpPr>
          <p:spPr>
            <a:xfrm rot="20229390">
              <a:off x="7761640" y="3593550"/>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rot="19942264">
              <a:off x="7916793" y="3061842"/>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rot="701859">
              <a:off x="7390831" y="3968001"/>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rot="701859">
              <a:off x="7494866" y="2459477"/>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rot="20229390">
              <a:off x="5174802" y="2155331"/>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0" name="Picture 2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72598">
              <a:off x="10201741" y="4030145"/>
              <a:ext cx="290942" cy="290942"/>
            </a:xfrm>
            <a:prstGeom prst="rect">
              <a:avLst/>
            </a:prstGeom>
          </p:spPr>
        </p:pic>
        <p:sp>
          <p:nvSpPr>
            <p:cNvPr id="281" name="Rectangle 280"/>
            <p:cNvSpPr/>
            <p:nvPr/>
          </p:nvSpPr>
          <p:spPr>
            <a:xfrm rot="18718111">
              <a:off x="8182980" y="2213344"/>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2" name="Picture 2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594456">
              <a:off x="7753362" y="2074457"/>
              <a:ext cx="291040" cy="290942"/>
            </a:xfrm>
            <a:prstGeom prst="rect">
              <a:avLst/>
            </a:prstGeom>
          </p:spPr>
        </p:pic>
        <p:sp>
          <p:nvSpPr>
            <p:cNvPr id="283" name="Rectangle 282"/>
            <p:cNvSpPr/>
            <p:nvPr/>
          </p:nvSpPr>
          <p:spPr>
            <a:xfrm rot="14688046">
              <a:off x="11346875" y="4156902"/>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rot="20229390">
              <a:off x="10262477" y="2457486"/>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rot="20229390">
              <a:off x="1358457" y="2167892"/>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rot="701859">
              <a:off x="2438415" y="2425443"/>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rot="2123655">
              <a:off x="2234621" y="3615214"/>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rot="19262008">
              <a:off x="4784608" y="2363497"/>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rot="2123655">
              <a:off x="4355239" y="2290206"/>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rot="1776183">
              <a:off x="3781527" y="2584595"/>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rot="21315762">
              <a:off x="3655685" y="3868786"/>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2" name="Picture 2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72598">
              <a:off x="3428843" y="4021637"/>
              <a:ext cx="290942" cy="290942"/>
            </a:xfrm>
            <a:prstGeom prst="rect">
              <a:avLst/>
            </a:prstGeom>
          </p:spPr>
        </p:pic>
        <p:sp>
          <p:nvSpPr>
            <p:cNvPr id="293" name="Rectangle 292"/>
            <p:cNvSpPr/>
            <p:nvPr/>
          </p:nvSpPr>
          <p:spPr>
            <a:xfrm rot="701859">
              <a:off x="4696124" y="4026636"/>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4" name="Picture 2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9578" y="3195180"/>
              <a:ext cx="291040" cy="290942"/>
            </a:xfrm>
            <a:prstGeom prst="rect">
              <a:avLst/>
            </a:prstGeom>
          </p:spPr>
        </p:pic>
        <p:pic>
          <p:nvPicPr>
            <p:cNvPr id="295" name="Picture 2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940" y="3604127"/>
              <a:ext cx="290942" cy="290942"/>
            </a:xfrm>
            <a:prstGeom prst="rect">
              <a:avLst/>
            </a:prstGeom>
          </p:spPr>
        </p:pic>
        <p:pic>
          <p:nvPicPr>
            <p:cNvPr id="296" name="Picture 2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7950">
              <a:off x="2462524" y="2624882"/>
              <a:ext cx="290942" cy="290942"/>
            </a:xfrm>
            <a:prstGeom prst="rect">
              <a:avLst/>
            </a:prstGeom>
          </p:spPr>
        </p:pic>
        <p:sp>
          <p:nvSpPr>
            <p:cNvPr id="297" name="Rectangle 296"/>
            <p:cNvSpPr/>
            <p:nvPr/>
          </p:nvSpPr>
          <p:spPr>
            <a:xfrm rot="701859">
              <a:off x="2022868" y="3512144"/>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rot="20229390">
              <a:off x="1978615" y="3784881"/>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rot="19693590">
              <a:off x="1832944" y="2441226"/>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rot="2123655">
              <a:off x="6019765" y="3348641"/>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rot="20229390">
              <a:off x="2689453" y="2415110"/>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rot="20229390">
              <a:off x="2213455" y="2770690"/>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rot="19693590">
              <a:off x="2305301" y="3302356"/>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rot="2123655">
              <a:off x="3840740" y="3712719"/>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rot="20229390">
              <a:off x="4136237" y="2694700"/>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rot="701859">
              <a:off x="1949930" y="2752414"/>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rot="19383861">
              <a:off x="5777572" y="3655326"/>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rot="1776183">
              <a:off x="4015317" y="3029700"/>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rot="2123655">
              <a:off x="1662600" y="3916861"/>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rot="2478014">
              <a:off x="4400498" y="3932100"/>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rot="20229390">
              <a:off x="4008065" y="3272935"/>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rot="20229390">
              <a:off x="2591447" y="3774453"/>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rot="3204220">
              <a:off x="638981" y="4033102"/>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4" name="Picture 3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8920" y="2434790"/>
              <a:ext cx="290942" cy="290942"/>
            </a:xfrm>
            <a:prstGeom prst="rect">
              <a:avLst/>
            </a:prstGeom>
          </p:spPr>
        </p:pic>
        <p:pic>
          <p:nvPicPr>
            <p:cNvPr id="315" name="Picture 3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050" y="3582223"/>
              <a:ext cx="290942" cy="290942"/>
            </a:xfrm>
            <a:prstGeom prst="rect">
              <a:avLst/>
            </a:prstGeom>
          </p:spPr>
        </p:pic>
        <p:pic>
          <p:nvPicPr>
            <p:cNvPr id="316" name="Picture 3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72598">
              <a:off x="2319781" y="2988690"/>
              <a:ext cx="290942" cy="290942"/>
            </a:xfrm>
            <a:prstGeom prst="rect">
              <a:avLst/>
            </a:prstGeom>
          </p:spPr>
        </p:pic>
        <p:sp>
          <p:nvSpPr>
            <p:cNvPr id="317" name="Rectangle 316"/>
            <p:cNvSpPr/>
            <p:nvPr/>
          </p:nvSpPr>
          <p:spPr>
            <a:xfrm rot="19383861">
              <a:off x="5545569" y="2472005"/>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8" name="Picture 3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72598">
              <a:off x="10663178" y="2235676"/>
              <a:ext cx="290942" cy="290942"/>
            </a:xfrm>
            <a:prstGeom prst="rect">
              <a:avLst/>
            </a:prstGeom>
          </p:spPr>
        </p:pic>
        <p:pic>
          <p:nvPicPr>
            <p:cNvPr id="319" name="Picture 3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3784" y="2826555"/>
              <a:ext cx="291040" cy="290942"/>
            </a:xfrm>
            <a:prstGeom prst="rect">
              <a:avLst/>
            </a:prstGeom>
          </p:spPr>
        </p:pic>
        <p:sp>
          <p:nvSpPr>
            <p:cNvPr id="320" name="Rectangle 319"/>
            <p:cNvSpPr/>
            <p:nvPr/>
          </p:nvSpPr>
          <p:spPr>
            <a:xfrm rot="701859">
              <a:off x="7844468" y="3808343"/>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rot="2123655">
              <a:off x="5782373" y="2646365"/>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2" name="Picture 3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52" y="2428194"/>
              <a:ext cx="290942" cy="290942"/>
            </a:xfrm>
            <a:prstGeom prst="rect">
              <a:avLst/>
            </a:prstGeom>
          </p:spPr>
        </p:pic>
        <p:sp>
          <p:nvSpPr>
            <p:cNvPr id="323" name="Rectangle 322"/>
            <p:cNvSpPr/>
            <p:nvPr/>
          </p:nvSpPr>
          <p:spPr>
            <a:xfrm rot="2910561">
              <a:off x="6032686" y="3583312"/>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rot="19693590">
              <a:off x="5474276" y="2304973"/>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rot="19693590">
              <a:off x="5905655" y="3232641"/>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6" name="Picture 3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6937" y="2265583"/>
              <a:ext cx="290942" cy="290942"/>
            </a:xfrm>
            <a:prstGeom prst="rect">
              <a:avLst/>
            </a:prstGeom>
          </p:spPr>
        </p:pic>
        <p:sp>
          <p:nvSpPr>
            <p:cNvPr id="327" name="Rectangle 326"/>
            <p:cNvSpPr/>
            <p:nvPr/>
          </p:nvSpPr>
          <p:spPr>
            <a:xfrm rot="20229390">
              <a:off x="6023984" y="2870632"/>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rot="20229390">
              <a:off x="3948946" y="3576228"/>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rot="1411686">
              <a:off x="4162870" y="3795689"/>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0" name="Picture 3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72598">
              <a:off x="4794736" y="2265318"/>
              <a:ext cx="290942" cy="290942"/>
            </a:xfrm>
            <a:prstGeom prst="rect">
              <a:avLst/>
            </a:prstGeom>
          </p:spPr>
        </p:pic>
        <p:sp>
          <p:nvSpPr>
            <p:cNvPr id="331" name="Rectangle 330"/>
            <p:cNvSpPr/>
            <p:nvPr/>
          </p:nvSpPr>
          <p:spPr>
            <a:xfrm rot="1411686">
              <a:off x="1374375" y="4001868"/>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2" name="Picture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70662">
              <a:off x="2075462" y="2501663"/>
              <a:ext cx="290942" cy="290942"/>
            </a:xfrm>
            <a:prstGeom prst="rect">
              <a:avLst/>
            </a:prstGeom>
          </p:spPr>
        </p:pic>
        <p:pic>
          <p:nvPicPr>
            <p:cNvPr id="333" name="Picture 3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659" y="4066978"/>
              <a:ext cx="291040" cy="290942"/>
            </a:xfrm>
            <a:prstGeom prst="rect">
              <a:avLst/>
            </a:prstGeom>
          </p:spPr>
        </p:pic>
        <p:sp>
          <p:nvSpPr>
            <p:cNvPr id="334" name="Rectangle 333"/>
            <p:cNvSpPr/>
            <p:nvPr/>
          </p:nvSpPr>
          <p:spPr>
            <a:xfrm rot="20229390">
              <a:off x="3144889" y="4023172"/>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rot="19942264">
              <a:off x="2902859" y="2227489"/>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p:nvPr/>
          </p:nvSpPr>
          <p:spPr>
            <a:xfrm rot="701859">
              <a:off x="2844117" y="4010540"/>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p:cNvSpPr/>
            <p:nvPr/>
          </p:nvSpPr>
          <p:spPr>
            <a:xfrm rot="701859">
              <a:off x="1614608" y="2300735"/>
              <a:ext cx="285989" cy="285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p:cNvSpPr/>
            <p:nvPr/>
          </p:nvSpPr>
          <p:spPr>
            <a:xfrm rot="20229390">
              <a:off x="11857455" y="3513758"/>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9" name="Picture 3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72598">
              <a:off x="2345740" y="3884399"/>
              <a:ext cx="290942" cy="290942"/>
            </a:xfrm>
            <a:prstGeom prst="rect">
              <a:avLst/>
            </a:prstGeom>
          </p:spPr>
        </p:pic>
        <p:sp>
          <p:nvSpPr>
            <p:cNvPr id="340" name="Rectangle 339"/>
            <p:cNvSpPr/>
            <p:nvPr/>
          </p:nvSpPr>
          <p:spPr>
            <a:xfrm rot="16940834">
              <a:off x="3848011" y="2891817"/>
              <a:ext cx="285989" cy="285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1" name="Picture 3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594456">
              <a:off x="3187563" y="2201463"/>
              <a:ext cx="291040" cy="290942"/>
            </a:xfrm>
            <a:prstGeom prst="rect">
              <a:avLst/>
            </a:prstGeom>
          </p:spPr>
        </p:pic>
        <p:sp>
          <p:nvSpPr>
            <p:cNvPr id="342" name="Rectangle 341"/>
            <p:cNvSpPr/>
            <p:nvPr/>
          </p:nvSpPr>
          <p:spPr>
            <a:xfrm rot="14688046">
              <a:off x="3747318" y="2327761"/>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rot="20229390">
              <a:off x="2092532" y="2229922"/>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rot="20229390">
              <a:off x="3509106" y="2421307"/>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p:nvPr/>
          </p:nvSpPr>
          <p:spPr>
            <a:xfrm rot="1411686">
              <a:off x="9405527" y="2099747"/>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rot="20229390">
              <a:off x="5108184" y="4093927"/>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rot="1795721">
              <a:off x="7697914" y="3856134"/>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6664594" y="4071980"/>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rot="20229390">
              <a:off x="2168614" y="4116250"/>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p:cNvSpPr/>
            <p:nvPr/>
          </p:nvSpPr>
          <p:spPr>
            <a:xfrm rot="841157">
              <a:off x="291239" y="4114354"/>
              <a:ext cx="285989" cy="2859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358745" y="4455647"/>
              <a:ext cx="11474510" cy="32821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tx1"/>
                  </a:solidFill>
                </a:rPr>
                <a:t>Financing for</a:t>
              </a:r>
              <a:endParaRPr lang="en-US" sz="1400" b="1" i="1" dirty="0">
                <a:solidFill>
                  <a:schemeClr val="tx1"/>
                </a:solidFill>
              </a:endParaRPr>
            </a:p>
          </p:txBody>
        </p:sp>
        <p:sp>
          <p:nvSpPr>
            <p:cNvPr id="354" name="Rectangle 353"/>
            <p:cNvSpPr/>
            <p:nvPr/>
          </p:nvSpPr>
          <p:spPr>
            <a:xfrm rot="19349568">
              <a:off x="7946766" y="2573434"/>
              <a:ext cx="285989" cy="2859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5" name="Picture 3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7950">
              <a:off x="12021321" y="3759340"/>
              <a:ext cx="290942" cy="290942"/>
            </a:xfrm>
            <a:prstGeom prst="rect">
              <a:avLst/>
            </a:prstGeom>
          </p:spPr>
        </p:pic>
        <p:pic>
          <p:nvPicPr>
            <p:cNvPr id="356" name="Picture 3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70662">
              <a:off x="11918762" y="4068119"/>
              <a:ext cx="290942" cy="290942"/>
            </a:xfrm>
            <a:prstGeom prst="rect">
              <a:avLst/>
            </a:prstGeom>
          </p:spPr>
        </p:pic>
      </p:grpSp>
      <p:sp>
        <p:nvSpPr>
          <p:cNvPr id="3" name="Text Placeholder 2"/>
          <p:cNvSpPr>
            <a:spLocks noGrp="1"/>
          </p:cNvSpPr>
          <p:nvPr>
            <p:ph type="body" sz="quarter" idx="10"/>
          </p:nvPr>
        </p:nvSpPr>
        <p:spPr/>
        <p:txBody>
          <a:bodyPr/>
          <a:lstStyle/>
          <a:p>
            <a:r>
              <a:rPr lang="en-US" dirty="0"/>
              <a:t>InvestEU Guarantee Products overview</a:t>
            </a:r>
          </a:p>
        </p:txBody>
      </p:sp>
      <p:sp>
        <p:nvSpPr>
          <p:cNvPr id="4" name="Text Placeholder 3"/>
          <p:cNvSpPr>
            <a:spLocks noGrp="1"/>
          </p:cNvSpPr>
          <p:nvPr>
            <p:ph type="body" sz="quarter" idx="38"/>
          </p:nvPr>
        </p:nvSpPr>
        <p:spPr>
          <a:xfrm>
            <a:off x="227011" y="1070590"/>
            <a:ext cx="7418628" cy="748258"/>
          </a:xfrm>
        </p:spPr>
        <p:txBody>
          <a:bodyPr/>
          <a:lstStyle/>
          <a:p>
            <a:r>
              <a:rPr lang="en-US" dirty="0"/>
              <a:t>Over €12bn across six guarantee solutions to </a:t>
            </a:r>
            <a:r>
              <a:rPr lang="en-US" dirty="0" err="1"/>
              <a:t>incentivise</a:t>
            </a:r>
            <a:r>
              <a:rPr lang="en-US" dirty="0"/>
              <a:t> debt financing to private individuals, micro, small and midcap businesses</a:t>
            </a:r>
          </a:p>
        </p:txBody>
      </p:sp>
      <p:sp>
        <p:nvSpPr>
          <p:cNvPr id="5" name="Text Placeholder 4"/>
          <p:cNvSpPr>
            <a:spLocks noGrp="1"/>
          </p:cNvSpPr>
          <p:nvPr>
            <p:ph type="body" sz="quarter" idx="12"/>
          </p:nvPr>
        </p:nvSpPr>
        <p:spPr>
          <a:xfrm>
            <a:off x="227011" y="6552984"/>
            <a:ext cx="11737974" cy="246062"/>
          </a:xfrm>
        </p:spPr>
        <p:txBody>
          <a:bodyPr/>
          <a:lstStyle/>
          <a:p>
            <a:r>
              <a:rPr lang="en-US" dirty="0"/>
              <a:t>NB: the present list of criteria and examples is not exhaustive. More detailed information on eligibility and inclusion criteria shall be made available upon the launch of InvestEU. Follow EIF’s channels for updates.</a:t>
            </a:r>
          </a:p>
        </p:txBody>
      </p:sp>
      <p:sp>
        <p:nvSpPr>
          <p:cNvPr id="6" name="Title 5"/>
          <p:cNvSpPr>
            <a:spLocks noGrp="1"/>
          </p:cNvSpPr>
          <p:nvPr>
            <p:ph type="title"/>
          </p:nvPr>
        </p:nvSpPr>
        <p:spPr/>
        <p:txBody>
          <a:bodyPr/>
          <a:lstStyle/>
          <a:p>
            <a:r>
              <a:rPr lang="en-US" dirty="0"/>
              <a:t>Guarantee products</a:t>
            </a:r>
          </a:p>
        </p:txBody>
      </p:sp>
      <p:sp>
        <p:nvSpPr>
          <p:cNvPr id="235" name="Rectangle 234"/>
          <p:cNvSpPr/>
          <p:nvPr/>
        </p:nvSpPr>
        <p:spPr>
          <a:xfrm>
            <a:off x="11890483" y="6552984"/>
            <a:ext cx="140551" cy="1405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Segnaposto testo 4">
            <a:extLst>
              <a:ext uri="{FF2B5EF4-FFF2-40B4-BE49-F238E27FC236}">
                <a16:creationId xmlns:a16="http://schemas.microsoft.com/office/drawing/2014/main" id="{545E61D7-E380-E04B-84DF-BF98755E021F}"/>
              </a:ext>
            </a:extLst>
          </p:cNvPr>
          <p:cNvSpPr>
            <a:spLocks noGrp="1"/>
          </p:cNvSpPr>
          <p:nvPr>
            <p:ph type="body" sz="quarter" idx="4294967295"/>
          </p:nvPr>
        </p:nvSpPr>
        <p:spPr>
          <a:xfrm>
            <a:off x="146715" y="4897374"/>
            <a:ext cx="1796968" cy="1406140"/>
          </a:xfrm>
          <a:prstGeom prst="rect">
            <a:avLst/>
          </a:prstGeom>
        </p:spPr>
        <p:txBody>
          <a:bodyPr>
            <a:noAutofit/>
          </a:bodyPr>
          <a:lstStyle/>
          <a:p>
            <a:pPr marL="0" indent="0" algn="ctr">
              <a:buNone/>
            </a:pPr>
            <a:r>
              <a:rPr lang="en-GB" sz="1200" dirty="0"/>
              <a:t>Enterprises which are perceived as </a:t>
            </a:r>
            <a:r>
              <a:rPr lang="en-GB" sz="1200" b="1" i="1" dirty="0"/>
              <a:t>high risk </a:t>
            </a:r>
            <a:br>
              <a:rPr lang="en-GB" sz="1200" i="1" dirty="0"/>
            </a:br>
            <a:r>
              <a:rPr lang="en-GB" sz="1200" dirty="0"/>
              <a:t>(or lacking collateral) </a:t>
            </a:r>
            <a:br>
              <a:rPr lang="en-GB" sz="1200" dirty="0"/>
            </a:br>
            <a:r>
              <a:rPr lang="en-GB" sz="1200" dirty="0"/>
              <a:t>to </a:t>
            </a:r>
            <a:r>
              <a:rPr lang="en-US" sz="1200" b="1" i="1" dirty="0"/>
              <a:t>improve the competitiveness of European enterprises</a:t>
            </a:r>
            <a:endParaRPr lang="en-US" sz="1200" b="1" dirty="0"/>
          </a:p>
        </p:txBody>
      </p:sp>
      <p:sp>
        <p:nvSpPr>
          <p:cNvPr id="250" name="Segnaposto testo 8">
            <a:extLst>
              <a:ext uri="{FF2B5EF4-FFF2-40B4-BE49-F238E27FC236}">
                <a16:creationId xmlns:a16="http://schemas.microsoft.com/office/drawing/2014/main" id="{8C5EFF09-8EB2-534D-87CE-1F55FF58FA8F}"/>
              </a:ext>
            </a:extLst>
          </p:cNvPr>
          <p:cNvSpPr>
            <a:spLocks noGrp="1"/>
          </p:cNvSpPr>
          <p:nvPr>
            <p:ph type="body" sz="quarter" idx="4294967295"/>
          </p:nvPr>
        </p:nvSpPr>
        <p:spPr>
          <a:xfrm>
            <a:off x="10310782" y="4897374"/>
            <a:ext cx="1886752" cy="1392369"/>
          </a:xfrm>
          <a:prstGeom prst="rect">
            <a:avLst/>
          </a:prstGeom>
        </p:spPr>
        <p:txBody>
          <a:bodyPr>
            <a:noAutofit/>
          </a:bodyPr>
          <a:lstStyle/>
          <a:p>
            <a:pPr marL="0" indent="0" algn="ctr">
              <a:buNone/>
            </a:pPr>
            <a:r>
              <a:rPr lang="en-US" sz="1200" b="1" i="1" dirty="0"/>
              <a:t>Students and learners as well as enterprises providing training &amp; </a:t>
            </a:r>
            <a:r>
              <a:rPr lang="en-US" sz="1200" b="1" i="1" dirty="0" err="1"/>
              <a:t>organisations</a:t>
            </a:r>
            <a:r>
              <a:rPr lang="en-US" sz="1200" b="1" i="1" dirty="0"/>
              <a:t> active in the sector </a:t>
            </a:r>
            <a:r>
              <a:rPr lang="en-US" sz="1200" i="1" dirty="0"/>
              <a:t>in order to develop a nascent market for education finance </a:t>
            </a:r>
          </a:p>
        </p:txBody>
      </p:sp>
      <p:sp>
        <p:nvSpPr>
          <p:cNvPr id="251" name="Segnaposto testo 6">
            <a:extLst>
              <a:ext uri="{FF2B5EF4-FFF2-40B4-BE49-F238E27FC236}">
                <a16:creationId xmlns:a16="http://schemas.microsoft.com/office/drawing/2014/main" id="{C28A45C1-F4C2-2441-AC74-09CD74905783}"/>
              </a:ext>
            </a:extLst>
          </p:cNvPr>
          <p:cNvSpPr>
            <a:spLocks noGrp="1"/>
          </p:cNvSpPr>
          <p:nvPr>
            <p:ph type="body" sz="quarter" idx="4294967295"/>
          </p:nvPr>
        </p:nvSpPr>
        <p:spPr>
          <a:xfrm>
            <a:off x="2231514" y="4897374"/>
            <a:ext cx="1849403" cy="1429785"/>
          </a:xfrm>
          <a:prstGeom prst="rect">
            <a:avLst/>
          </a:prstGeom>
        </p:spPr>
        <p:txBody>
          <a:bodyPr>
            <a:noAutofit/>
          </a:bodyPr>
          <a:lstStyle/>
          <a:p>
            <a:pPr marL="0" indent="0" algn="ctr">
              <a:buNone/>
            </a:pPr>
            <a:r>
              <a:rPr lang="en-US" sz="1200" b="1" i="1" dirty="0"/>
              <a:t>Innovation and digitalization-driven enterprises</a:t>
            </a:r>
            <a:r>
              <a:rPr lang="en-US" sz="1200" dirty="0"/>
              <a:t> to help drive Europe’s economic growth and global competitiveness</a:t>
            </a:r>
          </a:p>
        </p:txBody>
      </p:sp>
      <p:cxnSp>
        <p:nvCxnSpPr>
          <p:cNvPr id="253" name="Straight Connector 252"/>
          <p:cNvCxnSpPr/>
          <p:nvPr/>
        </p:nvCxnSpPr>
        <p:spPr>
          <a:xfrm flipV="1">
            <a:off x="2054391" y="4784080"/>
            <a:ext cx="0" cy="1621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4219978" y="4755505"/>
            <a:ext cx="0" cy="1621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V="1">
            <a:off x="8208252" y="4784080"/>
            <a:ext cx="0" cy="1621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V="1">
            <a:off x="10211915" y="4755505"/>
            <a:ext cx="0" cy="1621216"/>
          </a:xfrm>
          <a:prstGeom prst="line">
            <a:avLst/>
          </a:prstGeom>
        </p:spPr>
        <p:style>
          <a:lnRef idx="1">
            <a:schemeClr val="accent1"/>
          </a:lnRef>
          <a:fillRef idx="0">
            <a:schemeClr val="accent1"/>
          </a:fillRef>
          <a:effectRef idx="0">
            <a:schemeClr val="accent1"/>
          </a:effectRef>
          <a:fontRef idx="minor">
            <a:schemeClr val="tx1"/>
          </a:fontRef>
        </p:style>
      </p:cxnSp>
      <p:sp>
        <p:nvSpPr>
          <p:cNvPr id="258" name="Segnaposto testo 4">
            <a:extLst>
              <a:ext uri="{FF2B5EF4-FFF2-40B4-BE49-F238E27FC236}">
                <a16:creationId xmlns:a16="http://schemas.microsoft.com/office/drawing/2014/main" id="{545E61D7-E380-E04B-84DF-BF98755E021F}"/>
              </a:ext>
            </a:extLst>
          </p:cNvPr>
          <p:cNvSpPr>
            <a:spLocks noGrp="1"/>
          </p:cNvSpPr>
          <p:nvPr>
            <p:ph type="body" sz="quarter" idx="4294967295"/>
          </p:nvPr>
        </p:nvSpPr>
        <p:spPr>
          <a:xfrm>
            <a:off x="4259652" y="4878324"/>
            <a:ext cx="1736583" cy="1406140"/>
          </a:xfrm>
          <a:prstGeom prst="rect">
            <a:avLst/>
          </a:prstGeom>
        </p:spPr>
        <p:txBody>
          <a:bodyPr>
            <a:noAutofit/>
          </a:bodyPr>
          <a:lstStyle/>
          <a:p>
            <a:pPr marL="0" indent="0" algn="ctr">
              <a:buNone/>
            </a:pPr>
            <a:r>
              <a:rPr lang="en-GB" sz="1200" dirty="0"/>
              <a:t>Enterprises to </a:t>
            </a:r>
            <a:r>
              <a:rPr lang="en-GB" sz="1200" b="1" i="1" dirty="0"/>
              <a:t>support a thriving, agile and profitable European creative and cultural space</a:t>
            </a:r>
            <a:r>
              <a:rPr lang="en-GB" sz="1200" i="1" dirty="0"/>
              <a:t>, </a:t>
            </a:r>
            <a:r>
              <a:rPr lang="en-GB" sz="1200" dirty="0"/>
              <a:t>&amp; one which is adaptable to change</a:t>
            </a:r>
          </a:p>
        </p:txBody>
      </p:sp>
      <p:sp>
        <p:nvSpPr>
          <p:cNvPr id="259" name="Segnaposto testo 8">
            <a:extLst>
              <a:ext uri="{FF2B5EF4-FFF2-40B4-BE49-F238E27FC236}">
                <a16:creationId xmlns:a16="http://schemas.microsoft.com/office/drawing/2014/main" id="{8C5EFF09-8EB2-534D-87CE-1F55FF58FA8F}"/>
              </a:ext>
            </a:extLst>
          </p:cNvPr>
          <p:cNvSpPr>
            <a:spLocks noGrp="1"/>
          </p:cNvSpPr>
          <p:nvPr>
            <p:ph type="body" sz="quarter" idx="4294967295"/>
          </p:nvPr>
        </p:nvSpPr>
        <p:spPr>
          <a:xfrm>
            <a:off x="6169588" y="4897374"/>
            <a:ext cx="1886752" cy="1392369"/>
          </a:xfrm>
          <a:prstGeom prst="rect">
            <a:avLst/>
          </a:prstGeom>
        </p:spPr>
        <p:txBody>
          <a:bodyPr>
            <a:noAutofit/>
          </a:bodyPr>
          <a:lstStyle/>
          <a:p>
            <a:pPr marL="0" indent="0" algn="ctr">
              <a:buNone/>
            </a:pPr>
            <a:r>
              <a:rPr lang="en-US" sz="1200" b="1" i="1" dirty="0"/>
              <a:t>Sustainable enterprises </a:t>
            </a:r>
            <a:r>
              <a:rPr lang="en-US" sz="1200" dirty="0"/>
              <a:t>as well as </a:t>
            </a:r>
            <a:r>
              <a:rPr lang="en-US" sz="1200" b="1" i="1" dirty="0"/>
              <a:t>sustainable investments </a:t>
            </a:r>
            <a:r>
              <a:rPr lang="en-US" sz="1200" dirty="0"/>
              <a:t>which contribute to the </a:t>
            </a:r>
            <a:r>
              <a:rPr lang="en-US" sz="1200" b="1" i="1" dirty="0"/>
              <a:t>green and sustainable transformation</a:t>
            </a:r>
            <a:r>
              <a:rPr lang="en-US" sz="1200" i="1" dirty="0"/>
              <a:t> </a:t>
            </a:r>
            <a:r>
              <a:rPr lang="en-US" sz="1200" dirty="0"/>
              <a:t>of Europe</a:t>
            </a:r>
          </a:p>
        </p:txBody>
      </p:sp>
      <p:sp>
        <p:nvSpPr>
          <p:cNvPr id="260" name="Segnaposto testo 6">
            <a:extLst>
              <a:ext uri="{FF2B5EF4-FFF2-40B4-BE49-F238E27FC236}">
                <a16:creationId xmlns:a16="http://schemas.microsoft.com/office/drawing/2014/main" id="{C28A45C1-F4C2-2441-AC74-09CD74905783}"/>
              </a:ext>
            </a:extLst>
          </p:cNvPr>
          <p:cNvSpPr>
            <a:spLocks noGrp="1"/>
          </p:cNvSpPr>
          <p:nvPr>
            <p:ph type="body" sz="quarter" idx="4294967295"/>
          </p:nvPr>
        </p:nvSpPr>
        <p:spPr>
          <a:xfrm>
            <a:off x="8301746" y="4932915"/>
            <a:ext cx="1849403" cy="1429785"/>
          </a:xfrm>
          <a:prstGeom prst="rect">
            <a:avLst/>
          </a:prstGeom>
        </p:spPr>
        <p:txBody>
          <a:bodyPr>
            <a:noAutofit/>
          </a:bodyPr>
          <a:lstStyle/>
          <a:p>
            <a:pPr marL="0" indent="0" algn="ctr">
              <a:buNone/>
            </a:pPr>
            <a:r>
              <a:rPr lang="en-GB" sz="1200" b="1" i="1" dirty="0">
                <a:solidFill>
                  <a:srgbClr val="001E85"/>
                </a:solidFill>
              </a:rPr>
              <a:t>Microenterprises, social enterprises</a:t>
            </a:r>
            <a:r>
              <a:rPr lang="en-GB" sz="1200" dirty="0">
                <a:solidFill>
                  <a:srgbClr val="001E85"/>
                </a:solidFill>
              </a:rPr>
              <a:t>– to contribute to a </a:t>
            </a:r>
            <a:r>
              <a:rPr lang="en-GB" sz="1200" b="1" i="1" dirty="0">
                <a:solidFill>
                  <a:srgbClr val="001E85"/>
                </a:solidFill>
              </a:rPr>
              <a:t>caring and inclusive European social ecosystem</a:t>
            </a:r>
            <a:endParaRPr lang="en-GB" sz="1200" b="1" dirty="0">
              <a:solidFill>
                <a:srgbClr val="001E85"/>
              </a:solidFill>
            </a:endParaRPr>
          </a:p>
        </p:txBody>
      </p:sp>
      <p:cxnSp>
        <p:nvCxnSpPr>
          <p:cNvPr id="40" name="Straight Connector 39"/>
          <p:cNvCxnSpPr/>
          <p:nvPr/>
        </p:nvCxnSpPr>
        <p:spPr>
          <a:xfrm flipV="1">
            <a:off x="6096000" y="4803130"/>
            <a:ext cx="0" cy="1621216"/>
          </a:xfrm>
          <a:prstGeom prst="line">
            <a:avLst/>
          </a:prstGeom>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268917" y="2423914"/>
            <a:ext cx="11703778" cy="1845972"/>
            <a:chOff x="268917" y="2273834"/>
            <a:chExt cx="11703778" cy="1845972"/>
          </a:xfrm>
        </p:grpSpPr>
        <p:sp>
          <p:nvSpPr>
            <p:cNvPr id="178" name="Oval 177"/>
            <p:cNvSpPr/>
            <p:nvPr/>
          </p:nvSpPr>
          <p:spPr>
            <a:xfrm>
              <a:off x="8170793" y="2273834"/>
              <a:ext cx="1826433" cy="1826433"/>
            </a:xfrm>
            <a:prstGeom prst="ellipse">
              <a:avLst/>
            </a:prstGeom>
            <a:pattFill prst="pct60">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r>
                <a:rPr lang="en-GB" b="1" i="1" dirty="0">
                  <a:solidFill>
                    <a:schemeClr val="accent2"/>
                  </a:solidFill>
                </a:rPr>
                <a:t>Microfinance</a:t>
              </a:r>
            </a:p>
            <a:p>
              <a:pPr algn="ctr">
                <a:lnSpc>
                  <a:spcPct val="90000"/>
                </a:lnSpc>
              </a:pPr>
              <a:r>
                <a:rPr lang="en-GB" b="1" i="1" dirty="0">
                  <a:solidFill>
                    <a:schemeClr val="accent2"/>
                  </a:solidFill>
                </a:rPr>
                <a:t> &amp; Social</a:t>
              </a:r>
            </a:p>
          </p:txBody>
        </p:sp>
        <p:sp>
          <p:nvSpPr>
            <p:cNvPr id="180" name="Oval 179"/>
            <p:cNvSpPr/>
            <p:nvPr/>
          </p:nvSpPr>
          <p:spPr>
            <a:xfrm>
              <a:off x="10146262" y="2293373"/>
              <a:ext cx="1826433" cy="1826433"/>
            </a:xfrm>
            <a:prstGeom prst="ellipse">
              <a:avLst/>
            </a:prstGeom>
            <a:pattFill prst="pct60">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r>
                <a:rPr lang="en-GB" b="1" i="1" dirty="0">
                  <a:solidFill>
                    <a:schemeClr val="accent2"/>
                  </a:solidFill>
                </a:rPr>
                <a:t>Skills &amp;</a:t>
              </a:r>
            </a:p>
            <a:p>
              <a:pPr algn="ctr">
                <a:lnSpc>
                  <a:spcPct val="90000"/>
                </a:lnSpc>
              </a:pPr>
              <a:r>
                <a:rPr lang="en-GB" b="1" i="1" dirty="0">
                  <a:solidFill>
                    <a:schemeClr val="accent2"/>
                  </a:solidFill>
                </a:rPr>
                <a:t>Education</a:t>
              </a:r>
              <a:endParaRPr lang="en-US" b="1" i="1" dirty="0">
                <a:solidFill>
                  <a:schemeClr val="accent2"/>
                </a:solidFill>
              </a:endParaRPr>
            </a:p>
          </p:txBody>
        </p:sp>
        <p:sp>
          <p:nvSpPr>
            <p:cNvPr id="175" name="Oval 174"/>
            <p:cNvSpPr/>
            <p:nvPr/>
          </p:nvSpPr>
          <p:spPr>
            <a:xfrm>
              <a:off x="268917" y="2273834"/>
              <a:ext cx="1826433" cy="18264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r>
                <a:rPr lang="en-GB" b="1" i="1" dirty="0">
                  <a:solidFill>
                    <a:schemeClr val="accent2"/>
                  </a:solidFill>
                </a:rPr>
                <a:t>SME </a:t>
              </a:r>
              <a:br>
                <a:rPr lang="en-GB" b="1" i="1" dirty="0">
                  <a:solidFill>
                    <a:schemeClr val="accent2"/>
                  </a:solidFill>
                </a:rPr>
              </a:br>
              <a:r>
                <a:rPr lang="en-GB" b="1" i="1" dirty="0">
                  <a:solidFill>
                    <a:schemeClr val="accent2"/>
                  </a:solidFill>
                </a:rPr>
                <a:t>Competitiveness</a:t>
              </a:r>
            </a:p>
          </p:txBody>
        </p:sp>
        <p:sp>
          <p:nvSpPr>
            <p:cNvPr id="176" name="Oval 175"/>
            <p:cNvSpPr/>
            <p:nvPr/>
          </p:nvSpPr>
          <p:spPr>
            <a:xfrm>
              <a:off x="4219855" y="2273834"/>
              <a:ext cx="1826433" cy="18264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r>
                <a:rPr lang="en-GB" b="1" i="1" dirty="0">
                  <a:solidFill>
                    <a:schemeClr val="accent2"/>
                  </a:solidFill>
                </a:rPr>
                <a:t>Cultural &amp;</a:t>
              </a:r>
            </a:p>
            <a:p>
              <a:pPr algn="ctr">
                <a:lnSpc>
                  <a:spcPct val="90000"/>
                </a:lnSpc>
              </a:pPr>
              <a:r>
                <a:rPr lang="en-GB" b="1" i="1" dirty="0">
                  <a:solidFill>
                    <a:schemeClr val="accent2"/>
                  </a:solidFill>
                </a:rPr>
                <a:t>Creative Sector</a:t>
              </a:r>
            </a:p>
          </p:txBody>
        </p:sp>
        <p:sp>
          <p:nvSpPr>
            <p:cNvPr id="177" name="Oval 176"/>
            <p:cNvSpPr/>
            <p:nvPr/>
          </p:nvSpPr>
          <p:spPr>
            <a:xfrm>
              <a:off x="6195324" y="2273834"/>
              <a:ext cx="1826433" cy="18264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r>
                <a:rPr lang="en-GB" b="1" i="1" dirty="0">
                  <a:solidFill>
                    <a:schemeClr val="accent2"/>
                  </a:solidFill>
                </a:rPr>
                <a:t>Sustainability</a:t>
              </a:r>
              <a:endParaRPr lang="en-US" b="1" i="1" dirty="0">
                <a:solidFill>
                  <a:schemeClr val="accent2"/>
                </a:solidFill>
              </a:endParaRPr>
            </a:p>
          </p:txBody>
        </p:sp>
        <p:sp>
          <p:nvSpPr>
            <p:cNvPr id="179" name="Oval 178"/>
            <p:cNvSpPr/>
            <p:nvPr/>
          </p:nvSpPr>
          <p:spPr>
            <a:xfrm>
              <a:off x="2244386" y="2273834"/>
              <a:ext cx="1826433" cy="18264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lvl="0" algn="ctr">
                <a:lnSpc>
                  <a:spcPct val="90000"/>
                </a:lnSpc>
                <a:spcBef>
                  <a:spcPts val="1000"/>
                </a:spcBef>
              </a:pPr>
              <a:r>
                <a:rPr lang="en-GB" b="1" i="1" dirty="0">
                  <a:solidFill>
                    <a:srgbClr val="FE59FB"/>
                  </a:solidFill>
                  <a:latin typeface="Times New Roman" panose="02020603050405020304" pitchFamily="18" charset="0"/>
                </a:rPr>
                <a:t>Innovation </a:t>
              </a:r>
              <a:br>
                <a:rPr lang="en-GB" b="1" i="1" dirty="0">
                  <a:solidFill>
                    <a:srgbClr val="FE59FB"/>
                  </a:solidFill>
                  <a:latin typeface="Times New Roman" panose="02020603050405020304" pitchFamily="18" charset="0"/>
                </a:rPr>
              </a:br>
              <a:r>
                <a:rPr lang="en-GB" b="1" i="1" dirty="0">
                  <a:solidFill>
                    <a:srgbClr val="FE59FB"/>
                  </a:solidFill>
                  <a:latin typeface="Times New Roman" panose="02020603050405020304" pitchFamily="18" charset="0"/>
                </a:rPr>
                <a:t>&amp; Digitalisation</a:t>
              </a:r>
            </a:p>
          </p:txBody>
        </p:sp>
      </p:grpSp>
    </p:spTree>
    <p:extLst>
      <p:ext uri="{BB962C8B-B14F-4D97-AF65-F5344CB8AC3E}">
        <p14:creationId xmlns:p14="http://schemas.microsoft.com/office/powerpoint/2010/main" val="422890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736C41-EAB9-B52D-B406-A44555E94DEF}"/>
              </a:ext>
            </a:extLst>
          </p:cNvPr>
          <p:cNvSpPr/>
          <p:nvPr/>
        </p:nvSpPr>
        <p:spPr>
          <a:xfrm>
            <a:off x="8809032" y="1286426"/>
            <a:ext cx="3155002" cy="5400121"/>
          </a:xfrm>
          <a:prstGeom prst="rect">
            <a:avLst/>
          </a:prstGeom>
          <a:pattFill prst="pct60">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p:cNvSpPr>
            <a:spLocks noGrp="1"/>
          </p:cNvSpPr>
          <p:nvPr>
            <p:ph type="body" sz="quarter" idx="10"/>
          </p:nvPr>
        </p:nvSpPr>
        <p:spPr/>
        <p:txBody>
          <a:bodyPr/>
          <a:lstStyle/>
          <a:p>
            <a:r>
              <a:rPr lang="en-US" dirty="0"/>
              <a:t>Guarantee solutions</a:t>
            </a:r>
          </a:p>
        </p:txBody>
      </p:sp>
      <p:sp>
        <p:nvSpPr>
          <p:cNvPr id="5" name="Title 4"/>
          <p:cNvSpPr>
            <a:spLocks noGrp="1"/>
          </p:cNvSpPr>
          <p:nvPr>
            <p:ph type="title"/>
          </p:nvPr>
        </p:nvSpPr>
        <p:spPr>
          <a:xfrm>
            <a:off x="227013" y="516928"/>
            <a:ext cx="10752928" cy="506414"/>
          </a:xfrm>
        </p:spPr>
        <p:txBody>
          <a:bodyPr/>
          <a:lstStyle/>
          <a:p>
            <a:r>
              <a:rPr lang="en-US" dirty="0">
                <a:latin typeface="+mn-lt"/>
              </a:rPr>
              <a:t>Comparison of guarantee key features (1/2)</a:t>
            </a:r>
          </a:p>
        </p:txBody>
      </p:sp>
      <p:graphicFrame>
        <p:nvGraphicFramePr>
          <p:cNvPr id="7" name="Table 6"/>
          <p:cNvGraphicFramePr>
            <a:graphicFrameLocks noGrp="1"/>
          </p:cNvGraphicFramePr>
          <p:nvPr/>
        </p:nvGraphicFramePr>
        <p:xfrm>
          <a:off x="227013" y="1286426"/>
          <a:ext cx="11729210" cy="5400124"/>
        </p:xfrm>
        <a:graphic>
          <a:graphicData uri="http://schemas.openxmlformats.org/drawingml/2006/table">
            <a:tbl>
              <a:tblPr firstRow="1" bandRow="1">
                <a:tableStyleId>{5C22544A-7EE6-4342-B048-85BDC9FD1C3A}</a:tableStyleId>
              </a:tblPr>
              <a:tblGrid>
                <a:gridCol w="1666210">
                  <a:extLst>
                    <a:ext uri="{9D8B030D-6E8A-4147-A177-3AD203B41FA5}">
                      <a16:colId xmlns:a16="http://schemas.microsoft.com/office/drawing/2014/main" val="524398887"/>
                    </a:ext>
                  </a:extLst>
                </a:gridCol>
                <a:gridCol w="1812505">
                  <a:extLst>
                    <a:ext uri="{9D8B030D-6E8A-4147-A177-3AD203B41FA5}">
                      <a16:colId xmlns:a16="http://schemas.microsoft.com/office/drawing/2014/main" val="3324194562"/>
                    </a:ext>
                  </a:extLst>
                </a:gridCol>
                <a:gridCol w="1875922">
                  <a:extLst>
                    <a:ext uri="{9D8B030D-6E8A-4147-A177-3AD203B41FA5}">
                      <a16:colId xmlns:a16="http://schemas.microsoft.com/office/drawing/2014/main" val="1526477164"/>
                    </a:ext>
                  </a:extLst>
                </a:gridCol>
                <a:gridCol w="1600200">
                  <a:extLst>
                    <a:ext uri="{9D8B030D-6E8A-4147-A177-3AD203B41FA5}">
                      <a16:colId xmlns:a16="http://schemas.microsoft.com/office/drawing/2014/main" val="3850190686"/>
                    </a:ext>
                  </a:extLst>
                </a:gridCol>
                <a:gridCol w="1615017">
                  <a:extLst>
                    <a:ext uri="{9D8B030D-6E8A-4147-A177-3AD203B41FA5}">
                      <a16:colId xmlns:a16="http://schemas.microsoft.com/office/drawing/2014/main" val="3166644630"/>
                    </a:ext>
                  </a:extLst>
                </a:gridCol>
                <a:gridCol w="1644909">
                  <a:extLst>
                    <a:ext uri="{9D8B030D-6E8A-4147-A177-3AD203B41FA5}">
                      <a16:colId xmlns:a16="http://schemas.microsoft.com/office/drawing/2014/main" val="1257122508"/>
                    </a:ext>
                  </a:extLst>
                </a:gridCol>
                <a:gridCol w="1514447">
                  <a:extLst>
                    <a:ext uri="{9D8B030D-6E8A-4147-A177-3AD203B41FA5}">
                      <a16:colId xmlns:a16="http://schemas.microsoft.com/office/drawing/2014/main" val="3669779743"/>
                    </a:ext>
                  </a:extLst>
                </a:gridCol>
              </a:tblGrid>
              <a:tr h="826201">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i="0" dirty="0">
                          <a:solidFill>
                            <a:schemeClr val="accent2"/>
                          </a:solidFill>
                          <a:latin typeface="+mj-lt"/>
                        </a:rPr>
                        <a:t>SM</a:t>
                      </a:r>
                      <a:r>
                        <a:rPr lang="en-US" sz="1500" i="0" baseline="0" dirty="0">
                          <a:solidFill>
                            <a:schemeClr val="accent2"/>
                          </a:solidFill>
                          <a:latin typeface="+mj-lt"/>
                        </a:rPr>
                        <a:t>E Competitiveness</a:t>
                      </a:r>
                      <a:endParaRPr lang="en-US" sz="1500" i="0" dirty="0">
                        <a:solidFill>
                          <a:schemeClr val="accent2"/>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i="0" dirty="0">
                          <a:solidFill>
                            <a:schemeClr val="accent2"/>
                          </a:solidFill>
                          <a:latin typeface="+mj-lt"/>
                        </a:rPr>
                        <a:t>Sustainability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i="0" dirty="0">
                          <a:solidFill>
                            <a:schemeClr val="accent2"/>
                          </a:solidFill>
                          <a:latin typeface="+mj-lt"/>
                        </a:rPr>
                        <a:t>Innovation &amp; </a:t>
                      </a:r>
                      <a:r>
                        <a:rPr lang="en-US" sz="1500" i="0" dirty="0" err="1">
                          <a:solidFill>
                            <a:schemeClr val="accent2"/>
                          </a:solidFill>
                          <a:latin typeface="+mj-lt"/>
                        </a:rPr>
                        <a:t>Digitalisation</a:t>
                      </a:r>
                      <a:endParaRPr lang="en-US" sz="1500" i="0" dirty="0">
                        <a:solidFill>
                          <a:schemeClr val="accent2"/>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i="0" dirty="0">
                          <a:solidFill>
                            <a:schemeClr val="accent2"/>
                          </a:solidFill>
                          <a:latin typeface="+mj-lt"/>
                        </a:rPr>
                        <a:t>Cultural &amp; Creative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i="0" dirty="0">
                          <a:solidFill>
                            <a:schemeClr val="accent2"/>
                          </a:solidFill>
                          <a:latin typeface="+mj-lt"/>
                        </a:rPr>
                        <a:t>Micro &amp; Social Entrepreneurship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i="0" dirty="0">
                          <a:solidFill>
                            <a:schemeClr val="accent2"/>
                          </a:solidFill>
                          <a:latin typeface="+mj-lt"/>
                        </a:rPr>
                        <a:t>Skills &amp;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677056"/>
                  </a:ext>
                </a:extLst>
              </a:tr>
              <a:tr h="1891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j-lt"/>
                        </a:rPr>
                        <a:t>Type</a:t>
                      </a:r>
                      <a:r>
                        <a:rPr lang="en-US" sz="1600" baseline="0" dirty="0">
                          <a:latin typeface="+mj-lt"/>
                        </a:rPr>
                        <a:t> of instrument</a:t>
                      </a:r>
                      <a:endParaRPr lang="en-US" sz="1600" dirty="0">
                        <a:latin typeface="+mj-lt"/>
                      </a:endParaRPr>
                    </a:p>
                    <a:p>
                      <a:endParaRPr 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endParaRPr lang="en-US" sz="155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2185599"/>
                  </a:ext>
                </a:extLst>
              </a:tr>
              <a:tr h="989346">
                <a:tc rowSpan="2">
                  <a:txBody>
                    <a:bodyPr/>
                    <a:lstStyle/>
                    <a:p>
                      <a:r>
                        <a:rPr lang="en-US" sz="1600" dirty="0">
                          <a:latin typeface="+mj-lt"/>
                        </a:rPr>
                        <a:t>Guarantee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5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6688008"/>
                  </a:ext>
                </a:extLst>
              </a:tr>
              <a:tr h="288758">
                <a:tc vMerge="1">
                  <a:txBody>
                    <a:bodyPr/>
                    <a:lstStyle/>
                    <a:p>
                      <a:endParaRPr lang="en-US" sz="1550" dirty="0">
                        <a:latin typeface="Canela Light"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endParaRPr lang="en-US" sz="155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08897270"/>
                  </a:ext>
                </a:extLst>
              </a:tr>
              <a:tr h="308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j-lt"/>
                        </a:rPr>
                        <a:t>Cap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endParaRPr lang="en-US" sz="155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0358880"/>
                  </a:ext>
                </a:extLst>
              </a:tr>
              <a:tr h="999675">
                <a:tc>
                  <a:txBody>
                    <a:bodyPr/>
                    <a:lstStyle/>
                    <a:p>
                      <a:r>
                        <a:rPr lang="en-US" sz="1600" dirty="0">
                          <a:latin typeface="+mj-lt"/>
                        </a:rPr>
                        <a:t>Guarantee fee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endParaRPr lang="en-US" sz="155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6364394"/>
                  </a:ext>
                </a:extLst>
              </a:tr>
            </a:tbl>
          </a:graphicData>
        </a:graphic>
      </p:graphicFrame>
      <p:sp>
        <p:nvSpPr>
          <p:cNvPr id="12" name="TextBox 11"/>
          <p:cNvSpPr txBox="1"/>
          <p:nvPr/>
        </p:nvSpPr>
        <p:spPr>
          <a:xfrm>
            <a:off x="2321609" y="4083839"/>
            <a:ext cx="767163" cy="323165"/>
          </a:xfrm>
          <a:prstGeom prst="rect">
            <a:avLst/>
          </a:prstGeom>
          <a:noFill/>
        </p:spPr>
        <p:txBody>
          <a:bodyPr wrap="square" rtlCol="0">
            <a:spAutoFit/>
          </a:bodyPr>
          <a:lstStyle/>
          <a:p>
            <a:r>
              <a:rPr lang="en-US" sz="1500" dirty="0">
                <a:solidFill>
                  <a:schemeClr val="accent2"/>
                </a:solidFill>
              </a:rPr>
              <a:t>50%</a:t>
            </a:r>
          </a:p>
        </p:txBody>
      </p:sp>
      <p:sp>
        <p:nvSpPr>
          <p:cNvPr id="38" name="TextBox 37"/>
          <p:cNvSpPr txBox="1"/>
          <p:nvPr/>
        </p:nvSpPr>
        <p:spPr>
          <a:xfrm>
            <a:off x="2321609" y="4489545"/>
            <a:ext cx="767163" cy="323165"/>
          </a:xfrm>
          <a:prstGeom prst="rect">
            <a:avLst/>
          </a:prstGeom>
          <a:noFill/>
        </p:spPr>
        <p:txBody>
          <a:bodyPr wrap="square" rtlCol="0">
            <a:spAutoFit/>
          </a:bodyPr>
          <a:lstStyle/>
          <a:p>
            <a:r>
              <a:rPr lang="en-US" sz="1500" dirty="0">
                <a:solidFill>
                  <a:schemeClr val="accent2"/>
                </a:solidFill>
              </a:rPr>
              <a:t>70%</a:t>
            </a:r>
          </a:p>
        </p:txBody>
      </p:sp>
      <p:sp>
        <p:nvSpPr>
          <p:cNvPr id="40" name="Rectangle 39"/>
          <p:cNvSpPr/>
          <p:nvPr/>
        </p:nvSpPr>
        <p:spPr>
          <a:xfrm>
            <a:off x="2786745" y="4086006"/>
            <a:ext cx="1083699" cy="430887"/>
          </a:xfrm>
          <a:prstGeom prst="rect">
            <a:avLst/>
          </a:prstGeom>
        </p:spPr>
        <p:txBody>
          <a:bodyPr wrap="square">
            <a:spAutoFit/>
          </a:bodyPr>
          <a:lstStyle/>
          <a:p>
            <a:r>
              <a:rPr lang="en-GB" sz="1100" dirty="0">
                <a:solidFill>
                  <a:srgbClr val="001E85"/>
                </a:solidFill>
                <a:ea typeface="Times New Roman" panose="02020603050405020304" pitchFamily="18" charset="0"/>
                <a:cs typeface="Times New Roman" panose="02020603050405020304" pitchFamily="18" charset="0"/>
              </a:rPr>
              <a:t>Higher risk category 1&amp;2</a:t>
            </a:r>
            <a:endParaRPr lang="en-US" sz="1100" dirty="0"/>
          </a:p>
        </p:txBody>
      </p:sp>
      <p:sp>
        <p:nvSpPr>
          <p:cNvPr id="41" name="Rectangle 40"/>
          <p:cNvSpPr/>
          <p:nvPr/>
        </p:nvSpPr>
        <p:spPr>
          <a:xfrm>
            <a:off x="2786745" y="4475634"/>
            <a:ext cx="967295" cy="430887"/>
          </a:xfrm>
          <a:prstGeom prst="rect">
            <a:avLst/>
          </a:prstGeom>
        </p:spPr>
        <p:txBody>
          <a:bodyPr wrap="square">
            <a:spAutoFit/>
          </a:bodyPr>
          <a:lstStyle/>
          <a:p>
            <a:r>
              <a:rPr lang="en-GB" sz="1100" dirty="0">
                <a:solidFill>
                  <a:srgbClr val="001E85"/>
                </a:solidFill>
                <a:ea typeface="Times New Roman" panose="02020603050405020304" pitchFamily="18" charset="0"/>
                <a:cs typeface="Times New Roman" panose="02020603050405020304" pitchFamily="18" charset="0"/>
              </a:rPr>
              <a:t>Higher risk category 3</a:t>
            </a:r>
            <a:endParaRPr lang="en-US" sz="1100" dirty="0"/>
          </a:p>
        </p:txBody>
      </p:sp>
      <p:sp>
        <p:nvSpPr>
          <p:cNvPr id="44" name="TextBox 43"/>
          <p:cNvSpPr txBox="1"/>
          <p:nvPr/>
        </p:nvSpPr>
        <p:spPr>
          <a:xfrm>
            <a:off x="3645185" y="4982018"/>
            <a:ext cx="767163" cy="323165"/>
          </a:xfrm>
          <a:prstGeom prst="rect">
            <a:avLst/>
          </a:prstGeom>
          <a:noFill/>
        </p:spPr>
        <p:txBody>
          <a:bodyPr wrap="square" rtlCol="0">
            <a:spAutoFit/>
          </a:bodyPr>
          <a:lstStyle/>
          <a:p>
            <a:r>
              <a:rPr lang="en-US" sz="1500" dirty="0">
                <a:solidFill>
                  <a:schemeClr val="accent2"/>
                </a:solidFill>
              </a:rPr>
              <a:t>80%</a:t>
            </a:r>
          </a:p>
        </p:txBody>
      </p:sp>
      <p:sp>
        <p:nvSpPr>
          <p:cNvPr id="45" name="Rectangle 44"/>
          <p:cNvSpPr/>
          <p:nvPr/>
        </p:nvSpPr>
        <p:spPr>
          <a:xfrm>
            <a:off x="4179694" y="5051061"/>
            <a:ext cx="2889543" cy="230832"/>
          </a:xfrm>
          <a:prstGeom prst="rect">
            <a:avLst/>
          </a:prstGeom>
        </p:spPr>
        <p:txBody>
          <a:bodyPr wrap="square">
            <a:spAutoFit/>
          </a:bodyPr>
          <a:lstStyle/>
          <a:p>
            <a:r>
              <a:rPr lang="en-US" sz="900" dirty="0">
                <a:solidFill>
                  <a:srgbClr val="001E85"/>
                </a:solidFill>
                <a:ea typeface="Times New Roman" panose="02020603050405020304" pitchFamily="18" charset="0"/>
                <a:cs typeface="Times New Roman" panose="02020603050405020304" pitchFamily="18" charset="0"/>
              </a:rPr>
              <a:t>Rate applicable to Cohesion and/or Just transition</a:t>
            </a:r>
            <a:endParaRPr lang="en-US" sz="900" dirty="0"/>
          </a:p>
        </p:txBody>
      </p:sp>
      <p:cxnSp>
        <p:nvCxnSpPr>
          <p:cNvPr id="47" name="Straight Connector 46"/>
          <p:cNvCxnSpPr/>
          <p:nvPr/>
        </p:nvCxnSpPr>
        <p:spPr>
          <a:xfrm>
            <a:off x="1998775" y="4988563"/>
            <a:ext cx="123531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099185" y="5333187"/>
            <a:ext cx="767163" cy="323165"/>
          </a:xfrm>
          <a:prstGeom prst="rect">
            <a:avLst/>
          </a:prstGeom>
          <a:noFill/>
        </p:spPr>
        <p:txBody>
          <a:bodyPr wrap="square" rtlCol="0">
            <a:spAutoFit/>
          </a:bodyPr>
          <a:lstStyle/>
          <a:p>
            <a:r>
              <a:rPr lang="en-US" sz="1500" dirty="0">
                <a:solidFill>
                  <a:schemeClr val="accent2"/>
                </a:solidFill>
              </a:rPr>
              <a:t>25%</a:t>
            </a:r>
          </a:p>
        </p:txBody>
      </p:sp>
      <p:sp>
        <p:nvSpPr>
          <p:cNvPr id="57" name="TextBox 56"/>
          <p:cNvSpPr txBox="1"/>
          <p:nvPr/>
        </p:nvSpPr>
        <p:spPr>
          <a:xfrm>
            <a:off x="9343823" y="4141450"/>
            <a:ext cx="767163" cy="323165"/>
          </a:xfrm>
          <a:prstGeom prst="rect">
            <a:avLst/>
          </a:prstGeom>
          <a:noFill/>
        </p:spPr>
        <p:txBody>
          <a:bodyPr wrap="square" rtlCol="0">
            <a:spAutoFit/>
          </a:bodyPr>
          <a:lstStyle/>
          <a:p>
            <a:r>
              <a:rPr lang="en-US" sz="1500" dirty="0">
                <a:solidFill>
                  <a:schemeClr val="accent2"/>
                </a:solidFill>
              </a:rPr>
              <a:t>80%</a:t>
            </a:r>
          </a:p>
        </p:txBody>
      </p:sp>
      <p:sp>
        <p:nvSpPr>
          <p:cNvPr id="58" name="TextBox 57"/>
          <p:cNvSpPr txBox="1"/>
          <p:nvPr/>
        </p:nvSpPr>
        <p:spPr>
          <a:xfrm>
            <a:off x="10795082" y="4792625"/>
            <a:ext cx="767163" cy="323165"/>
          </a:xfrm>
          <a:prstGeom prst="rect">
            <a:avLst/>
          </a:prstGeom>
          <a:noFill/>
        </p:spPr>
        <p:txBody>
          <a:bodyPr wrap="square" rtlCol="0">
            <a:spAutoFit/>
          </a:bodyPr>
          <a:lstStyle/>
          <a:p>
            <a:r>
              <a:rPr lang="en-US" sz="1500" dirty="0">
                <a:solidFill>
                  <a:schemeClr val="accent2"/>
                </a:solidFill>
              </a:rPr>
              <a:t>80%</a:t>
            </a:r>
          </a:p>
        </p:txBody>
      </p:sp>
      <p:sp>
        <p:nvSpPr>
          <p:cNvPr id="59" name="TextBox 58"/>
          <p:cNvSpPr txBox="1"/>
          <p:nvPr/>
        </p:nvSpPr>
        <p:spPr>
          <a:xfrm>
            <a:off x="10777573" y="4141450"/>
            <a:ext cx="636554" cy="323165"/>
          </a:xfrm>
          <a:prstGeom prst="rect">
            <a:avLst/>
          </a:prstGeom>
          <a:noFill/>
        </p:spPr>
        <p:txBody>
          <a:bodyPr wrap="square" rtlCol="0">
            <a:spAutoFit/>
          </a:bodyPr>
          <a:lstStyle/>
          <a:p>
            <a:r>
              <a:rPr lang="en-US" sz="1500" dirty="0">
                <a:solidFill>
                  <a:schemeClr val="accent2"/>
                </a:solidFill>
              </a:rPr>
              <a:t>70%</a:t>
            </a:r>
          </a:p>
        </p:txBody>
      </p:sp>
      <p:sp>
        <p:nvSpPr>
          <p:cNvPr id="60" name="Rectangle 59"/>
          <p:cNvSpPr/>
          <p:nvPr/>
        </p:nvSpPr>
        <p:spPr>
          <a:xfrm>
            <a:off x="11184578" y="4170025"/>
            <a:ext cx="845709" cy="553998"/>
          </a:xfrm>
          <a:prstGeom prst="rect">
            <a:avLst/>
          </a:prstGeom>
        </p:spPr>
        <p:txBody>
          <a:bodyPr wrap="square">
            <a:spAutoFit/>
          </a:bodyPr>
          <a:lstStyle/>
          <a:p>
            <a:r>
              <a:rPr lang="en-US" sz="1000" dirty="0">
                <a:solidFill>
                  <a:srgbClr val="001E85"/>
                </a:solidFill>
              </a:rPr>
              <a:t>All categories except for A</a:t>
            </a:r>
          </a:p>
        </p:txBody>
      </p:sp>
      <p:sp>
        <p:nvSpPr>
          <p:cNvPr id="61" name="Rectangle 60"/>
          <p:cNvSpPr/>
          <p:nvPr/>
        </p:nvSpPr>
        <p:spPr>
          <a:xfrm>
            <a:off x="11200295" y="4842460"/>
            <a:ext cx="878451" cy="246221"/>
          </a:xfrm>
          <a:prstGeom prst="rect">
            <a:avLst/>
          </a:prstGeom>
        </p:spPr>
        <p:txBody>
          <a:bodyPr wrap="square">
            <a:spAutoFit/>
          </a:bodyPr>
          <a:lstStyle/>
          <a:p>
            <a:r>
              <a:rPr lang="en-US" sz="1000" dirty="0">
                <a:solidFill>
                  <a:srgbClr val="001E85"/>
                </a:solidFill>
              </a:rPr>
              <a:t>Category A</a:t>
            </a:r>
          </a:p>
        </p:txBody>
      </p:sp>
      <p:sp>
        <p:nvSpPr>
          <p:cNvPr id="62" name="TextBox 61"/>
          <p:cNvSpPr txBox="1"/>
          <p:nvPr/>
        </p:nvSpPr>
        <p:spPr>
          <a:xfrm>
            <a:off x="2257442" y="5751182"/>
            <a:ext cx="1081276" cy="307777"/>
          </a:xfrm>
          <a:prstGeom prst="rect">
            <a:avLst/>
          </a:prstGeom>
          <a:noFill/>
        </p:spPr>
        <p:txBody>
          <a:bodyPr wrap="square" rtlCol="0">
            <a:spAutoFit/>
          </a:bodyPr>
          <a:lstStyle/>
          <a:p>
            <a:r>
              <a:rPr lang="en-US" sz="1400" dirty="0">
                <a:solidFill>
                  <a:schemeClr val="accent2"/>
                </a:solidFill>
              </a:rPr>
              <a:t>0.2%  p.a.</a:t>
            </a:r>
          </a:p>
        </p:txBody>
      </p:sp>
      <p:sp>
        <p:nvSpPr>
          <p:cNvPr id="63" name="Rectangle 62"/>
          <p:cNvSpPr/>
          <p:nvPr/>
        </p:nvSpPr>
        <p:spPr>
          <a:xfrm>
            <a:off x="4665310" y="5376661"/>
            <a:ext cx="593004" cy="261610"/>
          </a:xfrm>
          <a:prstGeom prst="rect">
            <a:avLst/>
          </a:prstGeom>
        </p:spPr>
        <p:txBody>
          <a:bodyPr wrap="square">
            <a:spAutoFit/>
          </a:bodyPr>
          <a:lstStyle/>
          <a:p>
            <a:r>
              <a:rPr lang="en-US" sz="1100" dirty="0">
                <a:solidFill>
                  <a:srgbClr val="001E85"/>
                </a:solidFill>
                <a:ea typeface="Times New Roman" panose="02020603050405020304" pitchFamily="18" charset="0"/>
                <a:cs typeface="Times New Roman" panose="02020603050405020304" pitchFamily="18" charset="0"/>
              </a:rPr>
              <a:t>Up to</a:t>
            </a:r>
            <a:endParaRPr lang="en-US" sz="1100" dirty="0"/>
          </a:p>
        </p:txBody>
      </p:sp>
      <p:sp>
        <p:nvSpPr>
          <p:cNvPr id="67" name="TextBox 66"/>
          <p:cNvSpPr txBox="1"/>
          <p:nvPr/>
        </p:nvSpPr>
        <p:spPr>
          <a:xfrm>
            <a:off x="11013319" y="5329468"/>
            <a:ext cx="767163" cy="323165"/>
          </a:xfrm>
          <a:prstGeom prst="rect">
            <a:avLst/>
          </a:prstGeom>
          <a:noFill/>
        </p:spPr>
        <p:txBody>
          <a:bodyPr wrap="square" rtlCol="0">
            <a:spAutoFit/>
          </a:bodyPr>
          <a:lstStyle/>
          <a:p>
            <a:r>
              <a:rPr lang="en-US" sz="1500" dirty="0">
                <a:solidFill>
                  <a:schemeClr val="accent2"/>
                </a:solidFill>
              </a:rPr>
              <a:t>25%</a:t>
            </a:r>
          </a:p>
        </p:txBody>
      </p:sp>
      <p:sp>
        <p:nvSpPr>
          <p:cNvPr id="68" name="Rectangle 67"/>
          <p:cNvSpPr/>
          <p:nvPr/>
        </p:nvSpPr>
        <p:spPr>
          <a:xfrm>
            <a:off x="10686212" y="5387067"/>
            <a:ext cx="495611" cy="230832"/>
          </a:xfrm>
          <a:prstGeom prst="rect">
            <a:avLst/>
          </a:prstGeom>
        </p:spPr>
        <p:txBody>
          <a:bodyPr wrap="square">
            <a:spAutoFit/>
          </a:bodyPr>
          <a:lstStyle/>
          <a:p>
            <a:r>
              <a:rPr lang="en-US" sz="900" dirty="0">
                <a:solidFill>
                  <a:srgbClr val="001E85"/>
                </a:solidFill>
                <a:ea typeface="Times New Roman" panose="02020603050405020304" pitchFamily="18" charset="0"/>
                <a:cs typeface="Times New Roman" panose="02020603050405020304" pitchFamily="18" charset="0"/>
              </a:rPr>
              <a:t>Up to</a:t>
            </a:r>
            <a:endParaRPr lang="en-US" sz="900" dirty="0">
              <a:solidFill>
                <a:srgbClr val="001E85"/>
              </a:solidFill>
            </a:endParaRPr>
          </a:p>
        </p:txBody>
      </p:sp>
      <p:sp>
        <p:nvSpPr>
          <p:cNvPr id="73" name="TextBox 72"/>
          <p:cNvSpPr txBox="1"/>
          <p:nvPr/>
        </p:nvSpPr>
        <p:spPr>
          <a:xfrm>
            <a:off x="6268898" y="4141450"/>
            <a:ext cx="767163" cy="323165"/>
          </a:xfrm>
          <a:prstGeom prst="rect">
            <a:avLst/>
          </a:prstGeom>
          <a:noFill/>
        </p:spPr>
        <p:txBody>
          <a:bodyPr wrap="square" rtlCol="0">
            <a:spAutoFit/>
          </a:bodyPr>
          <a:lstStyle/>
          <a:p>
            <a:r>
              <a:rPr lang="en-US" sz="1500" dirty="0">
                <a:solidFill>
                  <a:schemeClr val="accent2"/>
                </a:solidFill>
              </a:rPr>
              <a:t>70%</a:t>
            </a:r>
          </a:p>
        </p:txBody>
      </p:sp>
      <p:sp>
        <p:nvSpPr>
          <p:cNvPr id="74" name="TextBox 73"/>
          <p:cNvSpPr txBox="1"/>
          <p:nvPr/>
        </p:nvSpPr>
        <p:spPr>
          <a:xfrm>
            <a:off x="4584107" y="5751182"/>
            <a:ext cx="1030155" cy="307777"/>
          </a:xfrm>
          <a:prstGeom prst="rect">
            <a:avLst/>
          </a:prstGeom>
          <a:noFill/>
        </p:spPr>
        <p:txBody>
          <a:bodyPr wrap="square" rtlCol="0">
            <a:spAutoFit/>
          </a:bodyPr>
          <a:lstStyle/>
          <a:p>
            <a:r>
              <a:rPr lang="en-US" sz="1400" dirty="0">
                <a:solidFill>
                  <a:schemeClr val="accent2"/>
                </a:solidFill>
              </a:rPr>
              <a:t>0.75% </a:t>
            </a:r>
            <a:r>
              <a:rPr lang="en-US" sz="1400" dirty="0" err="1">
                <a:solidFill>
                  <a:schemeClr val="accent2"/>
                </a:solidFill>
              </a:rPr>
              <a:t>p.a</a:t>
            </a:r>
            <a:endParaRPr lang="en-US" sz="1400" dirty="0">
              <a:solidFill>
                <a:schemeClr val="accent2"/>
              </a:solidFill>
            </a:endParaRPr>
          </a:p>
        </p:txBody>
      </p:sp>
      <p:sp>
        <p:nvSpPr>
          <p:cNvPr id="75" name="TextBox 74"/>
          <p:cNvSpPr txBox="1"/>
          <p:nvPr/>
        </p:nvSpPr>
        <p:spPr>
          <a:xfrm>
            <a:off x="4598814" y="6217560"/>
            <a:ext cx="1010711" cy="307777"/>
          </a:xfrm>
          <a:prstGeom prst="rect">
            <a:avLst/>
          </a:prstGeom>
          <a:noFill/>
        </p:spPr>
        <p:txBody>
          <a:bodyPr wrap="square" rtlCol="0">
            <a:spAutoFit/>
          </a:bodyPr>
          <a:lstStyle/>
          <a:p>
            <a:r>
              <a:rPr lang="en-US" sz="1400" dirty="0">
                <a:solidFill>
                  <a:schemeClr val="accent2"/>
                </a:solidFill>
              </a:rPr>
              <a:t>1.2% </a:t>
            </a:r>
            <a:r>
              <a:rPr lang="en-US" sz="1400" dirty="0" err="1">
                <a:solidFill>
                  <a:schemeClr val="accent2"/>
                </a:solidFill>
              </a:rPr>
              <a:t>p.a</a:t>
            </a:r>
            <a:endParaRPr lang="en-US" sz="1400" dirty="0">
              <a:solidFill>
                <a:schemeClr val="accent2"/>
              </a:solidFill>
            </a:endParaRPr>
          </a:p>
        </p:txBody>
      </p:sp>
      <p:sp>
        <p:nvSpPr>
          <p:cNvPr id="78" name="Rectangle 77"/>
          <p:cNvSpPr/>
          <p:nvPr/>
        </p:nvSpPr>
        <p:spPr>
          <a:xfrm>
            <a:off x="3058816" y="5751182"/>
            <a:ext cx="1455502" cy="430887"/>
          </a:xfrm>
          <a:prstGeom prst="rect">
            <a:avLst/>
          </a:prstGeom>
        </p:spPr>
        <p:txBody>
          <a:bodyPr wrap="square">
            <a:spAutoFit/>
          </a:bodyPr>
          <a:lstStyle/>
          <a:p>
            <a:r>
              <a:rPr lang="en-US" sz="1100" dirty="0">
                <a:solidFill>
                  <a:srgbClr val="001E85"/>
                </a:solidFill>
                <a:ea typeface="Times New Roman" panose="02020603050405020304" pitchFamily="18" charset="0"/>
                <a:cs typeface="Times New Roman" panose="02020603050405020304" pitchFamily="18" charset="0"/>
              </a:rPr>
              <a:t>Capped Portfolio Guarantee</a:t>
            </a:r>
            <a:endParaRPr lang="en-US" sz="1100" dirty="0"/>
          </a:p>
        </p:txBody>
      </p:sp>
      <p:sp>
        <p:nvSpPr>
          <p:cNvPr id="79" name="Rectangle 78"/>
          <p:cNvSpPr/>
          <p:nvPr/>
        </p:nvSpPr>
        <p:spPr>
          <a:xfrm>
            <a:off x="5534526" y="5733292"/>
            <a:ext cx="3190374" cy="600164"/>
          </a:xfrm>
          <a:prstGeom prst="rect">
            <a:avLst/>
          </a:prstGeom>
        </p:spPr>
        <p:txBody>
          <a:bodyPr wrap="square">
            <a:spAutoFit/>
          </a:bodyPr>
          <a:lstStyle/>
          <a:p>
            <a:r>
              <a:rPr lang="en-US" sz="1100" dirty="0">
                <a:solidFill>
                  <a:srgbClr val="001E85"/>
                </a:solidFill>
                <a:ea typeface="Times New Roman" panose="02020603050405020304" pitchFamily="18" charset="0"/>
                <a:cs typeface="Times New Roman" panose="02020603050405020304" pitchFamily="18" charset="0"/>
              </a:rPr>
              <a:t>Uncapped Portfolio Guarantee for any Final Recipient Transaction that is not in the form of Subordinated Debt</a:t>
            </a:r>
            <a:endParaRPr lang="en-US" sz="1100" dirty="0"/>
          </a:p>
        </p:txBody>
      </p:sp>
      <p:sp>
        <p:nvSpPr>
          <p:cNvPr id="81" name="Rectangle 80"/>
          <p:cNvSpPr/>
          <p:nvPr/>
        </p:nvSpPr>
        <p:spPr>
          <a:xfrm>
            <a:off x="5534527" y="6279575"/>
            <a:ext cx="3040462" cy="430887"/>
          </a:xfrm>
          <a:prstGeom prst="rect">
            <a:avLst/>
          </a:prstGeom>
        </p:spPr>
        <p:txBody>
          <a:bodyPr wrap="square">
            <a:spAutoFit/>
          </a:bodyPr>
          <a:lstStyle/>
          <a:p>
            <a:r>
              <a:rPr lang="en-US" sz="1100" dirty="0">
                <a:solidFill>
                  <a:srgbClr val="001E85"/>
                </a:solidFill>
                <a:ea typeface="Times New Roman" panose="02020603050405020304" pitchFamily="18" charset="0"/>
                <a:cs typeface="Times New Roman" panose="02020603050405020304" pitchFamily="18" charset="0"/>
              </a:rPr>
              <a:t>Uncapped Portfolio Guarantee for Subordinated Debt</a:t>
            </a:r>
            <a:endParaRPr lang="en-US" sz="1100" dirty="0"/>
          </a:p>
        </p:txBody>
      </p:sp>
      <p:sp>
        <p:nvSpPr>
          <p:cNvPr id="82" name="TextBox 81"/>
          <p:cNvSpPr txBox="1"/>
          <p:nvPr/>
        </p:nvSpPr>
        <p:spPr>
          <a:xfrm>
            <a:off x="9154264" y="5908737"/>
            <a:ext cx="2222850" cy="477054"/>
          </a:xfrm>
          <a:prstGeom prst="rect">
            <a:avLst/>
          </a:prstGeom>
          <a:noFill/>
        </p:spPr>
        <p:txBody>
          <a:bodyPr wrap="square" rtlCol="0">
            <a:spAutoFit/>
          </a:bodyPr>
          <a:lstStyle/>
          <a:p>
            <a:pPr algn="ctr"/>
            <a:r>
              <a:rPr lang="en-US" sz="1500" dirty="0">
                <a:solidFill>
                  <a:schemeClr val="accent2"/>
                </a:solidFill>
              </a:rPr>
              <a:t>Free of charge</a:t>
            </a:r>
          </a:p>
          <a:p>
            <a:pPr algn="ctr"/>
            <a:r>
              <a:rPr lang="en-US" sz="1000" dirty="0">
                <a:solidFill>
                  <a:schemeClr val="accent2"/>
                </a:solidFill>
              </a:rPr>
              <a:t>(uncapped inapplicable)</a:t>
            </a:r>
          </a:p>
        </p:txBody>
      </p:sp>
      <p:grpSp>
        <p:nvGrpSpPr>
          <p:cNvPr id="100" name="Group 99"/>
          <p:cNvGrpSpPr/>
          <p:nvPr/>
        </p:nvGrpSpPr>
        <p:grpSpPr>
          <a:xfrm>
            <a:off x="10483866" y="2844849"/>
            <a:ext cx="1448813" cy="369332"/>
            <a:chOff x="7670357" y="4849436"/>
            <a:chExt cx="2456047" cy="626096"/>
          </a:xfrm>
          <a:solidFill>
            <a:schemeClr val="accent4"/>
          </a:solidFill>
        </p:grpSpPr>
        <p:sp>
          <p:nvSpPr>
            <p:cNvPr id="101" name="Rounded Rectangle 100"/>
            <p:cNvSpPr/>
            <p:nvPr/>
          </p:nvSpPr>
          <p:spPr>
            <a:xfrm>
              <a:off x="7670357" y="4892807"/>
              <a:ext cx="2456047" cy="507153"/>
            </a:xfrm>
            <a:prstGeom prst="roundRect">
              <a:avLst>
                <a:gd name="adj" fmla="val 413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7747871" y="4849436"/>
              <a:ext cx="2305107" cy="626096"/>
            </a:xfrm>
            <a:prstGeom prst="rect">
              <a:avLst/>
            </a:prstGeom>
            <a:noFill/>
          </p:spPr>
          <p:txBody>
            <a:bodyPr wrap="square" rtlCol="0">
              <a:spAutoFit/>
            </a:bodyPr>
            <a:lstStyle/>
            <a:p>
              <a:pPr algn="ctr"/>
              <a:r>
                <a:rPr lang="en-US" sz="900" dirty="0">
                  <a:solidFill>
                    <a:schemeClr val="bg1"/>
                  </a:solidFill>
                </a:rPr>
                <a:t>Capped Portfolio Guarantee</a:t>
              </a:r>
            </a:p>
          </p:txBody>
        </p:sp>
      </p:grpSp>
      <p:grpSp>
        <p:nvGrpSpPr>
          <p:cNvPr id="106" name="Group 105"/>
          <p:cNvGrpSpPr/>
          <p:nvPr/>
        </p:nvGrpSpPr>
        <p:grpSpPr>
          <a:xfrm>
            <a:off x="8901543" y="2849487"/>
            <a:ext cx="1448813" cy="369332"/>
            <a:chOff x="7670357" y="4849436"/>
            <a:chExt cx="2456047" cy="626096"/>
          </a:xfrm>
          <a:solidFill>
            <a:schemeClr val="accent4"/>
          </a:solidFill>
        </p:grpSpPr>
        <p:sp>
          <p:nvSpPr>
            <p:cNvPr id="107" name="Rounded Rectangle 106"/>
            <p:cNvSpPr/>
            <p:nvPr/>
          </p:nvSpPr>
          <p:spPr>
            <a:xfrm>
              <a:off x="7670357" y="4892807"/>
              <a:ext cx="2456047" cy="507153"/>
            </a:xfrm>
            <a:prstGeom prst="roundRect">
              <a:avLst>
                <a:gd name="adj" fmla="val 413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7747871" y="4849436"/>
              <a:ext cx="2305107" cy="626096"/>
            </a:xfrm>
            <a:prstGeom prst="rect">
              <a:avLst/>
            </a:prstGeom>
            <a:noFill/>
          </p:spPr>
          <p:txBody>
            <a:bodyPr wrap="square" rtlCol="0">
              <a:spAutoFit/>
            </a:bodyPr>
            <a:lstStyle/>
            <a:p>
              <a:pPr algn="ctr"/>
              <a:r>
                <a:rPr lang="en-US" sz="900" dirty="0">
                  <a:solidFill>
                    <a:schemeClr val="bg1"/>
                  </a:solidFill>
                </a:rPr>
                <a:t>Capped Portfolio Guarantee</a:t>
              </a:r>
            </a:p>
          </p:txBody>
        </p:sp>
      </p:grpSp>
      <p:sp>
        <p:nvSpPr>
          <p:cNvPr id="3" name="Rectangle 2"/>
          <p:cNvSpPr/>
          <p:nvPr/>
        </p:nvSpPr>
        <p:spPr>
          <a:xfrm>
            <a:off x="1953547" y="3497177"/>
            <a:ext cx="1811713" cy="261610"/>
          </a:xfrm>
          <a:prstGeom prst="rect">
            <a:avLst/>
          </a:prstGeom>
        </p:spPr>
        <p:txBody>
          <a:bodyPr wrap="none">
            <a:spAutoFit/>
          </a:bodyPr>
          <a:lstStyle/>
          <a:p>
            <a:pPr algn="ctr"/>
            <a:r>
              <a:rPr lang="en-GB" sz="1100" dirty="0">
                <a:solidFill>
                  <a:schemeClr val="accent1"/>
                </a:solidFill>
                <a:ea typeface="Times New Roman" panose="02020603050405020304" pitchFamily="18" charset="0"/>
                <a:cs typeface="Times New Roman" panose="02020603050405020304" pitchFamily="18" charset="0"/>
              </a:rPr>
              <a:t>Higher Risk Category 3 only</a:t>
            </a:r>
            <a:endParaRPr lang="en-US" sz="1100" dirty="0">
              <a:solidFill>
                <a:schemeClr val="accent1"/>
              </a:solidFill>
            </a:endParaRPr>
          </a:p>
        </p:txBody>
      </p:sp>
      <p:sp>
        <p:nvSpPr>
          <p:cNvPr id="88" name="Rectangle 87"/>
          <p:cNvSpPr/>
          <p:nvPr/>
        </p:nvSpPr>
        <p:spPr>
          <a:xfrm>
            <a:off x="8947268" y="3249704"/>
            <a:ext cx="1374094" cy="261610"/>
          </a:xfrm>
          <a:prstGeom prst="rect">
            <a:avLst/>
          </a:prstGeom>
        </p:spPr>
        <p:txBody>
          <a:bodyPr wrap="none">
            <a:spAutoFit/>
          </a:bodyPr>
          <a:lstStyle/>
          <a:p>
            <a:r>
              <a:rPr lang="en-GB" sz="1100" dirty="0">
                <a:solidFill>
                  <a:srgbClr val="001E85"/>
                </a:solidFill>
                <a:ea typeface="Times New Roman" panose="02020603050405020304" pitchFamily="18" charset="0"/>
                <a:cs typeface="Times New Roman" panose="02020603050405020304" pitchFamily="18" charset="0"/>
              </a:rPr>
              <a:t>All eligibility criteria</a:t>
            </a:r>
            <a:endParaRPr lang="en-US" sz="1100" dirty="0">
              <a:solidFill>
                <a:srgbClr val="001E85"/>
              </a:solidFill>
            </a:endParaRPr>
          </a:p>
        </p:txBody>
      </p:sp>
      <p:sp>
        <p:nvSpPr>
          <p:cNvPr id="89" name="Rectangle 88"/>
          <p:cNvSpPr/>
          <p:nvPr/>
        </p:nvSpPr>
        <p:spPr>
          <a:xfrm>
            <a:off x="10527567" y="3267480"/>
            <a:ext cx="1374094" cy="261610"/>
          </a:xfrm>
          <a:prstGeom prst="rect">
            <a:avLst/>
          </a:prstGeom>
        </p:spPr>
        <p:txBody>
          <a:bodyPr wrap="none">
            <a:spAutoFit/>
          </a:bodyPr>
          <a:lstStyle/>
          <a:p>
            <a:r>
              <a:rPr lang="en-GB" sz="1100" dirty="0">
                <a:solidFill>
                  <a:srgbClr val="001E85"/>
                </a:solidFill>
                <a:ea typeface="Times New Roman" panose="02020603050405020304" pitchFamily="18" charset="0"/>
                <a:cs typeface="Times New Roman" panose="02020603050405020304" pitchFamily="18" charset="0"/>
              </a:rPr>
              <a:t>All eligibility criteria</a:t>
            </a:r>
            <a:endParaRPr lang="en-US" sz="1100" dirty="0">
              <a:solidFill>
                <a:srgbClr val="001E85"/>
              </a:solidFill>
            </a:endParaRPr>
          </a:p>
        </p:txBody>
      </p:sp>
      <p:grpSp>
        <p:nvGrpSpPr>
          <p:cNvPr id="93" name="Group 92"/>
          <p:cNvGrpSpPr/>
          <p:nvPr/>
        </p:nvGrpSpPr>
        <p:grpSpPr>
          <a:xfrm>
            <a:off x="1998430" y="2212543"/>
            <a:ext cx="6433977" cy="292388"/>
            <a:chOff x="7670357" y="4687983"/>
            <a:chExt cx="2456047" cy="578899"/>
          </a:xfrm>
          <a:solidFill>
            <a:schemeClr val="accent4"/>
          </a:solidFill>
        </p:grpSpPr>
        <p:sp>
          <p:nvSpPr>
            <p:cNvPr id="94" name="Rounded Rectangle 93"/>
            <p:cNvSpPr/>
            <p:nvPr/>
          </p:nvSpPr>
          <p:spPr>
            <a:xfrm>
              <a:off x="7670357" y="4741931"/>
              <a:ext cx="2456047" cy="507153"/>
            </a:xfrm>
            <a:prstGeom prst="roundRect">
              <a:avLst>
                <a:gd name="adj" fmla="val 413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7747871" y="4687983"/>
              <a:ext cx="2305107" cy="578899"/>
            </a:xfrm>
            <a:prstGeom prst="rect">
              <a:avLst/>
            </a:prstGeom>
            <a:noFill/>
          </p:spPr>
          <p:txBody>
            <a:bodyPr wrap="square" rtlCol="0" anchor="ctr">
              <a:spAutoFit/>
            </a:bodyPr>
            <a:lstStyle/>
            <a:p>
              <a:pPr algn="ctr"/>
              <a:r>
                <a:rPr lang="en-US" sz="1300" dirty="0">
                  <a:solidFill>
                    <a:schemeClr val="bg1"/>
                  </a:solidFill>
                </a:rPr>
                <a:t>Capped Portfolio Guarantee</a:t>
              </a:r>
            </a:p>
          </p:txBody>
        </p:sp>
      </p:grpSp>
      <p:grpSp>
        <p:nvGrpSpPr>
          <p:cNvPr id="99" name="Group 98"/>
          <p:cNvGrpSpPr/>
          <p:nvPr/>
        </p:nvGrpSpPr>
        <p:grpSpPr>
          <a:xfrm>
            <a:off x="1998430" y="3120418"/>
            <a:ext cx="6433977" cy="292388"/>
            <a:chOff x="7670357" y="4851560"/>
            <a:chExt cx="2456047" cy="553490"/>
          </a:xfrm>
        </p:grpSpPr>
        <p:sp>
          <p:nvSpPr>
            <p:cNvPr id="103" name="Rounded Rectangle 102"/>
            <p:cNvSpPr/>
            <p:nvPr/>
          </p:nvSpPr>
          <p:spPr>
            <a:xfrm>
              <a:off x="7670357" y="4892807"/>
              <a:ext cx="2456047" cy="507153"/>
            </a:xfrm>
            <a:prstGeom prst="roundRect">
              <a:avLst>
                <a:gd name="adj" fmla="val 413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747871" y="4851560"/>
              <a:ext cx="2305107" cy="553490"/>
            </a:xfrm>
            <a:prstGeom prst="rect">
              <a:avLst/>
            </a:prstGeom>
            <a:noFill/>
          </p:spPr>
          <p:txBody>
            <a:bodyPr wrap="square" rtlCol="0" anchor="ctr">
              <a:spAutoFit/>
            </a:bodyPr>
            <a:lstStyle/>
            <a:p>
              <a:pPr algn="ctr"/>
              <a:r>
                <a:rPr lang="en-US" sz="1300" dirty="0">
                  <a:solidFill>
                    <a:schemeClr val="bg1"/>
                  </a:solidFill>
                </a:rPr>
                <a:t>Uncapped Portfolio Guarantee</a:t>
              </a:r>
            </a:p>
          </p:txBody>
        </p:sp>
      </p:grpSp>
      <p:cxnSp>
        <p:nvCxnSpPr>
          <p:cNvPr id="9" name="Straight Connector 8"/>
          <p:cNvCxnSpPr/>
          <p:nvPr/>
        </p:nvCxnSpPr>
        <p:spPr>
          <a:xfrm>
            <a:off x="1895642" y="3067274"/>
            <a:ext cx="674691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5567846" y="3486976"/>
            <a:ext cx="1725222" cy="261610"/>
          </a:xfrm>
          <a:prstGeom prst="rect">
            <a:avLst/>
          </a:prstGeom>
        </p:spPr>
        <p:txBody>
          <a:bodyPr wrap="square">
            <a:spAutoFit/>
          </a:bodyPr>
          <a:lstStyle/>
          <a:p>
            <a:pPr algn="ctr"/>
            <a:r>
              <a:rPr lang="en-GB" sz="1100" dirty="0">
                <a:solidFill>
                  <a:schemeClr val="accent1"/>
                </a:solidFill>
                <a:ea typeface="Times New Roman" panose="02020603050405020304" pitchFamily="18" charset="0"/>
                <a:cs typeface="Times New Roman" panose="02020603050405020304" pitchFamily="18" charset="0"/>
              </a:rPr>
              <a:t>All eligibility criteria</a:t>
            </a:r>
            <a:endParaRPr lang="en-US" sz="1100" dirty="0">
              <a:solidFill>
                <a:schemeClr val="accent1"/>
              </a:solidFill>
            </a:endParaRPr>
          </a:p>
        </p:txBody>
      </p:sp>
      <p:sp>
        <p:nvSpPr>
          <p:cNvPr id="110" name="Rectangle 109"/>
          <p:cNvSpPr/>
          <p:nvPr/>
        </p:nvSpPr>
        <p:spPr>
          <a:xfrm>
            <a:off x="5584838" y="2640936"/>
            <a:ext cx="1725222" cy="261610"/>
          </a:xfrm>
          <a:prstGeom prst="rect">
            <a:avLst/>
          </a:prstGeom>
        </p:spPr>
        <p:txBody>
          <a:bodyPr wrap="square">
            <a:spAutoFit/>
          </a:bodyPr>
          <a:lstStyle/>
          <a:p>
            <a:pPr algn="ctr"/>
            <a:r>
              <a:rPr lang="en-GB" sz="1100" dirty="0">
                <a:solidFill>
                  <a:schemeClr val="accent1"/>
                </a:solidFill>
                <a:ea typeface="Times New Roman" panose="02020603050405020304" pitchFamily="18" charset="0"/>
                <a:cs typeface="Times New Roman" panose="02020603050405020304" pitchFamily="18" charset="0"/>
              </a:rPr>
              <a:t>All eligibility criteria</a:t>
            </a:r>
            <a:endParaRPr lang="en-US" sz="1100" dirty="0">
              <a:solidFill>
                <a:schemeClr val="accent1"/>
              </a:solidFill>
            </a:endParaRPr>
          </a:p>
        </p:txBody>
      </p:sp>
      <p:sp>
        <p:nvSpPr>
          <p:cNvPr id="111" name="Rectangle 110"/>
          <p:cNvSpPr/>
          <p:nvPr/>
        </p:nvSpPr>
        <p:spPr>
          <a:xfrm>
            <a:off x="7144958" y="2640936"/>
            <a:ext cx="1725222" cy="261610"/>
          </a:xfrm>
          <a:prstGeom prst="rect">
            <a:avLst/>
          </a:prstGeom>
        </p:spPr>
        <p:txBody>
          <a:bodyPr wrap="square">
            <a:spAutoFit/>
          </a:bodyPr>
          <a:lstStyle/>
          <a:p>
            <a:pPr algn="ctr"/>
            <a:r>
              <a:rPr lang="en-GB" sz="1100" dirty="0">
                <a:solidFill>
                  <a:schemeClr val="accent1"/>
                </a:solidFill>
                <a:ea typeface="Times New Roman" panose="02020603050405020304" pitchFamily="18" charset="0"/>
                <a:cs typeface="Times New Roman" panose="02020603050405020304" pitchFamily="18" charset="0"/>
              </a:rPr>
              <a:t>All eligibility criteria</a:t>
            </a:r>
            <a:endParaRPr lang="en-US" sz="1100" dirty="0">
              <a:solidFill>
                <a:schemeClr val="accent1"/>
              </a:solidFill>
            </a:endParaRPr>
          </a:p>
        </p:txBody>
      </p:sp>
      <p:sp>
        <p:nvSpPr>
          <p:cNvPr id="112" name="Rectangle 111"/>
          <p:cNvSpPr/>
          <p:nvPr/>
        </p:nvSpPr>
        <p:spPr>
          <a:xfrm>
            <a:off x="7193591" y="3486976"/>
            <a:ext cx="1725222" cy="261610"/>
          </a:xfrm>
          <a:prstGeom prst="rect">
            <a:avLst/>
          </a:prstGeom>
        </p:spPr>
        <p:txBody>
          <a:bodyPr wrap="square">
            <a:spAutoFit/>
          </a:bodyPr>
          <a:lstStyle/>
          <a:p>
            <a:pPr algn="ctr"/>
            <a:r>
              <a:rPr lang="en-GB" sz="1100" dirty="0">
                <a:solidFill>
                  <a:schemeClr val="accent1"/>
                </a:solidFill>
                <a:ea typeface="Times New Roman" panose="02020603050405020304" pitchFamily="18" charset="0"/>
                <a:cs typeface="Times New Roman" panose="02020603050405020304" pitchFamily="18" charset="0"/>
              </a:rPr>
              <a:t>All eligibility criteria</a:t>
            </a:r>
            <a:endParaRPr lang="en-US" sz="1100" dirty="0">
              <a:solidFill>
                <a:schemeClr val="accent1"/>
              </a:solidFill>
            </a:endParaRPr>
          </a:p>
        </p:txBody>
      </p:sp>
      <p:sp>
        <p:nvSpPr>
          <p:cNvPr id="113" name="Rectangle 112"/>
          <p:cNvSpPr/>
          <p:nvPr/>
        </p:nvSpPr>
        <p:spPr>
          <a:xfrm>
            <a:off x="1975546" y="2640937"/>
            <a:ext cx="1725222" cy="261610"/>
          </a:xfrm>
          <a:prstGeom prst="rect">
            <a:avLst/>
          </a:prstGeom>
        </p:spPr>
        <p:txBody>
          <a:bodyPr wrap="square">
            <a:spAutoFit/>
          </a:bodyPr>
          <a:lstStyle/>
          <a:p>
            <a:pPr algn="ctr"/>
            <a:r>
              <a:rPr lang="en-GB" sz="1100" dirty="0">
                <a:solidFill>
                  <a:schemeClr val="accent1"/>
                </a:solidFill>
                <a:ea typeface="Times New Roman" panose="02020603050405020304" pitchFamily="18" charset="0"/>
                <a:cs typeface="Times New Roman" panose="02020603050405020304" pitchFamily="18" charset="0"/>
              </a:rPr>
              <a:t>All Higher Risk Categories</a:t>
            </a:r>
            <a:endParaRPr lang="en-US" sz="1100" dirty="0">
              <a:solidFill>
                <a:schemeClr val="accent1"/>
              </a:solidFill>
            </a:endParaRPr>
          </a:p>
        </p:txBody>
      </p:sp>
      <p:cxnSp>
        <p:nvCxnSpPr>
          <p:cNvPr id="13" name="Straight Connector 12"/>
          <p:cNvCxnSpPr/>
          <p:nvPr/>
        </p:nvCxnSpPr>
        <p:spPr>
          <a:xfrm>
            <a:off x="3704506" y="3519081"/>
            <a:ext cx="0" cy="237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700049" y="2655181"/>
            <a:ext cx="0" cy="237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585634" y="3495637"/>
            <a:ext cx="0" cy="237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603477" y="2654952"/>
            <a:ext cx="0" cy="237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174523" y="3519081"/>
            <a:ext cx="0" cy="237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174523" y="2640936"/>
            <a:ext cx="0" cy="237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171626" y="5486259"/>
            <a:ext cx="2423894"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9531649" y="5346397"/>
            <a:ext cx="767163" cy="323165"/>
          </a:xfrm>
          <a:prstGeom prst="rect">
            <a:avLst/>
          </a:prstGeom>
          <a:noFill/>
        </p:spPr>
        <p:txBody>
          <a:bodyPr wrap="square" rtlCol="0">
            <a:spAutoFit/>
          </a:bodyPr>
          <a:lstStyle/>
          <a:p>
            <a:r>
              <a:rPr lang="en-US" sz="1500" dirty="0">
                <a:solidFill>
                  <a:schemeClr val="accent2"/>
                </a:solidFill>
              </a:rPr>
              <a:t>30%</a:t>
            </a:r>
          </a:p>
        </p:txBody>
      </p:sp>
      <p:sp>
        <p:nvSpPr>
          <p:cNvPr id="77" name="Rectangle 76"/>
          <p:cNvSpPr/>
          <p:nvPr/>
        </p:nvSpPr>
        <p:spPr>
          <a:xfrm>
            <a:off x="9204542" y="5403996"/>
            <a:ext cx="495611" cy="230832"/>
          </a:xfrm>
          <a:prstGeom prst="rect">
            <a:avLst/>
          </a:prstGeom>
        </p:spPr>
        <p:txBody>
          <a:bodyPr wrap="square">
            <a:spAutoFit/>
          </a:bodyPr>
          <a:lstStyle/>
          <a:p>
            <a:r>
              <a:rPr lang="en-US" sz="900" dirty="0">
                <a:solidFill>
                  <a:srgbClr val="001E85"/>
                </a:solidFill>
                <a:ea typeface="Times New Roman" panose="02020603050405020304" pitchFamily="18" charset="0"/>
                <a:cs typeface="Times New Roman" panose="02020603050405020304" pitchFamily="18" charset="0"/>
              </a:rPr>
              <a:t>Up to</a:t>
            </a:r>
            <a:endParaRPr lang="en-US" sz="900" dirty="0">
              <a:solidFill>
                <a:srgbClr val="001E85"/>
              </a:solidFill>
            </a:endParaRPr>
          </a:p>
        </p:txBody>
      </p:sp>
      <p:cxnSp>
        <p:nvCxnSpPr>
          <p:cNvPr id="80" name="Straight Connector 79"/>
          <p:cNvCxnSpPr/>
          <p:nvPr/>
        </p:nvCxnSpPr>
        <p:spPr>
          <a:xfrm>
            <a:off x="5871572" y="5494721"/>
            <a:ext cx="2423894"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916939" y="4124442"/>
            <a:ext cx="573523" cy="261610"/>
          </a:xfrm>
          <a:prstGeom prst="rect">
            <a:avLst/>
          </a:prstGeom>
        </p:spPr>
        <p:txBody>
          <a:bodyPr wrap="square">
            <a:spAutoFit/>
          </a:bodyPr>
          <a:lstStyle/>
          <a:p>
            <a:r>
              <a:rPr lang="en-US" sz="1100" dirty="0">
                <a:solidFill>
                  <a:srgbClr val="001E85"/>
                </a:solidFill>
                <a:ea typeface="Times New Roman" panose="02020603050405020304" pitchFamily="18" charset="0"/>
                <a:cs typeface="Times New Roman" panose="02020603050405020304" pitchFamily="18" charset="0"/>
              </a:rPr>
              <a:t>Up to</a:t>
            </a:r>
            <a:endParaRPr lang="en-US" sz="1100" dirty="0"/>
          </a:p>
        </p:txBody>
      </p:sp>
      <p:sp>
        <p:nvSpPr>
          <p:cNvPr id="71" name="Rectangle 70"/>
          <p:cNvSpPr/>
          <p:nvPr/>
        </p:nvSpPr>
        <p:spPr>
          <a:xfrm>
            <a:off x="5854535" y="4141450"/>
            <a:ext cx="571916" cy="261610"/>
          </a:xfrm>
          <a:prstGeom prst="rect">
            <a:avLst/>
          </a:prstGeom>
        </p:spPr>
        <p:txBody>
          <a:bodyPr wrap="square">
            <a:spAutoFit/>
          </a:bodyPr>
          <a:lstStyle/>
          <a:p>
            <a:r>
              <a:rPr lang="en-US" sz="1100" dirty="0">
                <a:solidFill>
                  <a:srgbClr val="001E85"/>
                </a:solidFill>
                <a:ea typeface="Times New Roman" panose="02020603050405020304" pitchFamily="18" charset="0"/>
                <a:cs typeface="Times New Roman" panose="02020603050405020304" pitchFamily="18" charset="0"/>
              </a:rPr>
              <a:t>Up to</a:t>
            </a:r>
            <a:endParaRPr lang="en-US" sz="1100" dirty="0"/>
          </a:p>
        </p:txBody>
      </p:sp>
      <p:sp>
        <p:nvSpPr>
          <p:cNvPr id="91" name="Rectangle 90"/>
          <p:cNvSpPr/>
          <p:nvPr/>
        </p:nvSpPr>
        <p:spPr>
          <a:xfrm>
            <a:off x="8918813" y="4141450"/>
            <a:ext cx="577059" cy="261610"/>
          </a:xfrm>
          <a:prstGeom prst="rect">
            <a:avLst/>
          </a:prstGeom>
        </p:spPr>
        <p:txBody>
          <a:bodyPr wrap="square">
            <a:spAutoFit/>
          </a:bodyPr>
          <a:lstStyle/>
          <a:p>
            <a:r>
              <a:rPr lang="en-US" sz="1100" dirty="0">
                <a:solidFill>
                  <a:srgbClr val="001E85"/>
                </a:solidFill>
                <a:ea typeface="Times New Roman" panose="02020603050405020304" pitchFamily="18" charset="0"/>
                <a:cs typeface="Times New Roman" panose="02020603050405020304" pitchFamily="18" charset="0"/>
              </a:rPr>
              <a:t>Up to</a:t>
            </a:r>
            <a:endParaRPr lang="en-US" sz="1100" dirty="0">
              <a:solidFill>
                <a:srgbClr val="001E85"/>
              </a:solidFill>
            </a:endParaRPr>
          </a:p>
        </p:txBody>
      </p:sp>
      <p:sp>
        <p:nvSpPr>
          <p:cNvPr id="92" name="Rectangle 91"/>
          <p:cNvSpPr/>
          <p:nvPr/>
        </p:nvSpPr>
        <p:spPr>
          <a:xfrm>
            <a:off x="3311738" y="5038492"/>
            <a:ext cx="495611" cy="230832"/>
          </a:xfrm>
          <a:prstGeom prst="rect">
            <a:avLst/>
          </a:prstGeom>
        </p:spPr>
        <p:txBody>
          <a:bodyPr wrap="square">
            <a:spAutoFit/>
          </a:bodyPr>
          <a:lstStyle/>
          <a:p>
            <a:r>
              <a:rPr lang="en-US" sz="900" dirty="0">
                <a:solidFill>
                  <a:srgbClr val="001E85"/>
                </a:solidFill>
                <a:ea typeface="Times New Roman" panose="02020603050405020304" pitchFamily="18" charset="0"/>
                <a:cs typeface="Times New Roman" panose="02020603050405020304" pitchFamily="18" charset="0"/>
              </a:rPr>
              <a:t>Up to</a:t>
            </a:r>
            <a:endParaRPr lang="en-US" sz="900" dirty="0"/>
          </a:p>
        </p:txBody>
      </p:sp>
      <p:sp>
        <p:nvSpPr>
          <p:cNvPr id="132" name="TextBox 131"/>
          <p:cNvSpPr txBox="1"/>
          <p:nvPr/>
        </p:nvSpPr>
        <p:spPr>
          <a:xfrm>
            <a:off x="7833197" y="4141450"/>
            <a:ext cx="767163" cy="323165"/>
          </a:xfrm>
          <a:prstGeom prst="rect">
            <a:avLst/>
          </a:prstGeom>
          <a:noFill/>
        </p:spPr>
        <p:txBody>
          <a:bodyPr wrap="square" rtlCol="0">
            <a:spAutoFit/>
          </a:bodyPr>
          <a:lstStyle/>
          <a:p>
            <a:r>
              <a:rPr lang="en-US" sz="1500" dirty="0">
                <a:solidFill>
                  <a:schemeClr val="accent2"/>
                </a:solidFill>
              </a:rPr>
              <a:t>70%</a:t>
            </a:r>
          </a:p>
        </p:txBody>
      </p:sp>
      <p:sp>
        <p:nvSpPr>
          <p:cNvPr id="133" name="Rectangle 132"/>
          <p:cNvSpPr/>
          <p:nvPr/>
        </p:nvSpPr>
        <p:spPr>
          <a:xfrm>
            <a:off x="7433296" y="4141450"/>
            <a:ext cx="557453" cy="261610"/>
          </a:xfrm>
          <a:prstGeom prst="rect">
            <a:avLst/>
          </a:prstGeom>
        </p:spPr>
        <p:txBody>
          <a:bodyPr wrap="square">
            <a:spAutoFit/>
          </a:bodyPr>
          <a:lstStyle/>
          <a:p>
            <a:r>
              <a:rPr lang="en-US" sz="1100" dirty="0">
                <a:solidFill>
                  <a:srgbClr val="001E85"/>
                </a:solidFill>
                <a:ea typeface="Times New Roman" panose="02020603050405020304" pitchFamily="18" charset="0"/>
                <a:cs typeface="Times New Roman" panose="02020603050405020304" pitchFamily="18" charset="0"/>
              </a:rPr>
              <a:t>Up to</a:t>
            </a:r>
            <a:endParaRPr lang="en-US" sz="1100" dirty="0"/>
          </a:p>
        </p:txBody>
      </p:sp>
      <p:sp>
        <p:nvSpPr>
          <p:cNvPr id="134" name="TextBox 133"/>
          <p:cNvSpPr txBox="1"/>
          <p:nvPr/>
        </p:nvSpPr>
        <p:spPr>
          <a:xfrm>
            <a:off x="4078898" y="4036840"/>
            <a:ext cx="767163" cy="323165"/>
          </a:xfrm>
          <a:prstGeom prst="rect">
            <a:avLst/>
          </a:prstGeom>
          <a:noFill/>
        </p:spPr>
        <p:txBody>
          <a:bodyPr wrap="square" rtlCol="0">
            <a:spAutoFit/>
          </a:bodyPr>
          <a:lstStyle/>
          <a:p>
            <a:r>
              <a:rPr lang="en-US" sz="1500" dirty="0">
                <a:solidFill>
                  <a:schemeClr val="accent2"/>
                </a:solidFill>
              </a:rPr>
              <a:t>70%</a:t>
            </a:r>
          </a:p>
        </p:txBody>
      </p:sp>
      <p:sp>
        <p:nvSpPr>
          <p:cNvPr id="135" name="Rectangle 134"/>
          <p:cNvSpPr/>
          <p:nvPr/>
        </p:nvSpPr>
        <p:spPr>
          <a:xfrm>
            <a:off x="4496920" y="4063357"/>
            <a:ext cx="1123572" cy="430887"/>
          </a:xfrm>
          <a:prstGeom prst="rect">
            <a:avLst/>
          </a:prstGeom>
        </p:spPr>
        <p:txBody>
          <a:bodyPr wrap="square">
            <a:spAutoFit/>
          </a:bodyPr>
          <a:lstStyle/>
          <a:p>
            <a:r>
              <a:rPr lang="en-US" sz="1100" dirty="0"/>
              <a:t>SMEs &amp; Small mid-caps</a:t>
            </a:r>
          </a:p>
        </p:txBody>
      </p:sp>
      <p:sp>
        <p:nvSpPr>
          <p:cNvPr id="136" name="TextBox 135"/>
          <p:cNvSpPr txBox="1"/>
          <p:nvPr/>
        </p:nvSpPr>
        <p:spPr>
          <a:xfrm>
            <a:off x="4078898" y="4401701"/>
            <a:ext cx="767163" cy="323165"/>
          </a:xfrm>
          <a:prstGeom prst="rect">
            <a:avLst/>
          </a:prstGeom>
          <a:noFill/>
        </p:spPr>
        <p:txBody>
          <a:bodyPr wrap="square" rtlCol="0">
            <a:spAutoFit/>
          </a:bodyPr>
          <a:lstStyle/>
          <a:p>
            <a:r>
              <a:rPr lang="en-US" sz="1500" dirty="0">
                <a:solidFill>
                  <a:schemeClr val="accent2"/>
                </a:solidFill>
              </a:rPr>
              <a:t>80%</a:t>
            </a:r>
          </a:p>
        </p:txBody>
      </p:sp>
      <p:sp>
        <p:nvSpPr>
          <p:cNvPr id="137" name="Rectangle 136"/>
          <p:cNvSpPr/>
          <p:nvPr/>
        </p:nvSpPr>
        <p:spPr>
          <a:xfrm>
            <a:off x="4495347" y="4409653"/>
            <a:ext cx="1106964" cy="600164"/>
          </a:xfrm>
          <a:prstGeom prst="rect">
            <a:avLst/>
          </a:prstGeom>
        </p:spPr>
        <p:txBody>
          <a:bodyPr wrap="square">
            <a:spAutoFit/>
          </a:bodyPr>
          <a:lstStyle/>
          <a:p>
            <a:r>
              <a:rPr lang="en-US" sz="1100" dirty="0"/>
              <a:t>Natural persons and housing associations </a:t>
            </a:r>
          </a:p>
        </p:txBody>
      </p:sp>
      <p:sp>
        <p:nvSpPr>
          <p:cNvPr id="83" name="Rectangle 82"/>
          <p:cNvSpPr/>
          <p:nvPr/>
        </p:nvSpPr>
        <p:spPr>
          <a:xfrm>
            <a:off x="1925674" y="4477220"/>
            <a:ext cx="573523" cy="261610"/>
          </a:xfrm>
          <a:prstGeom prst="rect">
            <a:avLst/>
          </a:prstGeom>
        </p:spPr>
        <p:txBody>
          <a:bodyPr wrap="square">
            <a:spAutoFit/>
          </a:bodyPr>
          <a:lstStyle/>
          <a:p>
            <a:r>
              <a:rPr lang="en-US" sz="1100" dirty="0">
                <a:solidFill>
                  <a:srgbClr val="001E85"/>
                </a:solidFill>
                <a:ea typeface="Times New Roman" panose="02020603050405020304" pitchFamily="18" charset="0"/>
                <a:cs typeface="Times New Roman" panose="02020603050405020304" pitchFamily="18" charset="0"/>
              </a:rPr>
              <a:t>Up to</a:t>
            </a:r>
            <a:endParaRPr lang="en-US" sz="1100" dirty="0"/>
          </a:p>
        </p:txBody>
      </p:sp>
      <p:sp>
        <p:nvSpPr>
          <p:cNvPr id="84" name="Rectangle 83"/>
          <p:cNvSpPr/>
          <p:nvPr/>
        </p:nvSpPr>
        <p:spPr>
          <a:xfrm>
            <a:off x="3669349" y="4076817"/>
            <a:ext cx="573523" cy="261610"/>
          </a:xfrm>
          <a:prstGeom prst="rect">
            <a:avLst/>
          </a:prstGeom>
        </p:spPr>
        <p:txBody>
          <a:bodyPr wrap="square">
            <a:spAutoFit/>
          </a:bodyPr>
          <a:lstStyle/>
          <a:p>
            <a:r>
              <a:rPr lang="en-US" sz="1100" dirty="0">
                <a:solidFill>
                  <a:srgbClr val="001E85"/>
                </a:solidFill>
                <a:ea typeface="Times New Roman" panose="02020603050405020304" pitchFamily="18" charset="0"/>
                <a:cs typeface="Times New Roman" panose="02020603050405020304" pitchFamily="18" charset="0"/>
              </a:rPr>
              <a:t>Up to</a:t>
            </a:r>
            <a:endParaRPr lang="en-US" sz="1100" dirty="0"/>
          </a:p>
        </p:txBody>
      </p:sp>
      <p:sp>
        <p:nvSpPr>
          <p:cNvPr id="85" name="Rectangle 84"/>
          <p:cNvSpPr/>
          <p:nvPr/>
        </p:nvSpPr>
        <p:spPr>
          <a:xfrm>
            <a:off x="3678084" y="4429595"/>
            <a:ext cx="573523" cy="261610"/>
          </a:xfrm>
          <a:prstGeom prst="rect">
            <a:avLst/>
          </a:prstGeom>
        </p:spPr>
        <p:txBody>
          <a:bodyPr wrap="square">
            <a:spAutoFit/>
          </a:bodyPr>
          <a:lstStyle/>
          <a:p>
            <a:r>
              <a:rPr lang="en-US" sz="1100" dirty="0">
                <a:solidFill>
                  <a:srgbClr val="001E85"/>
                </a:solidFill>
                <a:ea typeface="Times New Roman" panose="02020603050405020304" pitchFamily="18" charset="0"/>
                <a:cs typeface="Times New Roman" panose="02020603050405020304" pitchFamily="18" charset="0"/>
              </a:rPr>
              <a:t>Up to</a:t>
            </a:r>
            <a:endParaRPr lang="en-US" sz="1100" dirty="0"/>
          </a:p>
        </p:txBody>
      </p:sp>
      <p:sp>
        <p:nvSpPr>
          <p:cNvPr id="86" name="Rectangle 85"/>
          <p:cNvSpPr/>
          <p:nvPr/>
        </p:nvSpPr>
        <p:spPr>
          <a:xfrm>
            <a:off x="10407194" y="4206263"/>
            <a:ext cx="573523" cy="261610"/>
          </a:xfrm>
          <a:prstGeom prst="rect">
            <a:avLst/>
          </a:prstGeom>
        </p:spPr>
        <p:txBody>
          <a:bodyPr wrap="square">
            <a:spAutoFit/>
          </a:bodyPr>
          <a:lstStyle/>
          <a:p>
            <a:r>
              <a:rPr lang="en-US" sz="1100" dirty="0">
                <a:solidFill>
                  <a:srgbClr val="001E85"/>
                </a:solidFill>
                <a:ea typeface="Times New Roman" panose="02020603050405020304" pitchFamily="18" charset="0"/>
                <a:cs typeface="Times New Roman" panose="02020603050405020304" pitchFamily="18" charset="0"/>
              </a:rPr>
              <a:t>Up to</a:t>
            </a:r>
            <a:endParaRPr lang="en-US" sz="1100" dirty="0">
              <a:solidFill>
                <a:srgbClr val="001E85"/>
              </a:solidFill>
            </a:endParaRPr>
          </a:p>
        </p:txBody>
      </p:sp>
      <p:sp>
        <p:nvSpPr>
          <p:cNvPr id="96" name="Rectangle 95"/>
          <p:cNvSpPr/>
          <p:nvPr/>
        </p:nvSpPr>
        <p:spPr>
          <a:xfrm>
            <a:off x="10415929" y="4787641"/>
            <a:ext cx="573523" cy="261610"/>
          </a:xfrm>
          <a:prstGeom prst="rect">
            <a:avLst/>
          </a:prstGeom>
        </p:spPr>
        <p:txBody>
          <a:bodyPr wrap="square">
            <a:spAutoFit/>
          </a:bodyPr>
          <a:lstStyle/>
          <a:p>
            <a:r>
              <a:rPr lang="en-US" sz="1100" dirty="0">
                <a:solidFill>
                  <a:srgbClr val="001E85"/>
                </a:solidFill>
                <a:ea typeface="Times New Roman" panose="02020603050405020304" pitchFamily="18" charset="0"/>
                <a:cs typeface="Times New Roman" panose="02020603050405020304" pitchFamily="18" charset="0"/>
              </a:rPr>
              <a:t>Up to</a:t>
            </a:r>
            <a:endParaRPr lang="en-US" sz="1100" dirty="0">
              <a:solidFill>
                <a:srgbClr val="001E85"/>
              </a:solidFill>
            </a:endParaRPr>
          </a:p>
        </p:txBody>
      </p:sp>
      <p:sp>
        <p:nvSpPr>
          <p:cNvPr id="97" name="Rectangle 96"/>
          <p:cNvSpPr/>
          <p:nvPr/>
        </p:nvSpPr>
        <p:spPr>
          <a:xfrm>
            <a:off x="3870444" y="2649977"/>
            <a:ext cx="1725222" cy="261610"/>
          </a:xfrm>
          <a:prstGeom prst="rect">
            <a:avLst/>
          </a:prstGeom>
        </p:spPr>
        <p:txBody>
          <a:bodyPr wrap="square">
            <a:spAutoFit/>
          </a:bodyPr>
          <a:lstStyle/>
          <a:p>
            <a:pPr algn="ctr"/>
            <a:r>
              <a:rPr lang="en-GB" sz="1100" dirty="0">
                <a:solidFill>
                  <a:schemeClr val="accent1"/>
                </a:solidFill>
                <a:ea typeface="Times New Roman" panose="02020603050405020304" pitchFamily="18" charset="0"/>
                <a:cs typeface="Times New Roman" panose="02020603050405020304" pitchFamily="18" charset="0"/>
              </a:rPr>
              <a:t>All eligibility criteria</a:t>
            </a:r>
            <a:endParaRPr lang="en-US" sz="1100" dirty="0">
              <a:solidFill>
                <a:schemeClr val="accent1"/>
              </a:solidFill>
            </a:endParaRPr>
          </a:p>
        </p:txBody>
      </p:sp>
      <p:sp>
        <p:nvSpPr>
          <p:cNvPr id="98" name="Rectangle 97"/>
          <p:cNvSpPr/>
          <p:nvPr/>
        </p:nvSpPr>
        <p:spPr>
          <a:xfrm>
            <a:off x="3737889" y="3498813"/>
            <a:ext cx="1725222" cy="261610"/>
          </a:xfrm>
          <a:prstGeom prst="rect">
            <a:avLst/>
          </a:prstGeom>
        </p:spPr>
        <p:txBody>
          <a:bodyPr wrap="square">
            <a:spAutoFit/>
          </a:bodyPr>
          <a:lstStyle/>
          <a:p>
            <a:pPr algn="ctr"/>
            <a:r>
              <a:rPr lang="en-GB" sz="1100" dirty="0">
                <a:solidFill>
                  <a:schemeClr val="accent1"/>
                </a:solidFill>
                <a:ea typeface="Times New Roman" panose="02020603050405020304" pitchFamily="18" charset="0"/>
                <a:cs typeface="Times New Roman" panose="02020603050405020304" pitchFamily="18" charset="0"/>
              </a:rPr>
              <a:t>All eligibility criteria</a:t>
            </a:r>
            <a:endParaRPr lang="en-US" sz="1100" dirty="0">
              <a:solidFill>
                <a:schemeClr val="accent1"/>
              </a:solidFill>
            </a:endParaRPr>
          </a:p>
        </p:txBody>
      </p:sp>
    </p:spTree>
    <p:extLst>
      <p:ext uri="{BB962C8B-B14F-4D97-AF65-F5344CB8AC3E}">
        <p14:creationId xmlns:p14="http://schemas.microsoft.com/office/powerpoint/2010/main" val="246359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E6133C-F48C-1C26-3876-C4A8E1F1E1FB}"/>
              </a:ext>
            </a:extLst>
          </p:cNvPr>
          <p:cNvSpPr/>
          <p:nvPr/>
        </p:nvSpPr>
        <p:spPr>
          <a:xfrm>
            <a:off x="8376195" y="1256631"/>
            <a:ext cx="3514286" cy="4610767"/>
          </a:xfrm>
          <a:prstGeom prst="rect">
            <a:avLst/>
          </a:prstGeom>
          <a:pattFill prst="pct60">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p:cNvSpPr>
            <a:spLocks noGrp="1"/>
          </p:cNvSpPr>
          <p:nvPr>
            <p:ph type="body" sz="quarter" idx="10"/>
          </p:nvPr>
        </p:nvSpPr>
        <p:spPr/>
        <p:txBody>
          <a:bodyPr/>
          <a:lstStyle/>
          <a:p>
            <a:r>
              <a:rPr lang="en-US" dirty="0"/>
              <a:t>Guarantee solutions</a:t>
            </a:r>
          </a:p>
        </p:txBody>
      </p:sp>
      <p:sp>
        <p:nvSpPr>
          <p:cNvPr id="5" name="Title 4"/>
          <p:cNvSpPr>
            <a:spLocks noGrp="1"/>
          </p:cNvSpPr>
          <p:nvPr>
            <p:ph type="title"/>
          </p:nvPr>
        </p:nvSpPr>
        <p:spPr>
          <a:xfrm>
            <a:off x="227013" y="516928"/>
            <a:ext cx="11083302" cy="506414"/>
          </a:xfrm>
        </p:spPr>
        <p:txBody>
          <a:bodyPr/>
          <a:lstStyle/>
          <a:p>
            <a:r>
              <a:rPr lang="en-US" dirty="0">
                <a:latin typeface="+mn-lt"/>
              </a:rPr>
              <a:t>Comparison of guarantee key features (2/2)</a:t>
            </a:r>
          </a:p>
        </p:txBody>
      </p:sp>
      <p:graphicFrame>
        <p:nvGraphicFramePr>
          <p:cNvPr id="7" name="Table 6"/>
          <p:cNvGraphicFramePr>
            <a:graphicFrameLocks noGrp="1"/>
          </p:cNvGraphicFramePr>
          <p:nvPr/>
        </p:nvGraphicFramePr>
        <p:xfrm>
          <a:off x="227011" y="1256632"/>
          <a:ext cx="11663470" cy="5244507"/>
        </p:xfrm>
        <a:graphic>
          <a:graphicData uri="http://schemas.openxmlformats.org/drawingml/2006/table">
            <a:tbl>
              <a:tblPr firstRow="1" bandRow="1">
                <a:tableStyleId>{5C22544A-7EE6-4342-B048-85BDC9FD1C3A}</a:tableStyleId>
              </a:tblPr>
              <a:tblGrid>
                <a:gridCol w="1542795">
                  <a:extLst>
                    <a:ext uri="{9D8B030D-6E8A-4147-A177-3AD203B41FA5}">
                      <a16:colId xmlns:a16="http://schemas.microsoft.com/office/drawing/2014/main" val="524398887"/>
                    </a:ext>
                  </a:extLst>
                </a:gridCol>
                <a:gridCol w="1762666">
                  <a:extLst>
                    <a:ext uri="{9D8B030D-6E8A-4147-A177-3AD203B41FA5}">
                      <a16:colId xmlns:a16="http://schemas.microsoft.com/office/drawing/2014/main" val="3324194562"/>
                    </a:ext>
                  </a:extLst>
                </a:gridCol>
                <a:gridCol w="1706278">
                  <a:extLst>
                    <a:ext uri="{9D8B030D-6E8A-4147-A177-3AD203B41FA5}">
                      <a16:colId xmlns:a16="http://schemas.microsoft.com/office/drawing/2014/main" val="1526477164"/>
                    </a:ext>
                  </a:extLst>
                </a:gridCol>
                <a:gridCol w="1628775">
                  <a:extLst>
                    <a:ext uri="{9D8B030D-6E8A-4147-A177-3AD203B41FA5}">
                      <a16:colId xmlns:a16="http://schemas.microsoft.com/office/drawing/2014/main" val="1357161484"/>
                    </a:ext>
                  </a:extLst>
                </a:gridCol>
                <a:gridCol w="1499727">
                  <a:extLst>
                    <a:ext uri="{9D8B030D-6E8A-4147-A177-3AD203B41FA5}">
                      <a16:colId xmlns:a16="http://schemas.microsoft.com/office/drawing/2014/main" val="3176258190"/>
                    </a:ext>
                  </a:extLst>
                </a:gridCol>
                <a:gridCol w="1816276">
                  <a:extLst>
                    <a:ext uri="{9D8B030D-6E8A-4147-A177-3AD203B41FA5}">
                      <a16:colId xmlns:a16="http://schemas.microsoft.com/office/drawing/2014/main" val="1914366156"/>
                    </a:ext>
                  </a:extLst>
                </a:gridCol>
                <a:gridCol w="1706953">
                  <a:extLst>
                    <a:ext uri="{9D8B030D-6E8A-4147-A177-3AD203B41FA5}">
                      <a16:colId xmlns:a16="http://schemas.microsoft.com/office/drawing/2014/main" val="3669779743"/>
                    </a:ext>
                  </a:extLst>
                </a:gridCol>
              </a:tblGrid>
              <a:tr h="856648">
                <a:tc>
                  <a:txBody>
                    <a:bodyPr/>
                    <a:lstStyle/>
                    <a:p>
                      <a:endParaRPr lang="en-US" sz="15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i="0" dirty="0">
                          <a:solidFill>
                            <a:schemeClr val="accent2"/>
                          </a:solidFill>
                          <a:latin typeface="+mn-lt"/>
                        </a:rPr>
                        <a:t>SM</a:t>
                      </a:r>
                      <a:r>
                        <a:rPr lang="en-US" sz="1500" i="0" baseline="0" dirty="0">
                          <a:solidFill>
                            <a:schemeClr val="accent2"/>
                          </a:solidFill>
                          <a:latin typeface="+mn-lt"/>
                        </a:rPr>
                        <a:t>E Competitiveness</a:t>
                      </a:r>
                      <a:endParaRPr lang="en-US" sz="1500" i="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i="0" dirty="0">
                          <a:solidFill>
                            <a:schemeClr val="accent2"/>
                          </a:solidFill>
                          <a:latin typeface="+mn-lt"/>
                        </a:rPr>
                        <a:t>Sustainability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i="0" dirty="0">
                          <a:solidFill>
                            <a:schemeClr val="accent2"/>
                          </a:solidFill>
                          <a:latin typeface="+mn-lt"/>
                        </a:rPr>
                        <a:t>Innovation &amp; </a:t>
                      </a:r>
                      <a:r>
                        <a:rPr lang="en-US" sz="1500" i="0" dirty="0" err="1">
                          <a:solidFill>
                            <a:schemeClr val="accent2"/>
                          </a:solidFill>
                          <a:latin typeface="+mn-lt"/>
                        </a:rPr>
                        <a:t>Digitalisation</a:t>
                      </a:r>
                      <a:endParaRPr lang="en-US" sz="1500" i="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i="0" dirty="0">
                          <a:solidFill>
                            <a:schemeClr val="accent2"/>
                          </a:solidFill>
                          <a:latin typeface="+mn-lt"/>
                        </a:rPr>
                        <a:t>Cultural &amp; Creative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i="0" dirty="0">
                          <a:solidFill>
                            <a:schemeClr val="accent2"/>
                          </a:solidFill>
                          <a:latin typeface="+mn-lt"/>
                        </a:rPr>
                        <a:t>Micro &amp; Social Entrepreneurship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i="0" dirty="0">
                          <a:solidFill>
                            <a:schemeClr val="accent2"/>
                          </a:solidFill>
                          <a:latin typeface="+mn-lt"/>
                        </a:rPr>
                        <a:t>Skills &amp;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677056"/>
                  </a:ext>
                </a:extLst>
              </a:tr>
              <a:tr h="1363345">
                <a:tc>
                  <a:txBody>
                    <a:bodyPr/>
                    <a:lstStyle/>
                    <a:p>
                      <a:r>
                        <a:rPr lang="en-US" sz="1600" dirty="0">
                          <a:latin typeface="+mn-lt"/>
                        </a:rPr>
                        <a:t>Target</a:t>
                      </a:r>
                      <a:r>
                        <a:rPr lang="en-US" sz="1600" baseline="0" dirty="0">
                          <a:latin typeface="+mn-lt"/>
                        </a:rPr>
                        <a:t> final recipients</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i="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i="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i="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i="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i="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i="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6096679"/>
                  </a:ext>
                </a:extLst>
              </a:tr>
              <a:tr h="1461712">
                <a:tc>
                  <a:txBody>
                    <a:bodyPr/>
                    <a:lstStyle/>
                    <a:p>
                      <a:r>
                        <a:rPr lang="en-US" sz="1600" dirty="0">
                          <a:latin typeface="+mn-lt"/>
                        </a:rPr>
                        <a:t>Maximum debt financing principal amount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500" i="0" dirty="0">
                          <a:solidFill>
                            <a:schemeClr val="accent2"/>
                          </a:solidFill>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500" i="0" dirty="0">
                        <a:solidFill>
                          <a:schemeClr val="accent2"/>
                        </a:solidFill>
                        <a:latin typeface="Canela Text Light"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500" i="0" dirty="0">
                        <a:solidFill>
                          <a:schemeClr val="accent2"/>
                        </a:solidFill>
                        <a:latin typeface="Canela Text Light"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500" i="0" dirty="0">
                        <a:solidFill>
                          <a:schemeClr val="accent2"/>
                        </a:solidFill>
                        <a:latin typeface="Canela Text Light"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i="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i="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0661244"/>
                  </a:ext>
                </a:extLst>
              </a:tr>
              <a:tr h="90419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i="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en-US" sz="1500" i="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500" i="0" dirty="0">
                        <a:solidFill>
                          <a:schemeClr val="accent2"/>
                        </a:solidFill>
                        <a:latin typeface="Canela Text Light"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500" i="0" dirty="0">
                        <a:solidFill>
                          <a:schemeClr val="accent2"/>
                        </a:solidFill>
                        <a:latin typeface="Canela Text Light"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i="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i="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432701"/>
                  </a:ext>
                </a:extLst>
              </a:tr>
              <a:tr h="6586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latin typeface="Canela Light"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a:r>
                        <a:rPr lang="en-US" sz="1500" i="0" dirty="0">
                          <a:solidFill>
                            <a:schemeClr val="accent2"/>
                          </a:solidFill>
                          <a:latin typeface="+mn-lt"/>
                        </a:rPr>
                        <a:t>No maximum maturity</a:t>
                      </a:r>
                    </a:p>
                    <a:p>
                      <a:pPr algn="ctr"/>
                      <a:r>
                        <a:rPr lang="en-US" sz="1200" i="0" dirty="0">
                          <a:solidFill>
                            <a:schemeClr val="accent1"/>
                          </a:solidFill>
                          <a:latin typeface="+mn-lt"/>
                        </a:rPr>
                        <a:t>provided that the coverage of the Final Recipient Transactions shall not extend beyond Individual (Counter-) Guarantee Termination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500" i="0" dirty="0">
                        <a:solidFill>
                          <a:schemeClr val="accent2"/>
                        </a:solidFill>
                        <a:latin typeface="Canela Text Light"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500" i="0" dirty="0">
                        <a:solidFill>
                          <a:schemeClr val="accent2"/>
                        </a:solidFill>
                        <a:latin typeface="Canela Text Light"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500" i="0" dirty="0">
                        <a:solidFill>
                          <a:schemeClr val="accent2"/>
                        </a:solidFill>
                        <a:latin typeface="Canela Text Light"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500" i="0" dirty="0">
                        <a:solidFill>
                          <a:schemeClr val="accent2"/>
                        </a:solidFill>
                        <a:latin typeface="Canela Text Light"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500" i="0" dirty="0">
                        <a:solidFill>
                          <a:schemeClr val="accent2"/>
                        </a:solidFill>
                        <a:latin typeface="Canela Text Light"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952591"/>
                  </a:ext>
                </a:extLst>
              </a:tr>
            </a:tbl>
          </a:graphicData>
        </a:graphic>
      </p:graphicFrame>
      <p:grpSp>
        <p:nvGrpSpPr>
          <p:cNvPr id="80" name="Group 79"/>
          <p:cNvGrpSpPr/>
          <p:nvPr/>
        </p:nvGrpSpPr>
        <p:grpSpPr>
          <a:xfrm>
            <a:off x="2362275" y="2143005"/>
            <a:ext cx="544815" cy="544815"/>
            <a:chOff x="587141" y="2473693"/>
            <a:chExt cx="1617044" cy="1617044"/>
          </a:xfrm>
          <a:solidFill>
            <a:schemeClr val="accent2"/>
          </a:solidFill>
        </p:grpSpPr>
        <p:sp>
          <p:nvSpPr>
            <p:cNvPr id="83" name="Oval 82"/>
            <p:cNvSpPr/>
            <p:nvPr/>
          </p:nvSpPr>
          <p:spPr>
            <a:xfrm>
              <a:off x="587141" y="2473693"/>
              <a:ext cx="1617044" cy="1617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TextBox 83"/>
            <p:cNvSpPr txBox="1"/>
            <p:nvPr/>
          </p:nvSpPr>
          <p:spPr>
            <a:xfrm>
              <a:off x="587141" y="2939518"/>
              <a:ext cx="1617041" cy="685123"/>
            </a:xfrm>
            <a:prstGeom prst="rect">
              <a:avLst/>
            </a:prstGeom>
            <a:noFill/>
          </p:spPr>
          <p:txBody>
            <a:bodyPr wrap="square" rtlCol="0" anchor="ctr">
              <a:spAutoFit/>
            </a:bodyPr>
            <a:lstStyle/>
            <a:p>
              <a:pPr algn="ctr"/>
              <a:r>
                <a:rPr lang="en-US" sz="900" dirty="0">
                  <a:solidFill>
                    <a:schemeClr val="bg1"/>
                  </a:solidFill>
                </a:rPr>
                <a:t>SMEs</a:t>
              </a:r>
            </a:p>
          </p:txBody>
        </p:sp>
      </p:grpSp>
      <p:grpSp>
        <p:nvGrpSpPr>
          <p:cNvPr id="91" name="Group 90"/>
          <p:cNvGrpSpPr/>
          <p:nvPr/>
        </p:nvGrpSpPr>
        <p:grpSpPr>
          <a:xfrm>
            <a:off x="7064600" y="2143005"/>
            <a:ext cx="544815" cy="544815"/>
            <a:chOff x="587141" y="2473693"/>
            <a:chExt cx="1617044" cy="1617044"/>
          </a:xfrm>
          <a:solidFill>
            <a:schemeClr val="accent2"/>
          </a:solidFill>
        </p:grpSpPr>
        <p:sp>
          <p:nvSpPr>
            <p:cNvPr id="92" name="Oval 91"/>
            <p:cNvSpPr/>
            <p:nvPr/>
          </p:nvSpPr>
          <p:spPr>
            <a:xfrm>
              <a:off x="587141" y="2473693"/>
              <a:ext cx="1617044" cy="1617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3" name="TextBox 92"/>
            <p:cNvSpPr txBox="1"/>
            <p:nvPr/>
          </p:nvSpPr>
          <p:spPr>
            <a:xfrm>
              <a:off x="587141" y="2939518"/>
              <a:ext cx="1617041" cy="685123"/>
            </a:xfrm>
            <a:prstGeom prst="rect">
              <a:avLst/>
            </a:prstGeom>
            <a:noFill/>
          </p:spPr>
          <p:txBody>
            <a:bodyPr wrap="square" rtlCol="0" anchor="ctr">
              <a:spAutoFit/>
            </a:bodyPr>
            <a:lstStyle/>
            <a:p>
              <a:pPr algn="ctr"/>
              <a:r>
                <a:rPr lang="en-US" sz="900" dirty="0">
                  <a:solidFill>
                    <a:schemeClr val="bg1"/>
                  </a:solidFill>
                </a:rPr>
                <a:t>SMEs</a:t>
              </a:r>
            </a:p>
          </p:txBody>
        </p:sp>
      </p:grpSp>
      <p:grpSp>
        <p:nvGrpSpPr>
          <p:cNvPr id="94" name="Group 93"/>
          <p:cNvGrpSpPr/>
          <p:nvPr/>
        </p:nvGrpSpPr>
        <p:grpSpPr>
          <a:xfrm>
            <a:off x="7746121" y="2143005"/>
            <a:ext cx="544816" cy="544815"/>
            <a:chOff x="587139" y="2473693"/>
            <a:chExt cx="1617046" cy="1617044"/>
          </a:xfrm>
        </p:grpSpPr>
        <p:sp>
          <p:nvSpPr>
            <p:cNvPr id="95" name="Oval 94"/>
            <p:cNvSpPr/>
            <p:nvPr/>
          </p:nvSpPr>
          <p:spPr>
            <a:xfrm>
              <a:off x="587141" y="2473693"/>
              <a:ext cx="1617044" cy="16170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TextBox 95"/>
            <p:cNvSpPr txBox="1"/>
            <p:nvPr/>
          </p:nvSpPr>
          <p:spPr>
            <a:xfrm>
              <a:off x="587139" y="2531659"/>
              <a:ext cx="1617043" cy="1507273"/>
            </a:xfrm>
            <a:prstGeom prst="rect">
              <a:avLst/>
            </a:prstGeom>
            <a:noFill/>
          </p:spPr>
          <p:txBody>
            <a:bodyPr wrap="square" rtlCol="0" anchor="ctr">
              <a:spAutoFit/>
            </a:bodyPr>
            <a:lstStyle/>
            <a:p>
              <a:pPr algn="ctr"/>
              <a:r>
                <a:rPr lang="en-US" sz="900" dirty="0">
                  <a:solidFill>
                    <a:schemeClr val="bg1"/>
                  </a:solidFill>
                </a:rPr>
                <a:t>Small Mid-Caps</a:t>
              </a:r>
            </a:p>
          </p:txBody>
        </p:sp>
      </p:grpSp>
      <p:grpSp>
        <p:nvGrpSpPr>
          <p:cNvPr id="97" name="Group 96"/>
          <p:cNvGrpSpPr/>
          <p:nvPr/>
        </p:nvGrpSpPr>
        <p:grpSpPr>
          <a:xfrm>
            <a:off x="7397861" y="2684212"/>
            <a:ext cx="651307" cy="544815"/>
            <a:chOff x="451438" y="2473693"/>
            <a:chExt cx="1933119" cy="1617044"/>
          </a:xfrm>
        </p:grpSpPr>
        <p:sp>
          <p:nvSpPr>
            <p:cNvPr id="98" name="Oval 97"/>
            <p:cNvSpPr/>
            <p:nvPr/>
          </p:nvSpPr>
          <p:spPr>
            <a:xfrm>
              <a:off x="587141" y="2473693"/>
              <a:ext cx="1617044" cy="1617044"/>
            </a:xfrm>
            <a:prstGeom prst="ellipse">
              <a:avLst/>
            </a:prstGeom>
            <a:solidFill>
              <a:srgbClr val="6E5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TextBox 98"/>
            <p:cNvSpPr txBox="1"/>
            <p:nvPr/>
          </p:nvSpPr>
          <p:spPr>
            <a:xfrm>
              <a:off x="451438" y="2518748"/>
              <a:ext cx="1933119" cy="1370250"/>
            </a:xfrm>
            <a:prstGeom prst="rect">
              <a:avLst/>
            </a:prstGeom>
            <a:noFill/>
          </p:spPr>
          <p:txBody>
            <a:bodyPr wrap="square" rtlCol="0" anchor="ctr">
              <a:spAutoFit/>
            </a:bodyPr>
            <a:lstStyle/>
            <a:p>
              <a:pPr algn="ctr"/>
              <a:r>
                <a:rPr lang="en-US" sz="800" dirty="0">
                  <a:solidFill>
                    <a:schemeClr val="bg1"/>
                  </a:solidFill>
                </a:rPr>
                <a:t>Small Public Enterprises</a:t>
              </a:r>
            </a:p>
          </p:txBody>
        </p:sp>
      </p:grpSp>
      <p:grpSp>
        <p:nvGrpSpPr>
          <p:cNvPr id="100" name="Group 99"/>
          <p:cNvGrpSpPr/>
          <p:nvPr/>
        </p:nvGrpSpPr>
        <p:grpSpPr>
          <a:xfrm>
            <a:off x="3585918" y="2143005"/>
            <a:ext cx="544815" cy="544815"/>
            <a:chOff x="587141" y="2473693"/>
            <a:chExt cx="1617044" cy="1617044"/>
          </a:xfrm>
          <a:solidFill>
            <a:schemeClr val="accent2"/>
          </a:solidFill>
        </p:grpSpPr>
        <p:sp>
          <p:nvSpPr>
            <p:cNvPr id="101" name="Oval 100"/>
            <p:cNvSpPr/>
            <p:nvPr/>
          </p:nvSpPr>
          <p:spPr>
            <a:xfrm>
              <a:off x="587141" y="2473693"/>
              <a:ext cx="1617044" cy="1617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TextBox 101"/>
            <p:cNvSpPr txBox="1"/>
            <p:nvPr/>
          </p:nvSpPr>
          <p:spPr>
            <a:xfrm>
              <a:off x="587141" y="2939518"/>
              <a:ext cx="1617041" cy="685123"/>
            </a:xfrm>
            <a:prstGeom prst="rect">
              <a:avLst/>
            </a:prstGeom>
            <a:noFill/>
          </p:spPr>
          <p:txBody>
            <a:bodyPr wrap="square" rtlCol="0" anchor="ctr">
              <a:spAutoFit/>
            </a:bodyPr>
            <a:lstStyle/>
            <a:p>
              <a:pPr algn="ctr"/>
              <a:r>
                <a:rPr lang="en-US" sz="900" dirty="0">
                  <a:solidFill>
                    <a:schemeClr val="bg1"/>
                  </a:solidFill>
                </a:rPr>
                <a:t>SMEs</a:t>
              </a:r>
            </a:p>
          </p:txBody>
        </p:sp>
      </p:grpSp>
      <p:grpSp>
        <p:nvGrpSpPr>
          <p:cNvPr id="103" name="Group 102"/>
          <p:cNvGrpSpPr/>
          <p:nvPr/>
        </p:nvGrpSpPr>
        <p:grpSpPr>
          <a:xfrm>
            <a:off x="4267439" y="2143005"/>
            <a:ext cx="544816" cy="544815"/>
            <a:chOff x="587139" y="2473693"/>
            <a:chExt cx="1617046" cy="1617044"/>
          </a:xfrm>
        </p:grpSpPr>
        <p:sp>
          <p:nvSpPr>
            <p:cNvPr id="104" name="Oval 103"/>
            <p:cNvSpPr/>
            <p:nvPr/>
          </p:nvSpPr>
          <p:spPr>
            <a:xfrm>
              <a:off x="587141" y="2473693"/>
              <a:ext cx="1617044" cy="16170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5" name="TextBox 104"/>
            <p:cNvSpPr txBox="1"/>
            <p:nvPr/>
          </p:nvSpPr>
          <p:spPr>
            <a:xfrm>
              <a:off x="587139" y="2531659"/>
              <a:ext cx="1617043" cy="1507273"/>
            </a:xfrm>
            <a:prstGeom prst="rect">
              <a:avLst/>
            </a:prstGeom>
            <a:noFill/>
          </p:spPr>
          <p:txBody>
            <a:bodyPr wrap="square" rtlCol="0" anchor="ctr">
              <a:spAutoFit/>
            </a:bodyPr>
            <a:lstStyle/>
            <a:p>
              <a:pPr algn="ctr"/>
              <a:r>
                <a:rPr lang="en-US" sz="900" dirty="0">
                  <a:solidFill>
                    <a:schemeClr val="bg1"/>
                  </a:solidFill>
                </a:rPr>
                <a:t>Small Mid-Caps</a:t>
              </a:r>
            </a:p>
          </p:txBody>
        </p:sp>
      </p:grpSp>
      <p:grpSp>
        <p:nvGrpSpPr>
          <p:cNvPr id="106" name="Group 105"/>
          <p:cNvGrpSpPr/>
          <p:nvPr/>
        </p:nvGrpSpPr>
        <p:grpSpPr>
          <a:xfrm>
            <a:off x="3844064" y="2684212"/>
            <a:ext cx="691037" cy="544815"/>
            <a:chOff x="369069" y="2473693"/>
            <a:chExt cx="2051040" cy="1617044"/>
          </a:xfrm>
        </p:grpSpPr>
        <p:sp>
          <p:nvSpPr>
            <p:cNvPr id="107" name="Oval 106"/>
            <p:cNvSpPr/>
            <p:nvPr/>
          </p:nvSpPr>
          <p:spPr>
            <a:xfrm>
              <a:off x="587141" y="2473693"/>
              <a:ext cx="1617044" cy="161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8" name="TextBox 107"/>
            <p:cNvSpPr txBox="1"/>
            <p:nvPr/>
          </p:nvSpPr>
          <p:spPr>
            <a:xfrm>
              <a:off x="369069" y="2760141"/>
              <a:ext cx="2051040" cy="1096200"/>
            </a:xfrm>
            <a:prstGeom prst="rect">
              <a:avLst/>
            </a:prstGeom>
            <a:noFill/>
          </p:spPr>
          <p:txBody>
            <a:bodyPr wrap="square" rtlCol="0" anchor="ctr">
              <a:spAutoFit/>
            </a:bodyPr>
            <a:lstStyle/>
            <a:p>
              <a:pPr algn="ctr"/>
              <a:r>
                <a:rPr lang="en-US" sz="900" dirty="0">
                  <a:solidFill>
                    <a:schemeClr val="bg1"/>
                  </a:solidFill>
                </a:rPr>
                <a:t>Natural Persons</a:t>
              </a:r>
            </a:p>
          </p:txBody>
        </p:sp>
      </p:grpSp>
      <p:grpSp>
        <p:nvGrpSpPr>
          <p:cNvPr id="109" name="Group 108"/>
          <p:cNvGrpSpPr/>
          <p:nvPr/>
        </p:nvGrpSpPr>
        <p:grpSpPr>
          <a:xfrm>
            <a:off x="4519072" y="2684212"/>
            <a:ext cx="718154" cy="544815"/>
            <a:chOff x="319762" y="2473693"/>
            <a:chExt cx="2131525" cy="1617044"/>
          </a:xfrm>
        </p:grpSpPr>
        <p:sp>
          <p:nvSpPr>
            <p:cNvPr id="110" name="Oval 109"/>
            <p:cNvSpPr/>
            <p:nvPr/>
          </p:nvSpPr>
          <p:spPr>
            <a:xfrm>
              <a:off x="587141" y="2473693"/>
              <a:ext cx="1617044" cy="16170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TextBox 110"/>
            <p:cNvSpPr txBox="1"/>
            <p:nvPr/>
          </p:nvSpPr>
          <p:spPr>
            <a:xfrm>
              <a:off x="319762" y="2741860"/>
              <a:ext cx="2131525" cy="1004849"/>
            </a:xfrm>
            <a:prstGeom prst="rect">
              <a:avLst/>
            </a:prstGeom>
            <a:noFill/>
          </p:spPr>
          <p:txBody>
            <a:bodyPr wrap="square" rtlCol="0" anchor="ctr">
              <a:spAutoFit/>
            </a:bodyPr>
            <a:lstStyle/>
            <a:p>
              <a:pPr algn="ctr"/>
              <a:r>
                <a:rPr lang="en-US" sz="800" dirty="0">
                  <a:solidFill>
                    <a:schemeClr val="bg1"/>
                  </a:solidFill>
                </a:rPr>
                <a:t>Housing Associations</a:t>
              </a:r>
            </a:p>
          </p:txBody>
        </p:sp>
      </p:grpSp>
      <p:grpSp>
        <p:nvGrpSpPr>
          <p:cNvPr id="112" name="Group 111"/>
          <p:cNvGrpSpPr/>
          <p:nvPr/>
        </p:nvGrpSpPr>
        <p:grpSpPr>
          <a:xfrm>
            <a:off x="8991523" y="2143005"/>
            <a:ext cx="657298" cy="544815"/>
            <a:chOff x="420211" y="2473693"/>
            <a:chExt cx="1950900" cy="1617044"/>
          </a:xfrm>
        </p:grpSpPr>
        <p:sp>
          <p:nvSpPr>
            <p:cNvPr id="113" name="Oval 112"/>
            <p:cNvSpPr/>
            <p:nvPr/>
          </p:nvSpPr>
          <p:spPr>
            <a:xfrm>
              <a:off x="587141" y="2473693"/>
              <a:ext cx="1617044" cy="16170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TextBox 113"/>
            <p:cNvSpPr txBox="1"/>
            <p:nvPr/>
          </p:nvSpPr>
          <p:spPr>
            <a:xfrm>
              <a:off x="420211" y="2532286"/>
              <a:ext cx="1950900" cy="1370250"/>
            </a:xfrm>
            <a:prstGeom prst="rect">
              <a:avLst/>
            </a:prstGeom>
            <a:noFill/>
          </p:spPr>
          <p:txBody>
            <a:bodyPr wrap="square" rtlCol="0" anchor="ctr">
              <a:spAutoFit/>
            </a:bodyPr>
            <a:lstStyle/>
            <a:p>
              <a:pPr algn="ctr"/>
              <a:r>
                <a:rPr lang="en-US" sz="800" dirty="0">
                  <a:solidFill>
                    <a:schemeClr val="bg1"/>
                  </a:solidFill>
                </a:rPr>
                <a:t>Micro</a:t>
              </a:r>
            </a:p>
            <a:p>
              <a:pPr algn="ctr"/>
              <a:r>
                <a:rPr lang="en-US" sz="800" dirty="0">
                  <a:solidFill>
                    <a:schemeClr val="bg1"/>
                  </a:solidFill>
                </a:rPr>
                <a:t>/ Social Enterprises</a:t>
              </a:r>
            </a:p>
          </p:txBody>
        </p:sp>
      </p:grpSp>
      <p:grpSp>
        <p:nvGrpSpPr>
          <p:cNvPr id="124" name="Group 123"/>
          <p:cNvGrpSpPr/>
          <p:nvPr/>
        </p:nvGrpSpPr>
        <p:grpSpPr>
          <a:xfrm>
            <a:off x="10254889" y="2143005"/>
            <a:ext cx="544815" cy="544815"/>
            <a:chOff x="587141" y="2473693"/>
            <a:chExt cx="1617044" cy="1617044"/>
          </a:xfrm>
          <a:solidFill>
            <a:schemeClr val="accent2"/>
          </a:solidFill>
        </p:grpSpPr>
        <p:sp>
          <p:nvSpPr>
            <p:cNvPr id="125" name="Oval 124"/>
            <p:cNvSpPr/>
            <p:nvPr/>
          </p:nvSpPr>
          <p:spPr>
            <a:xfrm>
              <a:off x="587141" y="2473693"/>
              <a:ext cx="1617044" cy="1617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p:cNvSpPr txBox="1"/>
            <p:nvPr/>
          </p:nvSpPr>
          <p:spPr>
            <a:xfrm>
              <a:off x="587141" y="2939518"/>
              <a:ext cx="1617041" cy="685123"/>
            </a:xfrm>
            <a:prstGeom prst="rect">
              <a:avLst/>
            </a:prstGeom>
            <a:noFill/>
          </p:spPr>
          <p:txBody>
            <a:bodyPr wrap="square" rtlCol="0" anchor="ctr">
              <a:spAutoFit/>
            </a:bodyPr>
            <a:lstStyle/>
            <a:p>
              <a:pPr algn="ctr"/>
              <a:r>
                <a:rPr lang="en-US" sz="900" dirty="0">
                  <a:solidFill>
                    <a:schemeClr val="bg1"/>
                  </a:solidFill>
                </a:rPr>
                <a:t>SMEs</a:t>
              </a:r>
            </a:p>
          </p:txBody>
        </p:sp>
      </p:grpSp>
      <p:grpSp>
        <p:nvGrpSpPr>
          <p:cNvPr id="127" name="Group 126"/>
          <p:cNvGrpSpPr/>
          <p:nvPr/>
        </p:nvGrpSpPr>
        <p:grpSpPr>
          <a:xfrm>
            <a:off x="10936410" y="2143005"/>
            <a:ext cx="544816" cy="544815"/>
            <a:chOff x="587139" y="2473693"/>
            <a:chExt cx="1617046" cy="1617044"/>
          </a:xfrm>
        </p:grpSpPr>
        <p:sp>
          <p:nvSpPr>
            <p:cNvPr id="128" name="Oval 127"/>
            <p:cNvSpPr/>
            <p:nvPr/>
          </p:nvSpPr>
          <p:spPr>
            <a:xfrm>
              <a:off x="587141" y="2473693"/>
              <a:ext cx="1617044" cy="16170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TextBox 128"/>
            <p:cNvSpPr txBox="1"/>
            <p:nvPr/>
          </p:nvSpPr>
          <p:spPr>
            <a:xfrm>
              <a:off x="587139" y="2531659"/>
              <a:ext cx="1617043" cy="1507273"/>
            </a:xfrm>
            <a:prstGeom prst="rect">
              <a:avLst/>
            </a:prstGeom>
            <a:noFill/>
          </p:spPr>
          <p:txBody>
            <a:bodyPr wrap="square" rtlCol="0" anchor="ctr">
              <a:spAutoFit/>
            </a:bodyPr>
            <a:lstStyle/>
            <a:p>
              <a:pPr algn="ctr"/>
              <a:r>
                <a:rPr lang="en-US" sz="900" dirty="0">
                  <a:solidFill>
                    <a:schemeClr val="bg1"/>
                  </a:solidFill>
                </a:rPr>
                <a:t>Small Mid-Caps</a:t>
              </a:r>
            </a:p>
          </p:txBody>
        </p:sp>
      </p:grpSp>
      <p:grpSp>
        <p:nvGrpSpPr>
          <p:cNvPr id="133" name="Group 132"/>
          <p:cNvGrpSpPr/>
          <p:nvPr/>
        </p:nvGrpSpPr>
        <p:grpSpPr>
          <a:xfrm>
            <a:off x="11239174" y="2684212"/>
            <a:ext cx="651307" cy="544815"/>
            <a:chOff x="451438" y="2473693"/>
            <a:chExt cx="1933119" cy="1617044"/>
          </a:xfrm>
        </p:grpSpPr>
        <p:sp>
          <p:nvSpPr>
            <p:cNvPr id="134" name="Oval 133"/>
            <p:cNvSpPr/>
            <p:nvPr/>
          </p:nvSpPr>
          <p:spPr>
            <a:xfrm>
              <a:off x="587141" y="2473693"/>
              <a:ext cx="1617044" cy="1617044"/>
            </a:xfrm>
            <a:prstGeom prst="ellipse">
              <a:avLst/>
            </a:prstGeom>
            <a:solidFill>
              <a:srgbClr val="6E5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TextBox 134"/>
            <p:cNvSpPr txBox="1"/>
            <p:nvPr/>
          </p:nvSpPr>
          <p:spPr>
            <a:xfrm>
              <a:off x="451438" y="2518748"/>
              <a:ext cx="1933119" cy="1370250"/>
            </a:xfrm>
            <a:prstGeom prst="rect">
              <a:avLst/>
            </a:prstGeom>
            <a:noFill/>
          </p:spPr>
          <p:txBody>
            <a:bodyPr wrap="square" rtlCol="0" anchor="ctr">
              <a:spAutoFit/>
            </a:bodyPr>
            <a:lstStyle/>
            <a:p>
              <a:pPr algn="ctr"/>
              <a:r>
                <a:rPr lang="en-US" sz="800" dirty="0">
                  <a:solidFill>
                    <a:schemeClr val="bg1"/>
                  </a:solidFill>
                </a:rPr>
                <a:t>Small Public Enterprises</a:t>
              </a:r>
            </a:p>
          </p:txBody>
        </p:sp>
      </p:grpSp>
      <p:sp>
        <p:nvSpPr>
          <p:cNvPr id="136" name="TextBox 135"/>
          <p:cNvSpPr txBox="1"/>
          <p:nvPr/>
        </p:nvSpPr>
        <p:spPr>
          <a:xfrm>
            <a:off x="3600630" y="3723424"/>
            <a:ext cx="1034712" cy="369332"/>
          </a:xfrm>
          <a:prstGeom prst="rect">
            <a:avLst/>
          </a:prstGeom>
          <a:noFill/>
        </p:spPr>
        <p:txBody>
          <a:bodyPr wrap="square" rtlCol="0">
            <a:spAutoFit/>
          </a:bodyPr>
          <a:lstStyle/>
          <a:p>
            <a:r>
              <a:rPr lang="en-US" dirty="0">
                <a:solidFill>
                  <a:schemeClr val="accent2"/>
                </a:solidFill>
              </a:rPr>
              <a:t>€7.5m</a:t>
            </a:r>
          </a:p>
        </p:txBody>
      </p:sp>
      <p:sp>
        <p:nvSpPr>
          <p:cNvPr id="137" name="Rectangle 136"/>
          <p:cNvSpPr/>
          <p:nvPr/>
        </p:nvSpPr>
        <p:spPr>
          <a:xfrm>
            <a:off x="4444679" y="3769590"/>
            <a:ext cx="2610499" cy="261610"/>
          </a:xfrm>
          <a:prstGeom prst="rect">
            <a:avLst/>
          </a:prstGeom>
        </p:spPr>
        <p:txBody>
          <a:bodyPr wrap="square">
            <a:spAutoFit/>
          </a:bodyPr>
          <a:lstStyle/>
          <a:p>
            <a:r>
              <a:rPr lang="en-GB" sz="1100" dirty="0">
                <a:solidFill>
                  <a:srgbClr val="001E85"/>
                </a:solidFill>
                <a:ea typeface="Times New Roman" panose="02020603050405020304" pitchFamily="18" charset="0"/>
                <a:cs typeface="Times New Roman" panose="02020603050405020304" pitchFamily="18" charset="0"/>
              </a:rPr>
              <a:t>Private Financial Intermediary</a:t>
            </a:r>
            <a:endParaRPr lang="en-US" sz="1100" dirty="0"/>
          </a:p>
        </p:txBody>
      </p:sp>
      <p:sp>
        <p:nvSpPr>
          <p:cNvPr id="139" name="TextBox 138"/>
          <p:cNvSpPr txBox="1"/>
          <p:nvPr/>
        </p:nvSpPr>
        <p:spPr>
          <a:xfrm>
            <a:off x="3600630" y="4274056"/>
            <a:ext cx="1034712" cy="369332"/>
          </a:xfrm>
          <a:prstGeom prst="rect">
            <a:avLst/>
          </a:prstGeom>
          <a:noFill/>
        </p:spPr>
        <p:txBody>
          <a:bodyPr wrap="square" rtlCol="0">
            <a:spAutoFit/>
          </a:bodyPr>
          <a:lstStyle/>
          <a:p>
            <a:r>
              <a:rPr lang="en-US" dirty="0">
                <a:solidFill>
                  <a:schemeClr val="accent2"/>
                </a:solidFill>
              </a:rPr>
              <a:t>€2m</a:t>
            </a:r>
          </a:p>
        </p:txBody>
      </p:sp>
      <p:sp>
        <p:nvSpPr>
          <p:cNvPr id="140" name="Rectangle 139"/>
          <p:cNvSpPr/>
          <p:nvPr/>
        </p:nvSpPr>
        <p:spPr>
          <a:xfrm>
            <a:off x="4444679" y="4320222"/>
            <a:ext cx="3126334" cy="430887"/>
          </a:xfrm>
          <a:prstGeom prst="rect">
            <a:avLst/>
          </a:prstGeom>
        </p:spPr>
        <p:txBody>
          <a:bodyPr wrap="square">
            <a:spAutoFit/>
          </a:bodyPr>
          <a:lstStyle/>
          <a:p>
            <a:r>
              <a:rPr lang="en-US" sz="1100" dirty="0">
                <a:solidFill>
                  <a:srgbClr val="001E85"/>
                </a:solidFill>
                <a:ea typeface="Times New Roman" panose="02020603050405020304" pitchFamily="18" charset="0"/>
                <a:cs typeface="Times New Roman" panose="02020603050405020304" pitchFamily="18" charset="0"/>
              </a:rPr>
              <a:t>Where  Financial (Sub-) Intermediary is National Promotional Bank or Institution</a:t>
            </a:r>
            <a:endParaRPr lang="en-US" sz="1100" dirty="0"/>
          </a:p>
        </p:txBody>
      </p:sp>
      <p:cxnSp>
        <p:nvCxnSpPr>
          <p:cNvPr id="141" name="Straight Connector 140"/>
          <p:cNvCxnSpPr/>
          <p:nvPr/>
        </p:nvCxnSpPr>
        <p:spPr>
          <a:xfrm>
            <a:off x="2133529" y="4203247"/>
            <a:ext cx="102355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140367" y="4203247"/>
            <a:ext cx="108465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8428931" y="3663057"/>
            <a:ext cx="1034712" cy="369332"/>
          </a:xfrm>
          <a:prstGeom prst="rect">
            <a:avLst/>
          </a:prstGeom>
          <a:noFill/>
        </p:spPr>
        <p:txBody>
          <a:bodyPr wrap="square" rtlCol="0">
            <a:spAutoFit/>
          </a:bodyPr>
          <a:lstStyle/>
          <a:p>
            <a:r>
              <a:rPr lang="en-US" dirty="0">
                <a:solidFill>
                  <a:schemeClr val="accent2"/>
                </a:solidFill>
              </a:rPr>
              <a:t>€50k</a:t>
            </a:r>
          </a:p>
        </p:txBody>
      </p:sp>
      <p:sp>
        <p:nvSpPr>
          <p:cNvPr id="144" name="Rectangle 143"/>
          <p:cNvSpPr/>
          <p:nvPr/>
        </p:nvSpPr>
        <p:spPr>
          <a:xfrm>
            <a:off x="9003508" y="3718848"/>
            <a:ext cx="1210633" cy="261610"/>
          </a:xfrm>
          <a:prstGeom prst="rect">
            <a:avLst/>
          </a:prstGeom>
        </p:spPr>
        <p:txBody>
          <a:bodyPr wrap="square">
            <a:spAutoFit/>
          </a:bodyPr>
          <a:lstStyle/>
          <a:p>
            <a:r>
              <a:rPr lang="en-GB" sz="1100" dirty="0">
                <a:solidFill>
                  <a:srgbClr val="001E85"/>
                </a:solidFill>
                <a:ea typeface="Times New Roman" panose="02020603050405020304" pitchFamily="18" charset="0"/>
                <a:cs typeface="Times New Roman" panose="02020603050405020304" pitchFamily="18" charset="0"/>
              </a:rPr>
              <a:t>Microfinance</a:t>
            </a:r>
            <a:endParaRPr lang="en-US" sz="1100" dirty="0"/>
          </a:p>
        </p:txBody>
      </p:sp>
      <p:sp>
        <p:nvSpPr>
          <p:cNvPr id="145" name="TextBox 144"/>
          <p:cNvSpPr txBox="1"/>
          <p:nvPr/>
        </p:nvSpPr>
        <p:spPr>
          <a:xfrm>
            <a:off x="8460834" y="4274901"/>
            <a:ext cx="1034712" cy="369332"/>
          </a:xfrm>
          <a:prstGeom prst="rect">
            <a:avLst/>
          </a:prstGeom>
          <a:noFill/>
        </p:spPr>
        <p:txBody>
          <a:bodyPr wrap="square" rtlCol="0">
            <a:spAutoFit/>
          </a:bodyPr>
          <a:lstStyle/>
          <a:p>
            <a:r>
              <a:rPr lang="en-US" dirty="0">
                <a:solidFill>
                  <a:schemeClr val="accent2"/>
                </a:solidFill>
              </a:rPr>
              <a:t>€2m</a:t>
            </a:r>
          </a:p>
        </p:txBody>
      </p:sp>
      <p:sp>
        <p:nvSpPr>
          <p:cNvPr id="146" name="Rectangle 145"/>
          <p:cNvSpPr/>
          <p:nvPr/>
        </p:nvSpPr>
        <p:spPr>
          <a:xfrm>
            <a:off x="9003507" y="4315830"/>
            <a:ext cx="1210633" cy="430887"/>
          </a:xfrm>
          <a:prstGeom prst="rect">
            <a:avLst/>
          </a:prstGeom>
        </p:spPr>
        <p:txBody>
          <a:bodyPr wrap="square">
            <a:spAutoFit/>
          </a:bodyPr>
          <a:lstStyle/>
          <a:p>
            <a:r>
              <a:rPr lang="en-GB" sz="1100" dirty="0">
                <a:solidFill>
                  <a:srgbClr val="001E85"/>
                </a:solidFill>
                <a:ea typeface="Times New Roman" panose="02020603050405020304" pitchFamily="18" charset="0"/>
                <a:cs typeface="Times New Roman" panose="02020603050405020304" pitchFamily="18" charset="0"/>
              </a:rPr>
              <a:t>Social</a:t>
            </a:r>
          </a:p>
          <a:p>
            <a:r>
              <a:rPr lang="en-GB" sz="1100" dirty="0">
                <a:solidFill>
                  <a:srgbClr val="001E85"/>
                </a:solidFill>
                <a:cs typeface="Times New Roman" panose="02020603050405020304" pitchFamily="18" charset="0"/>
              </a:rPr>
              <a:t>Entrepreneurship</a:t>
            </a:r>
            <a:endParaRPr lang="en-US" sz="1100" dirty="0"/>
          </a:p>
        </p:txBody>
      </p:sp>
      <p:sp>
        <p:nvSpPr>
          <p:cNvPr id="147" name="TextBox 146"/>
          <p:cNvSpPr txBox="1"/>
          <p:nvPr/>
        </p:nvSpPr>
        <p:spPr>
          <a:xfrm>
            <a:off x="10177280" y="3641383"/>
            <a:ext cx="1034712" cy="369332"/>
          </a:xfrm>
          <a:prstGeom prst="rect">
            <a:avLst/>
          </a:prstGeom>
          <a:noFill/>
        </p:spPr>
        <p:txBody>
          <a:bodyPr wrap="square" rtlCol="0">
            <a:spAutoFit/>
          </a:bodyPr>
          <a:lstStyle/>
          <a:p>
            <a:r>
              <a:rPr lang="en-US" dirty="0">
                <a:solidFill>
                  <a:schemeClr val="accent2"/>
                </a:solidFill>
              </a:rPr>
              <a:t>€30k*</a:t>
            </a:r>
          </a:p>
        </p:txBody>
      </p:sp>
      <p:sp>
        <p:nvSpPr>
          <p:cNvPr id="148" name="Rectangle 147"/>
          <p:cNvSpPr/>
          <p:nvPr/>
        </p:nvSpPr>
        <p:spPr>
          <a:xfrm>
            <a:off x="10923307" y="3697174"/>
            <a:ext cx="1210633" cy="261610"/>
          </a:xfrm>
          <a:prstGeom prst="rect">
            <a:avLst/>
          </a:prstGeom>
        </p:spPr>
        <p:txBody>
          <a:bodyPr wrap="square">
            <a:spAutoFit/>
          </a:bodyPr>
          <a:lstStyle/>
          <a:p>
            <a:r>
              <a:rPr lang="en-GB" sz="1100" dirty="0">
                <a:solidFill>
                  <a:srgbClr val="001E85"/>
                </a:solidFill>
                <a:cs typeface="Times New Roman" panose="02020603050405020304" pitchFamily="18" charset="0"/>
              </a:rPr>
              <a:t>Category A</a:t>
            </a:r>
            <a:endParaRPr lang="en-US" sz="1100" dirty="0"/>
          </a:p>
        </p:txBody>
      </p:sp>
      <p:sp>
        <p:nvSpPr>
          <p:cNvPr id="149" name="TextBox 148"/>
          <p:cNvSpPr txBox="1"/>
          <p:nvPr/>
        </p:nvSpPr>
        <p:spPr>
          <a:xfrm>
            <a:off x="10209183" y="4253227"/>
            <a:ext cx="1034712" cy="369332"/>
          </a:xfrm>
          <a:prstGeom prst="rect">
            <a:avLst/>
          </a:prstGeom>
          <a:noFill/>
        </p:spPr>
        <p:txBody>
          <a:bodyPr wrap="square" rtlCol="0">
            <a:spAutoFit/>
          </a:bodyPr>
          <a:lstStyle/>
          <a:p>
            <a:r>
              <a:rPr lang="en-US" dirty="0">
                <a:solidFill>
                  <a:schemeClr val="accent2"/>
                </a:solidFill>
              </a:rPr>
              <a:t>€2m</a:t>
            </a:r>
          </a:p>
        </p:txBody>
      </p:sp>
      <p:sp>
        <p:nvSpPr>
          <p:cNvPr id="150" name="Rectangle 149"/>
          <p:cNvSpPr/>
          <p:nvPr/>
        </p:nvSpPr>
        <p:spPr>
          <a:xfrm>
            <a:off x="10923306" y="4294156"/>
            <a:ext cx="1210633" cy="430887"/>
          </a:xfrm>
          <a:prstGeom prst="rect">
            <a:avLst/>
          </a:prstGeom>
        </p:spPr>
        <p:txBody>
          <a:bodyPr wrap="square">
            <a:spAutoFit/>
          </a:bodyPr>
          <a:lstStyle/>
          <a:p>
            <a:r>
              <a:rPr lang="en-GB" sz="1100" dirty="0">
                <a:solidFill>
                  <a:srgbClr val="001E85"/>
                </a:solidFill>
                <a:ea typeface="Times New Roman" panose="02020603050405020304" pitchFamily="18" charset="0"/>
                <a:cs typeface="Times New Roman" panose="02020603050405020304" pitchFamily="18" charset="0"/>
              </a:rPr>
              <a:t>All Categories except for A </a:t>
            </a:r>
            <a:endParaRPr lang="en-US" sz="1100" dirty="0"/>
          </a:p>
        </p:txBody>
      </p:sp>
      <p:sp>
        <p:nvSpPr>
          <p:cNvPr id="151" name="Rectangle 150"/>
          <p:cNvSpPr/>
          <p:nvPr/>
        </p:nvSpPr>
        <p:spPr>
          <a:xfrm>
            <a:off x="2476959" y="4964295"/>
            <a:ext cx="1023557" cy="430887"/>
          </a:xfrm>
          <a:prstGeom prst="rect">
            <a:avLst/>
          </a:prstGeom>
        </p:spPr>
        <p:txBody>
          <a:bodyPr wrap="square">
            <a:spAutoFit/>
          </a:bodyPr>
          <a:lstStyle/>
          <a:p>
            <a:r>
              <a:rPr lang="en-GB" sz="1100" dirty="0">
                <a:solidFill>
                  <a:srgbClr val="001E85"/>
                </a:solidFill>
                <a:ea typeface="Times New Roman" panose="02020603050405020304" pitchFamily="18" charset="0"/>
                <a:cs typeface="Times New Roman" panose="02020603050405020304" pitchFamily="18" charset="0"/>
              </a:rPr>
              <a:t>Higher Risk Category 1&amp;2</a:t>
            </a:r>
            <a:endParaRPr lang="en-US" sz="1100" dirty="0"/>
          </a:p>
        </p:txBody>
      </p:sp>
      <p:sp>
        <p:nvSpPr>
          <p:cNvPr id="152" name="Rectangle 151"/>
          <p:cNvSpPr/>
          <p:nvPr/>
        </p:nvSpPr>
        <p:spPr>
          <a:xfrm>
            <a:off x="2476959" y="5373436"/>
            <a:ext cx="888245" cy="430887"/>
          </a:xfrm>
          <a:prstGeom prst="rect">
            <a:avLst/>
          </a:prstGeom>
        </p:spPr>
        <p:txBody>
          <a:bodyPr wrap="square">
            <a:spAutoFit/>
          </a:bodyPr>
          <a:lstStyle/>
          <a:p>
            <a:r>
              <a:rPr lang="en-GB" sz="1100" dirty="0">
                <a:solidFill>
                  <a:srgbClr val="001E85"/>
                </a:solidFill>
                <a:ea typeface="Times New Roman" panose="02020603050405020304" pitchFamily="18" charset="0"/>
                <a:cs typeface="Times New Roman" panose="02020603050405020304" pitchFamily="18" charset="0"/>
              </a:rPr>
              <a:t>Higher Risk Category 3</a:t>
            </a:r>
            <a:endParaRPr lang="en-US" sz="1100" dirty="0"/>
          </a:p>
        </p:txBody>
      </p:sp>
      <p:sp>
        <p:nvSpPr>
          <p:cNvPr id="153" name="TextBox 152"/>
          <p:cNvSpPr txBox="1"/>
          <p:nvPr/>
        </p:nvSpPr>
        <p:spPr>
          <a:xfrm>
            <a:off x="1839525" y="5004104"/>
            <a:ext cx="637434" cy="323165"/>
          </a:xfrm>
          <a:prstGeom prst="rect">
            <a:avLst/>
          </a:prstGeom>
          <a:noFill/>
        </p:spPr>
        <p:txBody>
          <a:bodyPr wrap="square" rtlCol="0">
            <a:spAutoFit/>
          </a:bodyPr>
          <a:lstStyle/>
          <a:p>
            <a:r>
              <a:rPr lang="en-US" sz="1500" dirty="0">
                <a:solidFill>
                  <a:schemeClr val="accent2"/>
                </a:solidFill>
              </a:rPr>
              <a:t>12m</a:t>
            </a:r>
          </a:p>
        </p:txBody>
      </p:sp>
      <p:sp>
        <p:nvSpPr>
          <p:cNvPr id="154" name="TextBox 153"/>
          <p:cNvSpPr txBox="1"/>
          <p:nvPr/>
        </p:nvSpPr>
        <p:spPr>
          <a:xfrm>
            <a:off x="1839525" y="5373436"/>
            <a:ext cx="637434" cy="323165"/>
          </a:xfrm>
          <a:prstGeom prst="rect">
            <a:avLst/>
          </a:prstGeom>
          <a:noFill/>
        </p:spPr>
        <p:txBody>
          <a:bodyPr wrap="square" rtlCol="0">
            <a:spAutoFit/>
          </a:bodyPr>
          <a:lstStyle/>
          <a:p>
            <a:r>
              <a:rPr lang="en-US" sz="1500" dirty="0">
                <a:solidFill>
                  <a:schemeClr val="accent2"/>
                </a:solidFill>
              </a:rPr>
              <a:t>3yrs</a:t>
            </a:r>
          </a:p>
        </p:txBody>
      </p:sp>
      <p:sp>
        <p:nvSpPr>
          <p:cNvPr id="155" name="TextBox 154"/>
          <p:cNvSpPr txBox="1"/>
          <p:nvPr/>
        </p:nvSpPr>
        <p:spPr>
          <a:xfrm>
            <a:off x="5330331" y="5163110"/>
            <a:ext cx="1208717" cy="338554"/>
          </a:xfrm>
          <a:prstGeom prst="rect">
            <a:avLst/>
          </a:prstGeom>
          <a:noFill/>
        </p:spPr>
        <p:txBody>
          <a:bodyPr wrap="square" rtlCol="0">
            <a:spAutoFit/>
          </a:bodyPr>
          <a:lstStyle/>
          <a:p>
            <a:r>
              <a:rPr lang="en-US" sz="1600" dirty="0">
                <a:solidFill>
                  <a:schemeClr val="accent2"/>
                </a:solidFill>
              </a:rPr>
              <a:t>12 months</a:t>
            </a:r>
            <a:r>
              <a:rPr lang="en-US" sz="1300" dirty="0">
                <a:solidFill>
                  <a:schemeClr val="accent2"/>
                </a:solidFill>
              </a:rPr>
              <a:t> </a:t>
            </a:r>
          </a:p>
        </p:txBody>
      </p:sp>
      <p:cxnSp>
        <p:nvCxnSpPr>
          <p:cNvPr id="156" name="Straight Connector 155"/>
          <p:cNvCxnSpPr/>
          <p:nvPr/>
        </p:nvCxnSpPr>
        <p:spPr>
          <a:xfrm>
            <a:off x="6598041" y="5350789"/>
            <a:ext cx="149023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643790" y="5350789"/>
            <a:ext cx="149023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8807272" y="5176245"/>
            <a:ext cx="1192133" cy="338554"/>
          </a:xfrm>
          <a:prstGeom prst="rect">
            <a:avLst/>
          </a:prstGeom>
          <a:noFill/>
        </p:spPr>
        <p:txBody>
          <a:bodyPr wrap="square" rtlCol="0">
            <a:spAutoFit/>
          </a:bodyPr>
          <a:lstStyle/>
          <a:p>
            <a:r>
              <a:rPr lang="en-US" sz="1600" dirty="0">
                <a:solidFill>
                  <a:schemeClr val="accent2"/>
                </a:solidFill>
              </a:rPr>
              <a:t>3 months</a:t>
            </a:r>
            <a:r>
              <a:rPr lang="en-US" sz="1300" dirty="0">
                <a:solidFill>
                  <a:schemeClr val="accent2"/>
                </a:solidFill>
              </a:rPr>
              <a:t> </a:t>
            </a:r>
          </a:p>
        </p:txBody>
      </p:sp>
      <p:sp>
        <p:nvSpPr>
          <p:cNvPr id="159" name="TextBox 158"/>
          <p:cNvSpPr txBox="1"/>
          <p:nvPr/>
        </p:nvSpPr>
        <p:spPr>
          <a:xfrm>
            <a:off x="10480513" y="5176245"/>
            <a:ext cx="1229705" cy="338554"/>
          </a:xfrm>
          <a:prstGeom prst="rect">
            <a:avLst/>
          </a:prstGeom>
          <a:noFill/>
        </p:spPr>
        <p:txBody>
          <a:bodyPr wrap="square" rtlCol="0">
            <a:spAutoFit/>
          </a:bodyPr>
          <a:lstStyle/>
          <a:p>
            <a:r>
              <a:rPr lang="en-US" sz="1600" dirty="0">
                <a:solidFill>
                  <a:schemeClr val="accent2"/>
                </a:solidFill>
              </a:rPr>
              <a:t>12 months</a:t>
            </a:r>
            <a:r>
              <a:rPr lang="en-US" sz="1300" dirty="0">
                <a:solidFill>
                  <a:schemeClr val="accent2"/>
                </a:solidFill>
              </a:rPr>
              <a:t> </a:t>
            </a:r>
          </a:p>
        </p:txBody>
      </p:sp>
      <p:sp>
        <p:nvSpPr>
          <p:cNvPr id="76" name="Rectangle 75"/>
          <p:cNvSpPr/>
          <p:nvPr/>
        </p:nvSpPr>
        <p:spPr>
          <a:xfrm>
            <a:off x="10357699" y="3240029"/>
            <a:ext cx="1057391" cy="215444"/>
          </a:xfrm>
          <a:prstGeom prst="rect">
            <a:avLst/>
          </a:prstGeom>
        </p:spPr>
        <p:txBody>
          <a:bodyPr wrap="square">
            <a:spAutoFit/>
          </a:bodyPr>
          <a:lstStyle/>
          <a:p>
            <a:pPr algn="ctr"/>
            <a:r>
              <a:rPr lang="en-GB" sz="800" dirty="0">
                <a:solidFill>
                  <a:srgbClr val="001E85"/>
                </a:solidFill>
                <a:ea typeface="Times New Roman" panose="02020603050405020304" pitchFamily="18" charset="0"/>
                <a:cs typeface="Times New Roman" panose="02020603050405020304" pitchFamily="18" charset="0"/>
              </a:rPr>
              <a:t>For Category A</a:t>
            </a:r>
            <a:endParaRPr lang="en-US" sz="800" dirty="0"/>
          </a:p>
        </p:txBody>
      </p:sp>
      <p:sp>
        <p:nvSpPr>
          <p:cNvPr id="77" name="Text Placeholder 1"/>
          <p:cNvSpPr>
            <a:spLocks noGrp="1"/>
          </p:cNvSpPr>
          <p:nvPr>
            <p:ph type="body" sz="quarter" idx="12"/>
          </p:nvPr>
        </p:nvSpPr>
        <p:spPr>
          <a:xfrm>
            <a:off x="227013" y="6609715"/>
            <a:ext cx="11737972" cy="133936"/>
          </a:xfrm>
        </p:spPr>
        <p:txBody>
          <a:bodyPr>
            <a:normAutofit lnSpcReduction="10000"/>
          </a:bodyPr>
          <a:lstStyle/>
          <a:p>
            <a:r>
              <a:rPr lang="en-US" dirty="0">
                <a:latin typeface="+mn-lt"/>
              </a:rPr>
              <a:t>*  </a:t>
            </a:r>
          </a:p>
        </p:txBody>
      </p:sp>
      <p:sp>
        <p:nvSpPr>
          <p:cNvPr id="78" name="Text Placeholder 1"/>
          <p:cNvSpPr>
            <a:spLocks noGrp="1"/>
          </p:cNvSpPr>
          <p:nvPr>
            <p:ph type="body" sz="quarter" idx="12"/>
          </p:nvPr>
        </p:nvSpPr>
        <p:spPr>
          <a:xfrm>
            <a:off x="227013" y="6575850"/>
            <a:ext cx="11737972" cy="246062"/>
          </a:xfrm>
        </p:spPr>
        <p:txBody>
          <a:bodyPr/>
          <a:lstStyle/>
          <a:p>
            <a:r>
              <a:rPr lang="en-US" dirty="0">
                <a:latin typeface="+mn-lt"/>
              </a:rPr>
              <a:t>* In duly justified circumstances, such amount may be increased up to EUR 50 000. Please see Call for Expression of Interest for more information</a:t>
            </a:r>
          </a:p>
        </p:txBody>
      </p:sp>
      <p:grpSp>
        <p:nvGrpSpPr>
          <p:cNvPr id="79" name="Group 78"/>
          <p:cNvGrpSpPr/>
          <p:nvPr/>
        </p:nvGrpSpPr>
        <p:grpSpPr>
          <a:xfrm>
            <a:off x="10525276" y="2684212"/>
            <a:ext cx="691037" cy="544815"/>
            <a:chOff x="369069" y="2473693"/>
            <a:chExt cx="2051040" cy="1617044"/>
          </a:xfrm>
        </p:grpSpPr>
        <p:sp>
          <p:nvSpPr>
            <p:cNvPr id="81" name="Oval 80"/>
            <p:cNvSpPr/>
            <p:nvPr/>
          </p:nvSpPr>
          <p:spPr>
            <a:xfrm>
              <a:off x="587141" y="2473693"/>
              <a:ext cx="1617044" cy="161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TextBox 81"/>
            <p:cNvSpPr txBox="1"/>
            <p:nvPr/>
          </p:nvSpPr>
          <p:spPr>
            <a:xfrm>
              <a:off x="369069" y="2760141"/>
              <a:ext cx="2051040" cy="1096200"/>
            </a:xfrm>
            <a:prstGeom prst="rect">
              <a:avLst/>
            </a:prstGeom>
            <a:noFill/>
          </p:spPr>
          <p:txBody>
            <a:bodyPr wrap="square" rtlCol="0" anchor="ctr">
              <a:spAutoFit/>
            </a:bodyPr>
            <a:lstStyle/>
            <a:p>
              <a:pPr algn="ctr"/>
              <a:r>
                <a:rPr lang="en-US" sz="900" dirty="0">
                  <a:solidFill>
                    <a:schemeClr val="bg1"/>
                  </a:solidFill>
                </a:rPr>
                <a:t>Natural Persons</a:t>
              </a:r>
            </a:p>
          </p:txBody>
        </p:sp>
      </p:grpSp>
      <p:sp>
        <p:nvSpPr>
          <p:cNvPr id="2" name="TextBox 1"/>
          <p:cNvSpPr txBox="1"/>
          <p:nvPr/>
        </p:nvSpPr>
        <p:spPr>
          <a:xfrm>
            <a:off x="227012" y="5083277"/>
            <a:ext cx="1130311" cy="1292662"/>
          </a:xfrm>
          <a:prstGeom prst="rect">
            <a:avLst/>
          </a:prstGeom>
          <a:noFill/>
        </p:spPr>
        <p:txBody>
          <a:bodyPr wrap="square" rtlCol="0">
            <a:spAutoFit/>
          </a:bodyPr>
          <a:lstStyle/>
          <a:p>
            <a:r>
              <a:rPr lang="en-US" sz="1500" dirty="0"/>
              <a:t>Debt financing maturity range</a:t>
            </a:r>
          </a:p>
          <a:p>
            <a:endParaRPr lang="en-US" dirty="0"/>
          </a:p>
        </p:txBody>
      </p:sp>
      <p:sp>
        <p:nvSpPr>
          <p:cNvPr id="115" name="Rectangle 114"/>
          <p:cNvSpPr/>
          <p:nvPr/>
        </p:nvSpPr>
        <p:spPr>
          <a:xfrm>
            <a:off x="1205088" y="5295155"/>
            <a:ext cx="609929" cy="261610"/>
          </a:xfrm>
          <a:prstGeom prst="rect">
            <a:avLst/>
          </a:prstGeom>
        </p:spPr>
        <p:txBody>
          <a:bodyPr wrap="square">
            <a:spAutoFit/>
          </a:bodyPr>
          <a:lstStyle/>
          <a:p>
            <a:r>
              <a:rPr lang="en-GB" sz="1100" dirty="0">
                <a:solidFill>
                  <a:schemeClr val="accent2"/>
                </a:solidFill>
                <a:ea typeface="Times New Roman" panose="02020603050405020304" pitchFamily="18" charset="0"/>
                <a:cs typeface="Times New Roman" panose="02020603050405020304" pitchFamily="18" charset="0"/>
              </a:rPr>
              <a:t>MIN</a:t>
            </a:r>
            <a:endParaRPr lang="en-US" sz="1100" dirty="0">
              <a:solidFill>
                <a:schemeClr val="accent2"/>
              </a:solidFill>
            </a:endParaRPr>
          </a:p>
        </p:txBody>
      </p:sp>
      <p:sp>
        <p:nvSpPr>
          <p:cNvPr id="116" name="Rectangle 115"/>
          <p:cNvSpPr/>
          <p:nvPr/>
        </p:nvSpPr>
        <p:spPr>
          <a:xfrm>
            <a:off x="1205087" y="5978497"/>
            <a:ext cx="609929" cy="261610"/>
          </a:xfrm>
          <a:prstGeom prst="rect">
            <a:avLst/>
          </a:prstGeom>
        </p:spPr>
        <p:txBody>
          <a:bodyPr wrap="square">
            <a:spAutoFit/>
          </a:bodyPr>
          <a:lstStyle/>
          <a:p>
            <a:r>
              <a:rPr lang="en-GB" sz="1100" dirty="0">
                <a:solidFill>
                  <a:schemeClr val="accent2"/>
                </a:solidFill>
                <a:ea typeface="Times New Roman" panose="02020603050405020304" pitchFamily="18" charset="0"/>
                <a:cs typeface="Times New Roman" panose="02020603050405020304" pitchFamily="18" charset="0"/>
              </a:rPr>
              <a:t>MAX</a:t>
            </a:r>
            <a:endParaRPr lang="en-US" sz="1100" dirty="0">
              <a:solidFill>
                <a:schemeClr val="accent2"/>
              </a:solidFill>
            </a:endParaRPr>
          </a:p>
        </p:txBody>
      </p:sp>
      <p:grpSp>
        <p:nvGrpSpPr>
          <p:cNvPr id="117" name="Group 116"/>
          <p:cNvGrpSpPr/>
          <p:nvPr/>
        </p:nvGrpSpPr>
        <p:grpSpPr>
          <a:xfrm>
            <a:off x="5450464" y="2143005"/>
            <a:ext cx="544815" cy="544815"/>
            <a:chOff x="587141" y="2473693"/>
            <a:chExt cx="1617044" cy="1617044"/>
          </a:xfrm>
          <a:solidFill>
            <a:schemeClr val="accent2"/>
          </a:solidFill>
        </p:grpSpPr>
        <p:sp>
          <p:nvSpPr>
            <p:cNvPr id="118" name="Oval 117"/>
            <p:cNvSpPr/>
            <p:nvPr/>
          </p:nvSpPr>
          <p:spPr>
            <a:xfrm>
              <a:off x="587141" y="2473693"/>
              <a:ext cx="1617044" cy="1617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TextBox 118"/>
            <p:cNvSpPr txBox="1"/>
            <p:nvPr/>
          </p:nvSpPr>
          <p:spPr>
            <a:xfrm>
              <a:off x="587141" y="2939518"/>
              <a:ext cx="1617041" cy="685123"/>
            </a:xfrm>
            <a:prstGeom prst="rect">
              <a:avLst/>
            </a:prstGeom>
            <a:noFill/>
          </p:spPr>
          <p:txBody>
            <a:bodyPr wrap="square" rtlCol="0" anchor="ctr">
              <a:spAutoFit/>
            </a:bodyPr>
            <a:lstStyle/>
            <a:p>
              <a:pPr algn="ctr"/>
              <a:r>
                <a:rPr lang="en-US" sz="900" dirty="0">
                  <a:solidFill>
                    <a:schemeClr val="bg1"/>
                  </a:solidFill>
                </a:rPr>
                <a:t>SMEs</a:t>
              </a:r>
            </a:p>
          </p:txBody>
        </p:sp>
      </p:grpSp>
      <p:grpSp>
        <p:nvGrpSpPr>
          <p:cNvPr id="120" name="Group 119"/>
          <p:cNvGrpSpPr/>
          <p:nvPr/>
        </p:nvGrpSpPr>
        <p:grpSpPr>
          <a:xfrm>
            <a:off x="6131985" y="2143005"/>
            <a:ext cx="544816" cy="544815"/>
            <a:chOff x="587139" y="2473693"/>
            <a:chExt cx="1617046" cy="1617044"/>
          </a:xfrm>
        </p:grpSpPr>
        <p:sp>
          <p:nvSpPr>
            <p:cNvPr id="121" name="Oval 120"/>
            <p:cNvSpPr/>
            <p:nvPr/>
          </p:nvSpPr>
          <p:spPr>
            <a:xfrm>
              <a:off x="587141" y="2473693"/>
              <a:ext cx="1617044" cy="16170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2" name="TextBox 121"/>
            <p:cNvSpPr txBox="1"/>
            <p:nvPr/>
          </p:nvSpPr>
          <p:spPr>
            <a:xfrm>
              <a:off x="587139" y="2531659"/>
              <a:ext cx="1617043" cy="1507273"/>
            </a:xfrm>
            <a:prstGeom prst="rect">
              <a:avLst/>
            </a:prstGeom>
            <a:noFill/>
          </p:spPr>
          <p:txBody>
            <a:bodyPr wrap="square" rtlCol="0" anchor="ctr">
              <a:spAutoFit/>
            </a:bodyPr>
            <a:lstStyle/>
            <a:p>
              <a:pPr algn="ctr"/>
              <a:r>
                <a:rPr lang="en-US" sz="900" dirty="0">
                  <a:solidFill>
                    <a:schemeClr val="bg1"/>
                  </a:solidFill>
                </a:rPr>
                <a:t>Small mid-caps</a:t>
              </a:r>
            </a:p>
          </p:txBody>
        </p:sp>
      </p:grpSp>
    </p:spTree>
    <p:extLst>
      <p:ext uri="{BB962C8B-B14F-4D97-AF65-F5344CB8AC3E}">
        <p14:creationId xmlns:p14="http://schemas.microsoft.com/office/powerpoint/2010/main" val="15330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InvestEU – how to apply</a:t>
            </a:r>
          </a:p>
        </p:txBody>
      </p:sp>
      <p:sp>
        <p:nvSpPr>
          <p:cNvPr id="9" name="Text Placeholder 8"/>
          <p:cNvSpPr>
            <a:spLocks noGrp="1"/>
          </p:cNvSpPr>
          <p:nvPr>
            <p:ph type="body" sz="quarter" idx="46"/>
          </p:nvPr>
        </p:nvSpPr>
        <p:spPr>
          <a:xfrm>
            <a:off x="228376" y="1070563"/>
            <a:ext cx="5538160" cy="361139"/>
          </a:xfrm>
        </p:spPr>
        <p:txBody>
          <a:bodyPr/>
          <a:lstStyle/>
          <a:p>
            <a:r>
              <a:rPr lang="en-GB" dirty="0"/>
              <a:t>The application process in three steps</a:t>
            </a:r>
          </a:p>
        </p:txBody>
      </p:sp>
      <p:sp>
        <p:nvSpPr>
          <p:cNvPr id="10" name="object 18">
            <a:extLst>
              <a:ext uri="{FF2B5EF4-FFF2-40B4-BE49-F238E27FC236}">
                <a16:creationId xmlns:a16="http://schemas.microsoft.com/office/drawing/2014/main" id="{C568D7A9-6816-3A43-8AB8-ECC3E655EDF3}"/>
              </a:ext>
            </a:extLst>
          </p:cNvPr>
          <p:cNvSpPr txBox="1"/>
          <p:nvPr/>
        </p:nvSpPr>
        <p:spPr>
          <a:xfrm>
            <a:off x="219813" y="3595814"/>
            <a:ext cx="1940558" cy="1453548"/>
          </a:xfrm>
          <a:prstGeom prst="rect">
            <a:avLst/>
          </a:prstGeom>
        </p:spPr>
        <p:txBody>
          <a:bodyPr vert="horz" wrap="square" lIns="0" tIns="11502" rIns="0" bIns="0" rtlCol="0">
            <a:spAutoFit/>
          </a:bodyPr>
          <a:lstStyle/>
          <a:p>
            <a:pPr marL="38821" defTabSz="828172">
              <a:lnSpc>
                <a:spcPct val="80000"/>
              </a:lnSpc>
              <a:spcBef>
                <a:spcPts val="91"/>
              </a:spcBef>
              <a:buSzPct val="105555"/>
              <a:tabLst>
                <a:tab pos="217970" algn="l"/>
                <a:tab pos="218545" algn="l"/>
              </a:tabLst>
              <a:defRPr/>
            </a:pPr>
            <a:r>
              <a:rPr lang="en-GB" sz="1600" b="1" spc="9" dirty="0">
                <a:solidFill>
                  <a:srgbClr val="002182"/>
                </a:solidFill>
                <a:latin typeface="Times New Roman" panose="02020603050405020304" pitchFamily="18" charset="0"/>
                <a:cs typeface="Times New Roman" panose="02020603050405020304" pitchFamily="18" charset="0"/>
              </a:rPr>
              <a:t>a </a:t>
            </a:r>
            <a:r>
              <a:rPr lang="en-GB" sz="1600" b="1" spc="9" dirty="0">
                <a:solidFill>
                  <a:schemeClr val="accent2"/>
                </a:solidFill>
                <a:latin typeface="Times New Roman" panose="02020603050405020304" pitchFamily="18" charset="0"/>
                <a:cs typeface="Times New Roman" panose="02020603050405020304" pitchFamily="18" charset="0"/>
              </a:rPr>
              <a:t>Lender</a:t>
            </a:r>
            <a:r>
              <a:rPr lang="en-GB" sz="1600" b="1" spc="9" dirty="0">
                <a:solidFill>
                  <a:srgbClr val="002182"/>
                </a:solidFill>
                <a:latin typeface="Times New Roman" panose="02020603050405020304" pitchFamily="18" charset="0"/>
                <a:cs typeface="Times New Roman" panose="02020603050405020304" pitchFamily="18" charset="0"/>
              </a:rPr>
              <a:t> interested in applying for</a:t>
            </a:r>
          </a:p>
          <a:p>
            <a:pPr marL="38821" defTabSz="828172">
              <a:lnSpc>
                <a:spcPct val="80000"/>
              </a:lnSpc>
              <a:spcBef>
                <a:spcPts val="91"/>
              </a:spcBef>
              <a:buSzPct val="105555"/>
              <a:tabLst>
                <a:tab pos="217970" algn="l"/>
                <a:tab pos="218545" algn="l"/>
              </a:tabLst>
              <a:defRPr/>
            </a:pPr>
            <a:endParaRPr lang="en-GB" sz="1400" b="1" i="1" spc="9" dirty="0">
              <a:solidFill>
                <a:schemeClr val="accent2"/>
              </a:solidFill>
              <a:latin typeface="Times New Roman" panose="02020603050405020304" pitchFamily="18" charset="0"/>
              <a:cs typeface="Times New Roman" panose="02020603050405020304" pitchFamily="18" charset="0"/>
            </a:endParaRPr>
          </a:p>
          <a:p>
            <a:pPr marL="38821" defTabSz="828172">
              <a:lnSpc>
                <a:spcPct val="80000"/>
              </a:lnSpc>
              <a:spcBef>
                <a:spcPts val="91"/>
              </a:spcBef>
              <a:buSzPct val="105555"/>
              <a:tabLst>
                <a:tab pos="217970" algn="l"/>
                <a:tab pos="218545" algn="l"/>
              </a:tabLst>
              <a:defRPr/>
            </a:pPr>
            <a:r>
              <a:rPr lang="en-GB" b="1" i="1" spc="9" dirty="0">
                <a:solidFill>
                  <a:schemeClr val="accent2"/>
                </a:solidFill>
                <a:latin typeface="Times New Roman" panose="02020603050405020304" pitchFamily="18" charset="0"/>
                <a:cs typeface="Times New Roman" panose="02020603050405020304" pitchFamily="18" charset="0"/>
              </a:rPr>
              <a:t>A portfolio guarantee from EIF</a:t>
            </a:r>
          </a:p>
          <a:p>
            <a:pPr marL="38821" defTabSz="828172">
              <a:lnSpc>
                <a:spcPct val="80000"/>
              </a:lnSpc>
              <a:spcBef>
                <a:spcPts val="91"/>
              </a:spcBef>
              <a:buSzPct val="105555"/>
              <a:tabLst>
                <a:tab pos="217970" algn="l"/>
                <a:tab pos="218545" algn="l"/>
              </a:tabLst>
              <a:defRPr/>
            </a:pPr>
            <a:endParaRPr lang="en-GB" sz="1400" b="1" i="1" spc="9" dirty="0">
              <a:solidFill>
                <a:schemeClr val="accent2"/>
              </a:solidFill>
              <a:latin typeface="Times New Roman" panose="02020603050405020304" pitchFamily="18" charset="0"/>
              <a:cs typeface="Times New Roman" panose="02020603050405020304" pitchFamily="18" charset="0"/>
            </a:endParaRPr>
          </a:p>
        </p:txBody>
      </p:sp>
      <p:sp>
        <p:nvSpPr>
          <p:cNvPr id="30" name="object 18">
            <a:extLst>
              <a:ext uri="{FF2B5EF4-FFF2-40B4-BE49-F238E27FC236}">
                <a16:creationId xmlns:a16="http://schemas.microsoft.com/office/drawing/2014/main" id="{C568D7A9-6816-3A43-8AB8-ECC3E655EDF3}"/>
              </a:ext>
            </a:extLst>
          </p:cNvPr>
          <p:cNvSpPr txBox="1"/>
          <p:nvPr/>
        </p:nvSpPr>
        <p:spPr>
          <a:xfrm>
            <a:off x="3651936" y="3615873"/>
            <a:ext cx="1825811" cy="2104495"/>
          </a:xfrm>
          <a:prstGeom prst="rect">
            <a:avLst/>
          </a:prstGeom>
        </p:spPr>
        <p:txBody>
          <a:bodyPr vert="horz" wrap="square" lIns="0" tIns="11502" rIns="0" bIns="0" rtlCol="0">
            <a:spAutoFit/>
          </a:bodyPr>
          <a:lstStyle/>
          <a:p>
            <a:pPr marL="38821" defTabSz="828172">
              <a:lnSpc>
                <a:spcPct val="80000"/>
              </a:lnSpc>
              <a:spcBef>
                <a:spcPts val="91"/>
              </a:spcBef>
              <a:buSzPct val="105555"/>
              <a:tabLst>
                <a:tab pos="217970" algn="l"/>
                <a:tab pos="218545" algn="l"/>
              </a:tabLst>
              <a:defRPr/>
            </a:pPr>
            <a:r>
              <a:rPr lang="en-US" sz="1700" spc="9" dirty="0">
                <a:solidFill>
                  <a:schemeClr val="accent1"/>
                </a:solidFill>
                <a:latin typeface="Times New Roman" panose="02020603050405020304" pitchFamily="18" charset="0"/>
                <a:cs typeface="Times New Roman" panose="02020603050405020304" pitchFamily="18" charset="0"/>
              </a:rPr>
              <a:t>Explore the EIF’s new </a:t>
            </a:r>
            <a:r>
              <a:rPr lang="en-US" sz="1700" i="1" spc="9" dirty="0">
                <a:solidFill>
                  <a:schemeClr val="accent2"/>
                </a:solidFill>
                <a:latin typeface="Times New Roman" panose="02020603050405020304" pitchFamily="18" charset="0"/>
                <a:cs typeface="Times New Roman" panose="02020603050405020304" pitchFamily="18" charset="0"/>
              </a:rPr>
              <a:t>Information Point for Financial Intermediaries </a:t>
            </a:r>
            <a:r>
              <a:rPr lang="en-US" sz="1700" spc="9" dirty="0">
                <a:solidFill>
                  <a:schemeClr val="accent1"/>
                </a:solidFill>
                <a:latin typeface="Times New Roman" panose="02020603050405020304" pitchFamily="18" charset="0"/>
                <a:cs typeface="Times New Roman" panose="02020603050405020304" pitchFamily="18" charset="0"/>
              </a:rPr>
              <a:t>to get a first overview of the InvestEU products on offer &amp; to understand where your interests may lie</a:t>
            </a:r>
            <a:endParaRPr lang="en-GB" sz="1700" spc="9" dirty="0">
              <a:solidFill>
                <a:schemeClr val="accent1"/>
              </a:solidFill>
              <a:latin typeface="Times New Roman" panose="02020603050405020304" pitchFamily="18" charset="0"/>
              <a:cs typeface="Times New Roman" panose="02020603050405020304" pitchFamily="18" charset="0"/>
            </a:endParaRPr>
          </a:p>
        </p:txBody>
      </p:sp>
      <p:sp>
        <p:nvSpPr>
          <p:cNvPr id="44" name="object 18">
            <a:extLst>
              <a:ext uri="{FF2B5EF4-FFF2-40B4-BE49-F238E27FC236}">
                <a16:creationId xmlns:a16="http://schemas.microsoft.com/office/drawing/2014/main" id="{C568D7A9-6816-3A43-8AB8-ECC3E655EDF3}"/>
              </a:ext>
            </a:extLst>
          </p:cNvPr>
          <p:cNvSpPr txBox="1"/>
          <p:nvPr/>
        </p:nvSpPr>
        <p:spPr>
          <a:xfrm>
            <a:off x="227013" y="2206305"/>
            <a:ext cx="1319211" cy="233213"/>
          </a:xfrm>
          <a:prstGeom prst="rect">
            <a:avLst/>
          </a:prstGeom>
        </p:spPr>
        <p:txBody>
          <a:bodyPr vert="horz" wrap="square" lIns="0" tIns="11502" rIns="0" bIns="0" rtlCol="0">
            <a:spAutoFit/>
          </a:bodyPr>
          <a:lstStyle/>
          <a:p>
            <a:pPr marL="38821" defTabSz="828172">
              <a:lnSpc>
                <a:spcPct val="80000"/>
              </a:lnSpc>
              <a:spcBef>
                <a:spcPts val="91"/>
              </a:spcBef>
              <a:buSzPct val="105555"/>
              <a:tabLst>
                <a:tab pos="217970" algn="l"/>
                <a:tab pos="218545" algn="l"/>
              </a:tabLst>
              <a:defRPr/>
            </a:pPr>
            <a:r>
              <a:rPr lang="en-GB" i="1" spc="9" dirty="0">
                <a:solidFill>
                  <a:srgbClr val="002182"/>
                </a:solidFill>
                <a:latin typeface="Times New Roman" panose="02020603050405020304" pitchFamily="18" charset="0"/>
                <a:cs typeface="Times New Roman" panose="02020603050405020304" pitchFamily="18" charset="0"/>
              </a:rPr>
              <a:t>I am…</a:t>
            </a:r>
          </a:p>
        </p:txBody>
      </p:sp>
      <p:sp>
        <p:nvSpPr>
          <p:cNvPr id="50" name="object 18">
            <a:extLst>
              <a:ext uri="{FF2B5EF4-FFF2-40B4-BE49-F238E27FC236}">
                <a16:creationId xmlns:a16="http://schemas.microsoft.com/office/drawing/2014/main" id="{C568D7A9-6816-3A43-8AB8-ECC3E655EDF3}"/>
              </a:ext>
            </a:extLst>
          </p:cNvPr>
          <p:cNvSpPr txBox="1"/>
          <p:nvPr/>
        </p:nvSpPr>
        <p:spPr>
          <a:xfrm>
            <a:off x="6598808" y="2751157"/>
            <a:ext cx="1645416" cy="393770"/>
          </a:xfrm>
          <a:prstGeom prst="rect">
            <a:avLst/>
          </a:prstGeom>
        </p:spPr>
        <p:txBody>
          <a:bodyPr vert="horz" wrap="square" lIns="0" tIns="11502" rIns="0" bIns="0" rtlCol="0">
            <a:spAutoFit/>
          </a:bodyPr>
          <a:lstStyle/>
          <a:p>
            <a:pPr marL="38821" defTabSz="828172">
              <a:lnSpc>
                <a:spcPct val="80000"/>
              </a:lnSpc>
              <a:spcBef>
                <a:spcPts val="91"/>
              </a:spcBef>
              <a:buSzPct val="105555"/>
              <a:tabLst>
                <a:tab pos="217970" algn="l"/>
                <a:tab pos="218545" algn="l"/>
              </a:tabLst>
              <a:defRPr/>
            </a:pPr>
            <a:r>
              <a:rPr lang="en-US" sz="1500" b="1" spc="9" dirty="0">
                <a:solidFill>
                  <a:schemeClr val="accent2"/>
                </a:solidFill>
                <a:latin typeface="Times New Roman" panose="02020603050405020304" pitchFamily="18" charset="0"/>
                <a:cs typeface="Times New Roman" panose="02020603050405020304" pitchFamily="18" charset="0"/>
              </a:rPr>
              <a:t>Call open until</a:t>
            </a:r>
          </a:p>
          <a:p>
            <a:pPr marL="38821" defTabSz="828172">
              <a:lnSpc>
                <a:spcPct val="80000"/>
              </a:lnSpc>
              <a:spcBef>
                <a:spcPts val="91"/>
              </a:spcBef>
              <a:buSzPct val="105555"/>
              <a:tabLst>
                <a:tab pos="217970" algn="l"/>
                <a:tab pos="218545" algn="l"/>
              </a:tabLst>
              <a:defRPr/>
            </a:pPr>
            <a:r>
              <a:rPr lang="en-US" sz="1500" b="1" spc="9" dirty="0">
                <a:solidFill>
                  <a:schemeClr val="accent2"/>
                </a:solidFill>
                <a:latin typeface="Times New Roman" panose="02020603050405020304" pitchFamily="18" charset="0"/>
                <a:cs typeface="Times New Roman" panose="02020603050405020304" pitchFamily="18" charset="0"/>
              </a:rPr>
              <a:t>30 June 2027</a:t>
            </a:r>
            <a:endParaRPr lang="en-GB" sz="1500" b="1" spc="9" dirty="0">
              <a:solidFill>
                <a:schemeClr val="accent2"/>
              </a:solidFill>
              <a:latin typeface="Times New Roman" panose="02020603050405020304" pitchFamily="18" charset="0"/>
              <a:cs typeface="Times New Roman" panose="02020603050405020304" pitchFamily="18" charset="0"/>
            </a:endParaRPr>
          </a:p>
        </p:txBody>
      </p:sp>
      <p:cxnSp>
        <p:nvCxnSpPr>
          <p:cNvPr id="51" name="Straight Connector 50"/>
          <p:cNvCxnSpPr/>
          <p:nvPr/>
        </p:nvCxnSpPr>
        <p:spPr>
          <a:xfrm flipH="1" flipV="1">
            <a:off x="241643" y="2448693"/>
            <a:ext cx="1701715" cy="0"/>
          </a:xfrm>
          <a:prstGeom prst="line">
            <a:avLst/>
          </a:prstGeom>
          <a:ln w="12700">
            <a:solidFill>
              <a:srgbClr val="002182"/>
            </a:solidFill>
          </a:ln>
        </p:spPr>
        <p:style>
          <a:lnRef idx="1">
            <a:schemeClr val="accent2"/>
          </a:lnRef>
          <a:fillRef idx="0">
            <a:schemeClr val="accent2"/>
          </a:fillRef>
          <a:effectRef idx="0">
            <a:schemeClr val="accent2"/>
          </a:effectRef>
          <a:fontRef idx="minor">
            <a:schemeClr val="tx1"/>
          </a:fontRef>
        </p:style>
      </p:cxnSp>
      <p:sp>
        <p:nvSpPr>
          <p:cNvPr id="72" name="TextBox 71"/>
          <p:cNvSpPr txBox="1"/>
          <p:nvPr/>
        </p:nvSpPr>
        <p:spPr>
          <a:xfrm>
            <a:off x="3554493" y="2060415"/>
            <a:ext cx="1151404" cy="369332"/>
          </a:xfrm>
          <a:prstGeom prst="rect">
            <a:avLst/>
          </a:prstGeom>
          <a:noFill/>
        </p:spPr>
        <p:txBody>
          <a:bodyPr wrap="square" rtlCol="0">
            <a:spAutoFit/>
          </a:bodyPr>
          <a:lstStyle/>
          <a:p>
            <a:r>
              <a:rPr lang="en-US" dirty="0">
                <a:solidFill>
                  <a:srgbClr val="FF5AFB"/>
                </a:solidFill>
              </a:rPr>
              <a:t>Step 1</a:t>
            </a:r>
            <a:endParaRPr lang="en-GB" dirty="0">
              <a:solidFill>
                <a:srgbClr val="FF5AFB"/>
              </a:solidFill>
            </a:endParaRPr>
          </a:p>
        </p:txBody>
      </p:sp>
      <p:grpSp>
        <p:nvGrpSpPr>
          <p:cNvPr id="4" name="Group 3"/>
          <p:cNvGrpSpPr/>
          <p:nvPr/>
        </p:nvGrpSpPr>
        <p:grpSpPr>
          <a:xfrm>
            <a:off x="2362158" y="2448693"/>
            <a:ext cx="1027656" cy="3797621"/>
            <a:chOff x="2260558" y="2448693"/>
            <a:chExt cx="1027656" cy="3797621"/>
          </a:xfrm>
        </p:grpSpPr>
        <p:grpSp>
          <p:nvGrpSpPr>
            <p:cNvPr id="47" name="Gruppo 34">
              <a:extLst>
                <a:ext uri="{FF2B5EF4-FFF2-40B4-BE49-F238E27FC236}">
                  <a16:creationId xmlns:a16="http://schemas.microsoft.com/office/drawing/2014/main" id="{FC128F42-7E79-C44E-B7E4-A263160726C3}"/>
                </a:ext>
              </a:extLst>
            </p:cNvPr>
            <p:cNvGrpSpPr/>
            <p:nvPr/>
          </p:nvGrpSpPr>
          <p:grpSpPr>
            <a:xfrm flipH="1">
              <a:off x="2260558" y="2448693"/>
              <a:ext cx="914389" cy="3797621"/>
              <a:chOff x="5287174" y="4263314"/>
              <a:chExt cx="760095" cy="1556779"/>
            </a:xfrm>
          </p:grpSpPr>
          <p:sp>
            <p:nvSpPr>
              <p:cNvPr id="48" name="object 42">
                <a:extLst>
                  <a:ext uri="{FF2B5EF4-FFF2-40B4-BE49-F238E27FC236}">
                    <a16:creationId xmlns:a16="http://schemas.microsoft.com/office/drawing/2014/main" id="{59A83A43-807D-664B-8350-20271D587011}"/>
                  </a:ext>
                </a:extLst>
              </p:cNvPr>
              <p:cNvSpPr/>
              <p:nvPr/>
            </p:nvSpPr>
            <p:spPr>
              <a:xfrm>
                <a:off x="5287174" y="4263314"/>
                <a:ext cx="760095" cy="778510"/>
              </a:xfrm>
              <a:custGeom>
                <a:avLst/>
                <a:gdLst/>
                <a:ahLst/>
                <a:cxnLst/>
                <a:rect l="l" t="t" r="r" b="b"/>
                <a:pathLst>
                  <a:path w="760095" h="778510">
                    <a:moveTo>
                      <a:pt x="0" y="778268"/>
                    </a:moveTo>
                    <a:lnTo>
                      <a:pt x="182562" y="778268"/>
                    </a:lnTo>
                    <a:lnTo>
                      <a:pt x="217128" y="776036"/>
                    </a:lnTo>
                    <a:lnTo>
                      <a:pt x="275262" y="759030"/>
                    </a:lnTo>
                    <a:lnTo>
                      <a:pt x="320404" y="727204"/>
                    </a:lnTo>
                    <a:lnTo>
                      <a:pt x="354558" y="682837"/>
                    </a:lnTo>
                    <a:lnTo>
                      <a:pt x="379725" y="628210"/>
                    </a:lnTo>
                    <a:lnTo>
                      <a:pt x="397911" y="565603"/>
                    </a:lnTo>
                    <a:lnTo>
                      <a:pt x="411119" y="497295"/>
                    </a:lnTo>
                    <a:lnTo>
                      <a:pt x="421351" y="425568"/>
                    </a:lnTo>
                    <a:lnTo>
                      <a:pt x="425978" y="389134"/>
                    </a:lnTo>
                    <a:lnTo>
                      <a:pt x="430613" y="352700"/>
                    </a:lnTo>
                    <a:lnTo>
                      <a:pt x="440906" y="280972"/>
                    </a:lnTo>
                    <a:lnTo>
                      <a:pt x="454236" y="212665"/>
                    </a:lnTo>
                    <a:lnTo>
                      <a:pt x="472605" y="150058"/>
                    </a:lnTo>
                    <a:lnTo>
                      <a:pt x="498017" y="95431"/>
                    </a:lnTo>
                    <a:lnTo>
                      <a:pt x="532475" y="51064"/>
                    </a:lnTo>
                    <a:lnTo>
                      <a:pt x="577983" y="19238"/>
                    </a:lnTo>
                    <a:lnTo>
                      <a:pt x="636545" y="2232"/>
                    </a:lnTo>
                    <a:lnTo>
                      <a:pt x="671347" y="0"/>
                    </a:lnTo>
                    <a:lnTo>
                      <a:pt x="760069" y="0"/>
                    </a:lnTo>
                  </a:path>
                </a:pathLst>
              </a:custGeom>
              <a:ln w="12700" cap="rnd">
                <a:solidFill>
                  <a:srgbClr val="002182"/>
                </a:solidFill>
              </a:ln>
            </p:spPr>
            <p:txBody>
              <a:bodyPr wrap="square" lIns="0" tIns="0" rIns="0" bIns="0" rtlCol="0"/>
              <a:lstStyle/>
              <a:p>
                <a:endParaRPr lang="en-GB" dirty="0"/>
              </a:p>
            </p:txBody>
          </p:sp>
          <p:sp>
            <p:nvSpPr>
              <p:cNvPr id="49" name="object 43">
                <a:extLst>
                  <a:ext uri="{FF2B5EF4-FFF2-40B4-BE49-F238E27FC236}">
                    <a16:creationId xmlns:a16="http://schemas.microsoft.com/office/drawing/2014/main" id="{4A1EFA20-3A6B-0C4D-B2EA-456677AAF014}"/>
                  </a:ext>
                </a:extLst>
              </p:cNvPr>
              <p:cNvSpPr/>
              <p:nvPr/>
            </p:nvSpPr>
            <p:spPr>
              <a:xfrm>
                <a:off x="5287174" y="5041583"/>
                <a:ext cx="760095" cy="778510"/>
              </a:xfrm>
              <a:custGeom>
                <a:avLst/>
                <a:gdLst/>
                <a:ahLst/>
                <a:cxnLst/>
                <a:rect l="l" t="t" r="r" b="b"/>
                <a:pathLst>
                  <a:path w="760095" h="778510">
                    <a:moveTo>
                      <a:pt x="0" y="0"/>
                    </a:moveTo>
                    <a:lnTo>
                      <a:pt x="182562" y="0"/>
                    </a:lnTo>
                    <a:lnTo>
                      <a:pt x="217128" y="2232"/>
                    </a:lnTo>
                    <a:lnTo>
                      <a:pt x="275262" y="19237"/>
                    </a:lnTo>
                    <a:lnTo>
                      <a:pt x="320404" y="51063"/>
                    </a:lnTo>
                    <a:lnTo>
                      <a:pt x="354558" y="95429"/>
                    </a:lnTo>
                    <a:lnTo>
                      <a:pt x="379725" y="150055"/>
                    </a:lnTo>
                    <a:lnTo>
                      <a:pt x="397911" y="212661"/>
                    </a:lnTo>
                    <a:lnTo>
                      <a:pt x="411119" y="280968"/>
                    </a:lnTo>
                    <a:lnTo>
                      <a:pt x="421351" y="352694"/>
                    </a:lnTo>
                    <a:lnTo>
                      <a:pt x="425978" y="389128"/>
                    </a:lnTo>
                    <a:lnTo>
                      <a:pt x="430613" y="425561"/>
                    </a:lnTo>
                    <a:lnTo>
                      <a:pt x="440906" y="497287"/>
                    </a:lnTo>
                    <a:lnTo>
                      <a:pt x="454236" y="565594"/>
                    </a:lnTo>
                    <a:lnTo>
                      <a:pt x="472605" y="628200"/>
                    </a:lnTo>
                    <a:lnTo>
                      <a:pt x="498017" y="682826"/>
                    </a:lnTo>
                    <a:lnTo>
                      <a:pt x="532475" y="727192"/>
                    </a:lnTo>
                    <a:lnTo>
                      <a:pt x="577983" y="759018"/>
                    </a:lnTo>
                    <a:lnTo>
                      <a:pt x="636545" y="776023"/>
                    </a:lnTo>
                    <a:lnTo>
                      <a:pt x="671347" y="778256"/>
                    </a:lnTo>
                    <a:lnTo>
                      <a:pt x="760069" y="778256"/>
                    </a:lnTo>
                  </a:path>
                </a:pathLst>
              </a:custGeom>
              <a:ln w="12700" cap="rnd">
                <a:solidFill>
                  <a:srgbClr val="002182"/>
                </a:solidFill>
              </a:ln>
            </p:spPr>
            <p:txBody>
              <a:bodyPr wrap="square" lIns="0" tIns="0" rIns="0" bIns="0" rtlCol="0"/>
              <a:lstStyle/>
              <a:p>
                <a:endParaRPr lang="en-GB"/>
              </a:p>
            </p:txBody>
          </p:sp>
        </p:grpSp>
        <p:sp>
          <p:nvSpPr>
            <p:cNvPr id="3" name="Isosceles Triangle 2"/>
            <p:cNvSpPr/>
            <p:nvPr/>
          </p:nvSpPr>
          <p:spPr>
            <a:xfrm rot="5400000">
              <a:off x="3174468" y="4288497"/>
              <a:ext cx="110066" cy="1174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p:cNvSpPr txBox="1"/>
          <p:nvPr/>
        </p:nvSpPr>
        <p:spPr>
          <a:xfrm>
            <a:off x="3492262" y="2751157"/>
            <a:ext cx="2366421" cy="461665"/>
          </a:xfrm>
          <a:prstGeom prst="rect">
            <a:avLst/>
          </a:prstGeom>
          <a:noFill/>
        </p:spPr>
        <p:txBody>
          <a:bodyPr wrap="square" rtlCol="0">
            <a:spAutoFit/>
          </a:bodyPr>
          <a:lstStyle/>
          <a:p>
            <a:pPr marL="38821" defTabSz="828172">
              <a:lnSpc>
                <a:spcPct val="80000"/>
              </a:lnSpc>
              <a:spcBef>
                <a:spcPts val="91"/>
              </a:spcBef>
              <a:buSzPct val="105555"/>
              <a:tabLst>
                <a:tab pos="217970" algn="l"/>
                <a:tab pos="218545" algn="l"/>
              </a:tabLst>
              <a:defRPr/>
            </a:pPr>
            <a:r>
              <a:rPr lang="en-US" sz="1500" b="1" spc="9" dirty="0">
                <a:solidFill>
                  <a:schemeClr val="accent2"/>
                </a:solidFill>
                <a:latin typeface="Times New Roman" panose="02020603050405020304" pitchFamily="18" charset="0"/>
                <a:cs typeface="Times New Roman" panose="02020603050405020304" pitchFamily="18" charset="0"/>
              </a:rPr>
              <a:t>Call for Expression of Interest</a:t>
            </a:r>
            <a:endParaRPr lang="en-GB" sz="1500" b="1" spc="9" dirty="0">
              <a:solidFill>
                <a:schemeClr val="accent2"/>
              </a:solidFill>
              <a:latin typeface="Times New Roman" panose="02020603050405020304" pitchFamily="18" charset="0"/>
              <a:cs typeface="Times New Roman" panose="02020603050405020304" pitchFamily="18" charset="0"/>
            </a:endParaRPr>
          </a:p>
        </p:txBody>
      </p:sp>
      <p:sp>
        <p:nvSpPr>
          <p:cNvPr id="61" name="TextBox 60"/>
          <p:cNvSpPr txBox="1"/>
          <p:nvPr/>
        </p:nvSpPr>
        <p:spPr>
          <a:xfrm>
            <a:off x="6535271" y="2071285"/>
            <a:ext cx="1151404" cy="369332"/>
          </a:xfrm>
          <a:prstGeom prst="rect">
            <a:avLst/>
          </a:prstGeom>
          <a:noFill/>
        </p:spPr>
        <p:txBody>
          <a:bodyPr wrap="square" rtlCol="0">
            <a:spAutoFit/>
          </a:bodyPr>
          <a:lstStyle/>
          <a:p>
            <a:r>
              <a:rPr lang="en-US" dirty="0">
                <a:solidFill>
                  <a:srgbClr val="FF5AFB"/>
                </a:solidFill>
              </a:rPr>
              <a:t>Step 2</a:t>
            </a:r>
            <a:endParaRPr lang="en-GB" dirty="0">
              <a:solidFill>
                <a:srgbClr val="FF5AFB"/>
              </a:solidFill>
            </a:endParaRPr>
          </a:p>
        </p:txBody>
      </p:sp>
      <p:sp>
        <p:nvSpPr>
          <p:cNvPr id="63" name="TextBox 62"/>
          <p:cNvSpPr txBox="1"/>
          <p:nvPr/>
        </p:nvSpPr>
        <p:spPr>
          <a:xfrm>
            <a:off x="9570245" y="2071285"/>
            <a:ext cx="1151404" cy="369332"/>
          </a:xfrm>
          <a:prstGeom prst="rect">
            <a:avLst/>
          </a:prstGeom>
          <a:noFill/>
        </p:spPr>
        <p:txBody>
          <a:bodyPr wrap="square" rtlCol="0">
            <a:spAutoFit/>
          </a:bodyPr>
          <a:lstStyle/>
          <a:p>
            <a:r>
              <a:rPr lang="en-US" dirty="0">
                <a:solidFill>
                  <a:srgbClr val="FF5AFB"/>
                </a:solidFill>
              </a:rPr>
              <a:t>Step 3</a:t>
            </a:r>
            <a:endParaRPr lang="en-GB" dirty="0">
              <a:solidFill>
                <a:srgbClr val="FF5AFB"/>
              </a:solidFill>
            </a:endParaRPr>
          </a:p>
        </p:txBody>
      </p:sp>
      <p:cxnSp>
        <p:nvCxnSpPr>
          <p:cNvPr id="64" name="Straight Connector 63"/>
          <p:cNvCxnSpPr/>
          <p:nvPr/>
        </p:nvCxnSpPr>
        <p:spPr>
          <a:xfrm flipH="1">
            <a:off x="9643150" y="2430508"/>
            <a:ext cx="1850350" cy="0"/>
          </a:xfrm>
          <a:prstGeom prst="line">
            <a:avLst/>
          </a:prstGeom>
          <a:ln w="12700">
            <a:solidFill>
              <a:srgbClr val="FF5AFB"/>
            </a:solidFill>
          </a:ln>
        </p:spPr>
        <p:style>
          <a:lnRef idx="1">
            <a:schemeClr val="accent2"/>
          </a:lnRef>
          <a:fillRef idx="0">
            <a:schemeClr val="accent2"/>
          </a:fillRef>
          <a:effectRef idx="0">
            <a:schemeClr val="accent2"/>
          </a:effectRef>
          <a:fontRef idx="minor">
            <a:schemeClr val="tx1"/>
          </a:fontRef>
        </p:style>
      </p:cxnSp>
      <p:sp>
        <p:nvSpPr>
          <p:cNvPr id="67" name="object 18">
            <a:extLst>
              <a:ext uri="{FF2B5EF4-FFF2-40B4-BE49-F238E27FC236}">
                <a16:creationId xmlns:a16="http://schemas.microsoft.com/office/drawing/2014/main" id="{C568D7A9-6816-3A43-8AB8-ECC3E655EDF3}"/>
              </a:ext>
            </a:extLst>
          </p:cNvPr>
          <p:cNvSpPr txBox="1"/>
          <p:nvPr/>
        </p:nvSpPr>
        <p:spPr>
          <a:xfrm>
            <a:off x="6598808" y="3615873"/>
            <a:ext cx="1786813" cy="2525123"/>
          </a:xfrm>
          <a:prstGeom prst="rect">
            <a:avLst/>
          </a:prstGeom>
        </p:spPr>
        <p:txBody>
          <a:bodyPr vert="horz" wrap="square" lIns="0" tIns="11502" rIns="0" bIns="0" rtlCol="0">
            <a:spAutoFit/>
          </a:bodyPr>
          <a:lstStyle/>
          <a:p>
            <a:pPr marL="38821" defTabSz="828172">
              <a:lnSpc>
                <a:spcPct val="80000"/>
              </a:lnSpc>
              <a:spcBef>
                <a:spcPts val="91"/>
              </a:spcBef>
              <a:buSzPct val="105555"/>
              <a:tabLst>
                <a:tab pos="217970" algn="l"/>
                <a:tab pos="218545" algn="l"/>
              </a:tabLst>
              <a:defRPr/>
            </a:pPr>
            <a:r>
              <a:rPr lang="en-US" sz="1700" spc="9" dirty="0">
                <a:solidFill>
                  <a:schemeClr val="accent1"/>
                </a:solidFill>
                <a:latin typeface="Times New Roman" panose="02020603050405020304" pitchFamily="18" charset="0"/>
                <a:cs typeface="Times New Roman" panose="02020603050405020304" pitchFamily="18" charset="0"/>
              </a:rPr>
              <a:t>Visit </a:t>
            </a:r>
            <a:r>
              <a:rPr lang="en-US" sz="1700" spc="9" dirty="0">
                <a:solidFill>
                  <a:schemeClr val="accent2"/>
                </a:solidFill>
                <a:latin typeface="Times New Roman" panose="02020603050405020304" pitchFamily="18" charset="0"/>
                <a:cs typeface="Times New Roman" panose="02020603050405020304" pitchFamily="18" charset="0"/>
                <a:hlinkClick r:id="rId2"/>
              </a:rPr>
              <a:t>www.eif.org</a:t>
            </a:r>
            <a:r>
              <a:rPr lang="en-US" sz="1700" spc="9" dirty="0">
                <a:solidFill>
                  <a:schemeClr val="accent1"/>
                </a:solidFill>
                <a:latin typeface="Times New Roman" panose="02020603050405020304" pitchFamily="18" charset="0"/>
                <a:cs typeface="Times New Roman" panose="02020603050405020304" pitchFamily="18" charset="0"/>
              </a:rPr>
              <a:t> to review the </a:t>
            </a:r>
            <a:r>
              <a:rPr lang="en-US" sz="1700" i="1" spc="9" dirty="0">
                <a:solidFill>
                  <a:schemeClr val="accent2"/>
                </a:solidFill>
                <a:latin typeface="Times New Roman" panose="02020603050405020304" pitchFamily="18" charset="0"/>
                <a:cs typeface="Times New Roman" panose="02020603050405020304" pitchFamily="18" charset="0"/>
              </a:rPr>
              <a:t>Call for Expression of Interest documentation</a:t>
            </a:r>
            <a:r>
              <a:rPr lang="en-US" sz="1700" spc="9" dirty="0">
                <a:solidFill>
                  <a:schemeClr val="accent1"/>
                </a:solidFill>
                <a:latin typeface="Times New Roman" panose="02020603050405020304" pitchFamily="18" charset="0"/>
                <a:cs typeface="Times New Roman" panose="02020603050405020304" pitchFamily="18" charset="0"/>
              </a:rPr>
              <a:t>, which includes:</a:t>
            </a:r>
          </a:p>
          <a:p>
            <a:pPr marL="38821" defTabSz="828172">
              <a:lnSpc>
                <a:spcPct val="80000"/>
              </a:lnSpc>
              <a:spcBef>
                <a:spcPts val="91"/>
              </a:spcBef>
              <a:buSzPct val="105555"/>
              <a:tabLst>
                <a:tab pos="217970" algn="l"/>
                <a:tab pos="218545" algn="l"/>
              </a:tabLst>
              <a:defRPr/>
            </a:pPr>
            <a:r>
              <a:rPr lang="en-US" sz="1400" spc="9" dirty="0">
                <a:solidFill>
                  <a:schemeClr val="accent2"/>
                </a:solidFill>
                <a:latin typeface="Times New Roman" panose="02020603050405020304" pitchFamily="18" charset="0"/>
                <a:cs typeface="Times New Roman" panose="02020603050405020304" pitchFamily="18" charset="0"/>
              </a:rPr>
              <a:t>●</a:t>
            </a:r>
            <a:r>
              <a:rPr lang="en-US" sz="1400" spc="9" dirty="0">
                <a:solidFill>
                  <a:schemeClr val="accent1"/>
                </a:solidFill>
                <a:latin typeface="Times New Roman" panose="02020603050405020304" pitchFamily="18" charset="0"/>
                <a:cs typeface="Times New Roman" panose="02020603050405020304" pitchFamily="18" charset="0"/>
              </a:rPr>
              <a:t> detailed product term sheets </a:t>
            </a:r>
          </a:p>
          <a:p>
            <a:pPr marL="38821" defTabSz="828172">
              <a:lnSpc>
                <a:spcPct val="80000"/>
              </a:lnSpc>
              <a:spcBef>
                <a:spcPts val="91"/>
              </a:spcBef>
              <a:buSzPct val="105555"/>
              <a:tabLst>
                <a:tab pos="217970" algn="l"/>
                <a:tab pos="218545" algn="l"/>
              </a:tabLst>
              <a:defRPr/>
            </a:pPr>
            <a:r>
              <a:rPr lang="en-US" sz="1400" spc="9" dirty="0">
                <a:solidFill>
                  <a:schemeClr val="accent2"/>
                </a:solidFill>
                <a:latin typeface="Times New Roman" panose="02020603050405020304" pitchFamily="18" charset="0"/>
                <a:cs typeface="Times New Roman" panose="02020603050405020304" pitchFamily="18" charset="0"/>
              </a:rPr>
              <a:t>● </a:t>
            </a:r>
            <a:r>
              <a:rPr lang="en-US" sz="1400" spc="9" dirty="0">
                <a:solidFill>
                  <a:schemeClr val="accent1"/>
                </a:solidFill>
                <a:latin typeface="Times New Roman" panose="02020603050405020304" pitchFamily="18" charset="0"/>
                <a:cs typeface="Times New Roman" panose="02020603050405020304" pitchFamily="18" charset="0"/>
              </a:rPr>
              <a:t>reporting requirements &amp; templates </a:t>
            </a:r>
          </a:p>
          <a:p>
            <a:pPr marL="38821" defTabSz="828172">
              <a:lnSpc>
                <a:spcPct val="80000"/>
              </a:lnSpc>
              <a:spcBef>
                <a:spcPts val="91"/>
              </a:spcBef>
              <a:buSzPct val="105555"/>
              <a:tabLst>
                <a:tab pos="217970" algn="l"/>
                <a:tab pos="218545" algn="l"/>
              </a:tabLst>
              <a:defRPr/>
            </a:pPr>
            <a:r>
              <a:rPr lang="en-US" sz="1400" spc="9" dirty="0">
                <a:solidFill>
                  <a:schemeClr val="accent2"/>
                </a:solidFill>
                <a:latin typeface="Times New Roman" panose="02020603050405020304" pitchFamily="18" charset="0"/>
                <a:cs typeface="Times New Roman" panose="02020603050405020304" pitchFamily="18" charset="0"/>
              </a:rPr>
              <a:t>●</a:t>
            </a:r>
            <a:r>
              <a:rPr lang="en-US" sz="1400" spc="9" dirty="0">
                <a:solidFill>
                  <a:schemeClr val="accent1"/>
                </a:solidFill>
                <a:latin typeface="Times New Roman" panose="02020603050405020304" pitchFamily="18" charset="0"/>
                <a:cs typeface="Times New Roman" panose="02020603050405020304" pitchFamily="18" charset="0"/>
              </a:rPr>
              <a:t> FAQs</a:t>
            </a:r>
          </a:p>
          <a:p>
            <a:pPr marL="38821" defTabSz="828172">
              <a:lnSpc>
                <a:spcPct val="80000"/>
              </a:lnSpc>
              <a:spcBef>
                <a:spcPts val="91"/>
              </a:spcBef>
              <a:buSzPct val="105555"/>
              <a:tabLst>
                <a:tab pos="217970" algn="l"/>
                <a:tab pos="218545" algn="l"/>
              </a:tabLst>
              <a:defRPr/>
            </a:pPr>
            <a:r>
              <a:rPr lang="en-US" sz="1400" spc="9" dirty="0">
                <a:solidFill>
                  <a:schemeClr val="accent1"/>
                </a:solidFill>
                <a:latin typeface="Times New Roman" panose="02020603050405020304" pitchFamily="18" charset="0"/>
                <a:cs typeface="Times New Roman" panose="02020603050405020304" pitchFamily="18" charset="0"/>
              </a:rPr>
              <a:t>… and more</a:t>
            </a:r>
            <a:endParaRPr lang="en-GB" sz="1400" spc="9" dirty="0">
              <a:solidFill>
                <a:schemeClr val="accent1"/>
              </a:solidFill>
              <a:latin typeface="Times New Roman" panose="02020603050405020304" pitchFamily="18" charset="0"/>
              <a:cs typeface="Times New Roman" panose="02020603050405020304" pitchFamily="18" charset="0"/>
            </a:endParaRPr>
          </a:p>
        </p:txBody>
      </p:sp>
      <p:sp>
        <p:nvSpPr>
          <p:cNvPr id="68" name="object 18">
            <a:extLst>
              <a:ext uri="{FF2B5EF4-FFF2-40B4-BE49-F238E27FC236}">
                <a16:creationId xmlns:a16="http://schemas.microsoft.com/office/drawing/2014/main" id="{C568D7A9-6816-3A43-8AB8-ECC3E655EDF3}"/>
              </a:ext>
            </a:extLst>
          </p:cNvPr>
          <p:cNvSpPr txBox="1"/>
          <p:nvPr/>
        </p:nvSpPr>
        <p:spPr>
          <a:xfrm>
            <a:off x="9629767" y="3867793"/>
            <a:ext cx="1877116" cy="848767"/>
          </a:xfrm>
          <a:prstGeom prst="rect">
            <a:avLst/>
          </a:prstGeom>
        </p:spPr>
        <p:txBody>
          <a:bodyPr vert="horz" wrap="square" lIns="0" tIns="11502" rIns="0" bIns="0" rtlCol="0">
            <a:spAutoFit/>
          </a:bodyPr>
          <a:lstStyle/>
          <a:p>
            <a:pPr marL="38821" defTabSz="828172">
              <a:lnSpc>
                <a:spcPct val="80000"/>
              </a:lnSpc>
              <a:spcBef>
                <a:spcPts val="91"/>
              </a:spcBef>
              <a:buSzPct val="105555"/>
              <a:tabLst>
                <a:tab pos="217970" algn="l"/>
                <a:tab pos="218545" algn="l"/>
              </a:tabLst>
              <a:defRPr/>
            </a:pPr>
            <a:r>
              <a:rPr lang="en-US" sz="1700" spc="9" dirty="0">
                <a:solidFill>
                  <a:schemeClr val="accent1"/>
                </a:solidFill>
                <a:latin typeface="Times New Roman" panose="02020603050405020304" pitchFamily="18" charset="0"/>
                <a:cs typeface="Times New Roman" panose="02020603050405020304" pitchFamily="18" charset="0"/>
              </a:rPr>
              <a:t> submit your application via the </a:t>
            </a:r>
            <a:r>
              <a:rPr lang="en-US" sz="1700" i="1" spc="9" dirty="0">
                <a:solidFill>
                  <a:schemeClr val="accent2"/>
                </a:solidFill>
                <a:latin typeface="Times New Roman" panose="02020603050405020304" pitchFamily="18" charset="0"/>
                <a:cs typeface="Times New Roman" panose="02020603050405020304" pitchFamily="18" charset="0"/>
              </a:rPr>
              <a:t>dedicated email address</a:t>
            </a:r>
            <a:endParaRPr lang="en-GB" sz="1700" i="1" spc="9" dirty="0">
              <a:solidFill>
                <a:schemeClr val="accent2"/>
              </a:solidFill>
              <a:latin typeface="Times New Roman" panose="02020603050405020304" pitchFamily="18" charset="0"/>
              <a:cs typeface="Times New Roman" panose="02020603050405020304" pitchFamily="18" charset="0"/>
            </a:endParaRPr>
          </a:p>
        </p:txBody>
      </p:sp>
      <p:cxnSp>
        <p:nvCxnSpPr>
          <p:cNvPr id="69" name="Straight Connector 68"/>
          <p:cNvCxnSpPr/>
          <p:nvPr/>
        </p:nvCxnSpPr>
        <p:spPr>
          <a:xfrm flipH="1">
            <a:off x="6535271" y="2439518"/>
            <a:ext cx="1850350" cy="0"/>
          </a:xfrm>
          <a:prstGeom prst="line">
            <a:avLst/>
          </a:prstGeom>
          <a:ln w="12700">
            <a:solidFill>
              <a:srgbClr val="FF5AFB"/>
            </a:solidFill>
          </a:ln>
        </p:spPr>
        <p:style>
          <a:lnRef idx="1">
            <a:schemeClr val="accent2"/>
          </a:lnRef>
          <a:fillRef idx="0">
            <a:schemeClr val="accent2"/>
          </a:fillRef>
          <a:effectRef idx="0">
            <a:schemeClr val="accent2"/>
          </a:effectRef>
          <a:fontRef idx="minor">
            <a:schemeClr val="tx1"/>
          </a:fontRef>
        </p:style>
      </p:cxnSp>
      <p:cxnSp>
        <p:nvCxnSpPr>
          <p:cNvPr id="80" name="Straight Connector 79"/>
          <p:cNvCxnSpPr/>
          <p:nvPr/>
        </p:nvCxnSpPr>
        <p:spPr>
          <a:xfrm flipH="1">
            <a:off x="3627397" y="2448693"/>
            <a:ext cx="1850350" cy="0"/>
          </a:xfrm>
          <a:prstGeom prst="line">
            <a:avLst/>
          </a:prstGeom>
          <a:ln w="12700">
            <a:solidFill>
              <a:srgbClr val="FF5AFB"/>
            </a:solidFill>
          </a:ln>
        </p:spPr>
        <p:style>
          <a:lnRef idx="1">
            <a:schemeClr val="accent2"/>
          </a:lnRef>
          <a:fillRef idx="0">
            <a:schemeClr val="accent2"/>
          </a:fillRef>
          <a:effectRef idx="0">
            <a:schemeClr val="accent2"/>
          </a:effectRef>
          <a:fontRef idx="minor">
            <a:schemeClr val="tx1"/>
          </a:fontRef>
        </p:style>
      </p:cxnSp>
      <p:grpSp>
        <p:nvGrpSpPr>
          <p:cNvPr id="21" name="Group 20"/>
          <p:cNvGrpSpPr/>
          <p:nvPr/>
        </p:nvGrpSpPr>
        <p:grpSpPr>
          <a:xfrm>
            <a:off x="5679534" y="4292179"/>
            <a:ext cx="558639" cy="110066"/>
            <a:chOff x="5679534" y="4292179"/>
            <a:chExt cx="558639" cy="110066"/>
          </a:xfrm>
        </p:grpSpPr>
        <p:sp>
          <p:nvSpPr>
            <p:cNvPr id="86" name="Isosceles Triangle 85"/>
            <p:cNvSpPr/>
            <p:nvPr/>
          </p:nvSpPr>
          <p:spPr>
            <a:xfrm rot="5400000">
              <a:off x="6124427" y="4288498"/>
              <a:ext cx="110066" cy="1174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5679534" y="4347210"/>
              <a:ext cx="44121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8800008" y="4347211"/>
            <a:ext cx="558639" cy="110066"/>
            <a:chOff x="5679534" y="4292179"/>
            <a:chExt cx="558639" cy="110066"/>
          </a:xfrm>
        </p:grpSpPr>
        <p:sp>
          <p:nvSpPr>
            <p:cNvPr id="89" name="Isosceles Triangle 88"/>
            <p:cNvSpPr/>
            <p:nvPr/>
          </p:nvSpPr>
          <p:spPr>
            <a:xfrm rot="5400000">
              <a:off x="6124427" y="4288498"/>
              <a:ext cx="110066" cy="1174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p:nvPr/>
          </p:nvCxnSpPr>
          <p:spPr>
            <a:xfrm>
              <a:off x="5679534" y="4347210"/>
              <a:ext cx="4412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object 18">
            <a:extLst>
              <a:ext uri="{FF2B5EF4-FFF2-40B4-BE49-F238E27FC236}">
                <a16:creationId xmlns:a16="http://schemas.microsoft.com/office/drawing/2014/main" id="{C568D7A9-6816-3A43-8AB8-ECC3E655EDF3}"/>
              </a:ext>
            </a:extLst>
          </p:cNvPr>
          <p:cNvSpPr txBox="1"/>
          <p:nvPr/>
        </p:nvSpPr>
        <p:spPr>
          <a:xfrm>
            <a:off x="9643150" y="2688138"/>
            <a:ext cx="1645416" cy="196280"/>
          </a:xfrm>
          <a:prstGeom prst="rect">
            <a:avLst/>
          </a:prstGeom>
        </p:spPr>
        <p:txBody>
          <a:bodyPr vert="horz" wrap="square" lIns="0" tIns="11502" rIns="0" bIns="0" rtlCol="0">
            <a:spAutoFit/>
          </a:bodyPr>
          <a:lstStyle/>
          <a:p>
            <a:pPr marL="38821" defTabSz="828172">
              <a:lnSpc>
                <a:spcPct val="80000"/>
              </a:lnSpc>
              <a:spcBef>
                <a:spcPts val="91"/>
              </a:spcBef>
              <a:buSzPct val="105555"/>
              <a:tabLst>
                <a:tab pos="217970" algn="l"/>
                <a:tab pos="218545" algn="l"/>
              </a:tabLst>
              <a:defRPr/>
            </a:pPr>
            <a:r>
              <a:rPr lang="en-US" sz="1500" b="1" spc="9" dirty="0">
                <a:solidFill>
                  <a:schemeClr val="accent2"/>
                </a:solidFill>
                <a:latin typeface="Times New Roman" panose="02020603050405020304" pitchFamily="18" charset="0"/>
                <a:cs typeface="Times New Roman" panose="02020603050405020304" pitchFamily="18" charset="0"/>
              </a:rPr>
              <a:t>Entry point</a:t>
            </a:r>
            <a:endParaRPr lang="en-GB" sz="1500" b="1" spc="9" dirty="0">
              <a:solidFill>
                <a:schemeClr val="accent2"/>
              </a:solidFill>
              <a:latin typeface="Times New Roman" panose="02020603050405020304" pitchFamily="18" charset="0"/>
              <a:cs typeface="Times New Roman" panose="02020603050405020304" pitchFamily="18" charset="0"/>
            </a:endParaRPr>
          </a:p>
        </p:txBody>
      </p:sp>
      <p:sp>
        <p:nvSpPr>
          <p:cNvPr id="36" name="Text Placeholder 19">
            <a:extLst>
              <a:ext uri="{FF2B5EF4-FFF2-40B4-BE49-F238E27FC236}">
                <a16:creationId xmlns:a16="http://schemas.microsoft.com/office/drawing/2014/main" id="{3FE91E30-7BF8-4440-AC88-98AE45C59A19}"/>
              </a:ext>
            </a:extLst>
          </p:cNvPr>
          <p:cNvSpPr txBox="1">
            <a:spLocks/>
          </p:cNvSpPr>
          <p:nvPr/>
        </p:nvSpPr>
        <p:spPr>
          <a:xfrm>
            <a:off x="239842" y="235788"/>
            <a:ext cx="6947510" cy="197490"/>
          </a:xfrm>
          <a:prstGeom prst="rect">
            <a:avLst/>
          </a:prstGeom>
        </p:spPr>
        <p:txBody>
          <a:bodyPr vert="horz" lIns="0" tIns="0" rIns="0" bIns="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kern="1200" smtClean="0">
                <a:solidFill>
                  <a:srgbClr val="FF5AFB"/>
                </a:solidFill>
                <a:effectLst/>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Guarantee solutions</a:t>
            </a:r>
          </a:p>
        </p:txBody>
      </p:sp>
    </p:spTree>
    <p:extLst>
      <p:ext uri="{BB962C8B-B14F-4D97-AF65-F5344CB8AC3E}">
        <p14:creationId xmlns:p14="http://schemas.microsoft.com/office/powerpoint/2010/main" val="96655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85DEC13F-A8FD-4BDC-9C96-02751C2B95D7}"/>
              </a:ext>
            </a:extLst>
          </p:cNvPr>
          <p:cNvGraphicFramePr>
            <a:graphicFrameLocks noGrp="1"/>
          </p:cNvGraphicFramePr>
          <p:nvPr>
            <p:extLst>
              <p:ext uri="{D42A27DB-BD31-4B8C-83A1-F6EECF244321}">
                <p14:modId xmlns:p14="http://schemas.microsoft.com/office/powerpoint/2010/main" val="1196118462"/>
              </p:ext>
            </p:extLst>
          </p:nvPr>
        </p:nvGraphicFramePr>
        <p:xfrm>
          <a:off x="11130754" y="1827280"/>
          <a:ext cx="430783" cy="4608004"/>
        </p:xfrm>
        <a:graphic>
          <a:graphicData uri="http://schemas.openxmlformats.org/drawingml/2006/table">
            <a:tbl>
              <a:tblPr/>
              <a:tblGrid>
                <a:gridCol w="430783">
                  <a:extLst>
                    <a:ext uri="{9D8B030D-6E8A-4147-A177-3AD203B41FA5}">
                      <a16:colId xmlns:a16="http://schemas.microsoft.com/office/drawing/2014/main" val="2676418244"/>
                    </a:ext>
                  </a:extLst>
                </a:gridCol>
              </a:tblGrid>
              <a:tr h="200348">
                <a:tc>
                  <a:txBody>
                    <a:bodyPr/>
                    <a:lstStyle/>
                    <a:p>
                      <a:pPr algn="ctr" fontAlgn="ctr"/>
                      <a:r>
                        <a:rPr lang="en-GB" sz="1100" b="0" i="0" u="none" strike="noStrike">
                          <a:solidFill>
                            <a:srgbClr val="001E85"/>
                          </a:solidFill>
                          <a:effectLst/>
                          <a:latin typeface="Times New Roman" panose="02020603050405020304" pitchFamily="18" charset="0"/>
                        </a:rPr>
                        <a:t>12</a:t>
                      </a:r>
                    </a:p>
                  </a:txBody>
                  <a:tcPr marL="0" marR="0" marT="0" marB="0" anchor="ctr">
                    <a:lnL>
                      <a:noFill/>
                    </a:lnL>
                    <a:lnR>
                      <a:noFill/>
                    </a:lnR>
                    <a:lnT>
                      <a:noFill/>
                    </a:lnT>
                    <a:lnB>
                      <a:noFill/>
                    </a:lnB>
                    <a:noFill/>
                  </a:tcPr>
                </a:tc>
                <a:extLst>
                  <a:ext uri="{0D108BD9-81ED-4DB2-BD59-A6C34878D82A}">
                    <a16:rowId xmlns:a16="http://schemas.microsoft.com/office/drawing/2014/main" val="251893357"/>
                  </a:ext>
                </a:extLst>
              </a:tr>
              <a:tr h="200348">
                <a:tc>
                  <a:txBody>
                    <a:bodyPr/>
                    <a:lstStyle/>
                    <a:p>
                      <a:pPr algn="ctr" fontAlgn="ctr"/>
                      <a:r>
                        <a:rPr lang="en-GB" sz="1100" b="0" i="0" u="none" strike="noStrike">
                          <a:solidFill>
                            <a:srgbClr val="001E85"/>
                          </a:solidFill>
                          <a:effectLst/>
                          <a:latin typeface="Times New Roman" panose="02020603050405020304" pitchFamily="18" charset="0"/>
                        </a:rPr>
                        <a:t>8</a:t>
                      </a:r>
                    </a:p>
                  </a:txBody>
                  <a:tcPr marL="0" marR="0" marT="0" marB="0" anchor="ctr">
                    <a:lnL>
                      <a:noFill/>
                    </a:lnL>
                    <a:lnR>
                      <a:noFill/>
                    </a:lnR>
                    <a:lnT>
                      <a:noFill/>
                    </a:lnT>
                    <a:lnB>
                      <a:noFill/>
                    </a:lnB>
                    <a:noFill/>
                  </a:tcPr>
                </a:tc>
                <a:extLst>
                  <a:ext uri="{0D108BD9-81ED-4DB2-BD59-A6C34878D82A}">
                    <a16:rowId xmlns:a16="http://schemas.microsoft.com/office/drawing/2014/main" val="2051317429"/>
                  </a:ext>
                </a:extLst>
              </a:tr>
              <a:tr h="200348">
                <a:tc>
                  <a:txBody>
                    <a:bodyPr/>
                    <a:lstStyle/>
                    <a:p>
                      <a:pPr algn="ctr" fontAlgn="ctr"/>
                      <a:r>
                        <a:rPr lang="en-GB" sz="1100" b="0" i="0" u="none" strike="noStrike">
                          <a:solidFill>
                            <a:srgbClr val="001E85"/>
                          </a:solidFill>
                          <a:effectLst/>
                          <a:latin typeface="Times New Roman" panose="02020603050405020304" pitchFamily="18" charset="0"/>
                        </a:rPr>
                        <a:t>8</a:t>
                      </a:r>
                    </a:p>
                  </a:txBody>
                  <a:tcPr marL="0" marR="0" marT="0" marB="0" anchor="ctr">
                    <a:lnL>
                      <a:noFill/>
                    </a:lnL>
                    <a:lnR>
                      <a:noFill/>
                    </a:lnR>
                    <a:lnT>
                      <a:noFill/>
                    </a:lnT>
                    <a:lnB>
                      <a:noFill/>
                    </a:lnB>
                    <a:noFill/>
                  </a:tcPr>
                </a:tc>
                <a:extLst>
                  <a:ext uri="{0D108BD9-81ED-4DB2-BD59-A6C34878D82A}">
                    <a16:rowId xmlns:a16="http://schemas.microsoft.com/office/drawing/2014/main" val="1913052074"/>
                  </a:ext>
                </a:extLst>
              </a:tr>
              <a:tr h="200348">
                <a:tc>
                  <a:txBody>
                    <a:bodyPr/>
                    <a:lstStyle/>
                    <a:p>
                      <a:pPr algn="ctr" fontAlgn="ctr"/>
                      <a:r>
                        <a:rPr lang="en-GB" sz="1100" b="0" i="0" u="none" strike="noStrike">
                          <a:solidFill>
                            <a:srgbClr val="001E85"/>
                          </a:solidFill>
                          <a:effectLst/>
                          <a:latin typeface="Times New Roman" panose="02020603050405020304" pitchFamily="18" charset="0"/>
                        </a:rPr>
                        <a:t>7</a:t>
                      </a:r>
                    </a:p>
                  </a:txBody>
                  <a:tcPr marL="0" marR="0" marT="0" marB="0" anchor="ctr">
                    <a:lnL>
                      <a:noFill/>
                    </a:lnL>
                    <a:lnR>
                      <a:noFill/>
                    </a:lnR>
                    <a:lnT>
                      <a:noFill/>
                    </a:lnT>
                    <a:lnB>
                      <a:noFill/>
                    </a:lnB>
                    <a:noFill/>
                  </a:tcPr>
                </a:tc>
                <a:extLst>
                  <a:ext uri="{0D108BD9-81ED-4DB2-BD59-A6C34878D82A}">
                    <a16:rowId xmlns:a16="http://schemas.microsoft.com/office/drawing/2014/main" val="580114401"/>
                  </a:ext>
                </a:extLst>
              </a:tr>
              <a:tr h="200348">
                <a:tc>
                  <a:txBody>
                    <a:bodyPr/>
                    <a:lstStyle/>
                    <a:p>
                      <a:pPr algn="ctr" fontAlgn="ctr"/>
                      <a:r>
                        <a:rPr lang="en-GB" sz="1100" b="0" i="0" u="none" strike="noStrike">
                          <a:solidFill>
                            <a:srgbClr val="001E85"/>
                          </a:solidFill>
                          <a:effectLst/>
                          <a:latin typeface="Times New Roman" panose="02020603050405020304" pitchFamily="18" charset="0"/>
                        </a:rPr>
                        <a:t>4</a:t>
                      </a:r>
                    </a:p>
                  </a:txBody>
                  <a:tcPr marL="0" marR="0" marT="0" marB="0" anchor="ctr">
                    <a:lnL>
                      <a:noFill/>
                    </a:lnL>
                    <a:lnR>
                      <a:noFill/>
                    </a:lnR>
                    <a:lnT>
                      <a:noFill/>
                    </a:lnT>
                    <a:lnB>
                      <a:noFill/>
                    </a:lnB>
                    <a:noFill/>
                  </a:tcPr>
                </a:tc>
                <a:extLst>
                  <a:ext uri="{0D108BD9-81ED-4DB2-BD59-A6C34878D82A}">
                    <a16:rowId xmlns:a16="http://schemas.microsoft.com/office/drawing/2014/main" val="3265973741"/>
                  </a:ext>
                </a:extLst>
              </a:tr>
              <a:tr h="200348">
                <a:tc>
                  <a:txBody>
                    <a:bodyPr/>
                    <a:lstStyle/>
                    <a:p>
                      <a:pPr algn="ctr" fontAlgn="ctr"/>
                      <a:r>
                        <a:rPr lang="en-GB" sz="1100" b="0" i="0" u="none" strike="noStrike">
                          <a:solidFill>
                            <a:srgbClr val="001E85"/>
                          </a:solidFill>
                          <a:effectLst/>
                          <a:latin typeface="Times New Roman" panose="02020603050405020304" pitchFamily="18" charset="0"/>
                        </a:rPr>
                        <a:t>3</a:t>
                      </a:r>
                    </a:p>
                  </a:txBody>
                  <a:tcPr marL="0" marR="0" marT="0" marB="0" anchor="ctr">
                    <a:lnL>
                      <a:noFill/>
                    </a:lnL>
                    <a:lnR>
                      <a:noFill/>
                    </a:lnR>
                    <a:lnT>
                      <a:noFill/>
                    </a:lnT>
                    <a:lnB>
                      <a:noFill/>
                    </a:lnB>
                    <a:noFill/>
                  </a:tcPr>
                </a:tc>
                <a:extLst>
                  <a:ext uri="{0D108BD9-81ED-4DB2-BD59-A6C34878D82A}">
                    <a16:rowId xmlns:a16="http://schemas.microsoft.com/office/drawing/2014/main" val="907998959"/>
                  </a:ext>
                </a:extLst>
              </a:tr>
              <a:tr h="200348">
                <a:tc>
                  <a:txBody>
                    <a:bodyPr/>
                    <a:lstStyle/>
                    <a:p>
                      <a:pPr algn="ctr" fontAlgn="ctr"/>
                      <a:r>
                        <a:rPr lang="en-GB" sz="1100" b="0" i="0" u="none" strike="noStrike">
                          <a:solidFill>
                            <a:srgbClr val="001E85"/>
                          </a:solidFill>
                          <a:effectLst/>
                          <a:latin typeface="Times New Roman" panose="02020603050405020304" pitchFamily="18" charset="0"/>
                        </a:rPr>
                        <a:t>5</a:t>
                      </a:r>
                    </a:p>
                  </a:txBody>
                  <a:tcPr marL="0" marR="0" marT="0" marB="0" anchor="ctr">
                    <a:lnL>
                      <a:noFill/>
                    </a:lnL>
                    <a:lnR>
                      <a:noFill/>
                    </a:lnR>
                    <a:lnT>
                      <a:noFill/>
                    </a:lnT>
                    <a:lnB>
                      <a:noFill/>
                    </a:lnB>
                    <a:noFill/>
                  </a:tcPr>
                </a:tc>
                <a:extLst>
                  <a:ext uri="{0D108BD9-81ED-4DB2-BD59-A6C34878D82A}">
                    <a16:rowId xmlns:a16="http://schemas.microsoft.com/office/drawing/2014/main" val="1737421767"/>
                  </a:ext>
                </a:extLst>
              </a:tr>
              <a:tr h="200348">
                <a:tc>
                  <a:txBody>
                    <a:bodyPr/>
                    <a:lstStyle/>
                    <a:p>
                      <a:pPr algn="ctr" fontAlgn="ctr"/>
                      <a:r>
                        <a:rPr lang="en-GB" sz="1100" b="0" i="0" u="none" strike="noStrike">
                          <a:solidFill>
                            <a:srgbClr val="001E85"/>
                          </a:solidFill>
                          <a:effectLst/>
                          <a:latin typeface="Times New Roman" panose="02020603050405020304" pitchFamily="18" charset="0"/>
                        </a:rPr>
                        <a:t>5</a:t>
                      </a:r>
                    </a:p>
                  </a:txBody>
                  <a:tcPr marL="0" marR="0" marT="0" marB="0" anchor="ctr">
                    <a:lnL>
                      <a:noFill/>
                    </a:lnL>
                    <a:lnR>
                      <a:noFill/>
                    </a:lnR>
                    <a:lnT>
                      <a:noFill/>
                    </a:lnT>
                    <a:lnB>
                      <a:noFill/>
                    </a:lnB>
                    <a:noFill/>
                  </a:tcPr>
                </a:tc>
                <a:extLst>
                  <a:ext uri="{0D108BD9-81ED-4DB2-BD59-A6C34878D82A}">
                    <a16:rowId xmlns:a16="http://schemas.microsoft.com/office/drawing/2014/main" val="1445766966"/>
                  </a:ext>
                </a:extLst>
              </a:tr>
              <a:tr h="200348">
                <a:tc>
                  <a:txBody>
                    <a:bodyPr/>
                    <a:lstStyle/>
                    <a:p>
                      <a:pPr algn="ctr" fontAlgn="ctr"/>
                      <a:r>
                        <a:rPr lang="en-GB" sz="1100" b="0" i="0" u="none" strike="noStrike">
                          <a:solidFill>
                            <a:srgbClr val="001E85"/>
                          </a:solidFill>
                          <a:effectLst/>
                          <a:latin typeface="Times New Roman" panose="02020603050405020304" pitchFamily="18" charset="0"/>
                        </a:rPr>
                        <a:t>6</a:t>
                      </a:r>
                    </a:p>
                  </a:txBody>
                  <a:tcPr marL="0" marR="0" marT="0" marB="0" anchor="ctr">
                    <a:lnL>
                      <a:noFill/>
                    </a:lnL>
                    <a:lnR>
                      <a:noFill/>
                    </a:lnR>
                    <a:lnT>
                      <a:noFill/>
                    </a:lnT>
                    <a:lnB>
                      <a:noFill/>
                    </a:lnB>
                    <a:noFill/>
                  </a:tcPr>
                </a:tc>
                <a:extLst>
                  <a:ext uri="{0D108BD9-81ED-4DB2-BD59-A6C34878D82A}">
                    <a16:rowId xmlns:a16="http://schemas.microsoft.com/office/drawing/2014/main" val="58729262"/>
                  </a:ext>
                </a:extLst>
              </a:tr>
              <a:tr h="200348">
                <a:tc>
                  <a:txBody>
                    <a:bodyPr/>
                    <a:lstStyle/>
                    <a:p>
                      <a:pPr algn="ctr" fontAlgn="ctr"/>
                      <a:r>
                        <a:rPr lang="en-GB" sz="1100" b="0" i="0" u="none" strike="noStrike">
                          <a:solidFill>
                            <a:srgbClr val="001E85"/>
                          </a:solidFill>
                          <a:effectLst/>
                          <a:latin typeface="Times New Roman" panose="02020603050405020304" pitchFamily="18" charset="0"/>
                        </a:rPr>
                        <a:t>4</a:t>
                      </a:r>
                    </a:p>
                  </a:txBody>
                  <a:tcPr marL="0" marR="0" marT="0" marB="0" anchor="ctr">
                    <a:lnL>
                      <a:noFill/>
                    </a:lnL>
                    <a:lnR>
                      <a:noFill/>
                    </a:lnR>
                    <a:lnT>
                      <a:noFill/>
                    </a:lnT>
                    <a:lnB>
                      <a:noFill/>
                    </a:lnB>
                    <a:noFill/>
                  </a:tcPr>
                </a:tc>
                <a:extLst>
                  <a:ext uri="{0D108BD9-81ED-4DB2-BD59-A6C34878D82A}">
                    <a16:rowId xmlns:a16="http://schemas.microsoft.com/office/drawing/2014/main" val="328432909"/>
                  </a:ext>
                </a:extLst>
              </a:tr>
              <a:tr h="200348">
                <a:tc>
                  <a:txBody>
                    <a:bodyPr/>
                    <a:lstStyle/>
                    <a:p>
                      <a:pPr algn="ctr" fontAlgn="ctr"/>
                      <a:r>
                        <a:rPr lang="en-GB" sz="1100" b="0" i="0" u="none" strike="noStrike">
                          <a:solidFill>
                            <a:srgbClr val="001E85"/>
                          </a:solidFill>
                          <a:effectLst/>
                          <a:latin typeface="Times New Roman" panose="02020603050405020304" pitchFamily="18" charset="0"/>
                        </a:rPr>
                        <a:t>3</a:t>
                      </a:r>
                    </a:p>
                  </a:txBody>
                  <a:tcPr marL="0" marR="0" marT="0" marB="0" anchor="ctr">
                    <a:lnL>
                      <a:noFill/>
                    </a:lnL>
                    <a:lnR>
                      <a:noFill/>
                    </a:lnR>
                    <a:lnT>
                      <a:noFill/>
                    </a:lnT>
                    <a:lnB>
                      <a:noFill/>
                    </a:lnB>
                    <a:noFill/>
                  </a:tcPr>
                </a:tc>
                <a:extLst>
                  <a:ext uri="{0D108BD9-81ED-4DB2-BD59-A6C34878D82A}">
                    <a16:rowId xmlns:a16="http://schemas.microsoft.com/office/drawing/2014/main" val="1691143787"/>
                  </a:ext>
                </a:extLst>
              </a:tr>
              <a:tr h="200348">
                <a:tc>
                  <a:txBody>
                    <a:bodyPr/>
                    <a:lstStyle/>
                    <a:p>
                      <a:pPr algn="ctr" fontAlgn="ctr"/>
                      <a:r>
                        <a:rPr lang="en-GB" sz="1100" b="0" i="0" u="none" strike="noStrike">
                          <a:solidFill>
                            <a:srgbClr val="001E85"/>
                          </a:solidFill>
                          <a:effectLst/>
                          <a:latin typeface="Times New Roman" panose="02020603050405020304" pitchFamily="18" charset="0"/>
                        </a:rPr>
                        <a:t>3</a:t>
                      </a:r>
                    </a:p>
                  </a:txBody>
                  <a:tcPr marL="0" marR="0" marT="0" marB="0" anchor="ctr">
                    <a:lnL>
                      <a:noFill/>
                    </a:lnL>
                    <a:lnR>
                      <a:noFill/>
                    </a:lnR>
                    <a:lnT>
                      <a:noFill/>
                    </a:lnT>
                    <a:lnB>
                      <a:noFill/>
                    </a:lnB>
                    <a:noFill/>
                  </a:tcPr>
                </a:tc>
                <a:extLst>
                  <a:ext uri="{0D108BD9-81ED-4DB2-BD59-A6C34878D82A}">
                    <a16:rowId xmlns:a16="http://schemas.microsoft.com/office/drawing/2014/main" val="1140211422"/>
                  </a:ext>
                </a:extLst>
              </a:tr>
              <a:tr h="200348">
                <a:tc>
                  <a:txBody>
                    <a:bodyPr/>
                    <a:lstStyle/>
                    <a:p>
                      <a:pPr algn="ctr" fontAlgn="ctr"/>
                      <a:r>
                        <a:rPr lang="en-GB" sz="1100" b="0" i="0" u="none" strike="noStrike">
                          <a:solidFill>
                            <a:srgbClr val="001E85"/>
                          </a:solidFill>
                          <a:effectLst/>
                          <a:latin typeface="Times New Roman" panose="02020603050405020304" pitchFamily="18" charset="0"/>
                        </a:rPr>
                        <a:t>2</a:t>
                      </a:r>
                    </a:p>
                  </a:txBody>
                  <a:tcPr marL="0" marR="0" marT="0" marB="0" anchor="ctr">
                    <a:lnL>
                      <a:noFill/>
                    </a:lnL>
                    <a:lnR>
                      <a:noFill/>
                    </a:lnR>
                    <a:lnT>
                      <a:noFill/>
                    </a:lnT>
                    <a:lnB>
                      <a:noFill/>
                    </a:lnB>
                    <a:noFill/>
                  </a:tcPr>
                </a:tc>
                <a:extLst>
                  <a:ext uri="{0D108BD9-81ED-4DB2-BD59-A6C34878D82A}">
                    <a16:rowId xmlns:a16="http://schemas.microsoft.com/office/drawing/2014/main" val="3476726223"/>
                  </a:ext>
                </a:extLst>
              </a:tr>
              <a:tr h="200348">
                <a:tc>
                  <a:txBody>
                    <a:bodyPr/>
                    <a:lstStyle/>
                    <a:p>
                      <a:pPr algn="ctr" fontAlgn="ctr"/>
                      <a:r>
                        <a:rPr lang="en-GB" sz="1100" b="0" i="0" u="none" strike="noStrike">
                          <a:solidFill>
                            <a:srgbClr val="001E85"/>
                          </a:solidFill>
                          <a:effectLst/>
                          <a:latin typeface="Times New Roman" panose="02020603050405020304" pitchFamily="18" charset="0"/>
                        </a:rPr>
                        <a:t>3</a:t>
                      </a:r>
                    </a:p>
                  </a:txBody>
                  <a:tcPr marL="0" marR="0" marT="0" marB="0" anchor="ctr">
                    <a:lnL>
                      <a:noFill/>
                    </a:lnL>
                    <a:lnR>
                      <a:noFill/>
                    </a:lnR>
                    <a:lnT>
                      <a:noFill/>
                    </a:lnT>
                    <a:lnB>
                      <a:noFill/>
                    </a:lnB>
                    <a:noFill/>
                  </a:tcPr>
                </a:tc>
                <a:extLst>
                  <a:ext uri="{0D108BD9-81ED-4DB2-BD59-A6C34878D82A}">
                    <a16:rowId xmlns:a16="http://schemas.microsoft.com/office/drawing/2014/main" val="953005078"/>
                  </a:ext>
                </a:extLst>
              </a:tr>
              <a:tr h="200348">
                <a:tc>
                  <a:txBody>
                    <a:bodyPr/>
                    <a:lstStyle/>
                    <a:p>
                      <a:pPr algn="ctr" fontAlgn="ctr"/>
                      <a:r>
                        <a:rPr lang="en-GB" sz="1100" b="0" i="0" u="none" strike="noStrike">
                          <a:solidFill>
                            <a:srgbClr val="001E85"/>
                          </a:solidFill>
                          <a:effectLst/>
                          <a:latin typeface="Times New Roman" panose="02020603050405020304" pitchFamily="18" charset="0"/>
                        </a:rPr>
                        <a:t>2</a:t>
                      </a:r>
                    </a:p>
                  </a:txBody>
                  <a:tcPr marL="0" marR="0" marT="0" marB="0" anchor="ctr">
                    <a:lnL>
                      <a:noFill/>
                    </a:lnL>
                    <a:lnR>
                      <a:noFill/>
                    </a:lnR>
                    <a:lnT>
                      <a:noFill/>
                    </a:lnT>
                    <a:lnB>
                      <a:noFill/>
                    </a:lnB>
                    <a:noFill/>
                  </a:tcPr>
                </a:tc>
                <a:extLst>
                  <a:ext uri="{0D108BD9-81ED-4DB2-BD59-A6C34878D82A}">
                    <a16:rowId xmlns:a16="http://schemas.microsoft.com/office/drawing/2014/main" val="1218001181"/>
                  </a:ext>
                </a:extLst>
              </a:tr>
              <a:tr h="200348">
                <a:tc>
                  <a:txBody>
                    <a:bodyPr/>
                    <a:lstStyle/>
                    <a:p>
                      <a:pPr algn="ctr" fontAlgn="ctr"/>
                      <a:r>
                        <a:rPr lang="en-GB" sz="1100" b="0" i="0" u="none" strike="noStrike">
                          <a:solidFill>
                            <a:srgbClr val="001E85"/>
                          </a:solidFill>
                          <a:effectLst/>
                          <a:latin typeface="Times New Roman" panose="02020603050405020304" pitchFamily="18" charset="0"/>
                        </a:rPr>
                        <a:t>5</a:t>
                      </a:r>
                    </a:p>
                  </a:txBody>
                  <a:tcPr marL="0" marR="0" marT="0" marB="0" anchor="ctr">
                    <a:lnL>
                      <a:noFill/>
                    </a:lnL>
                    <a:lnR>
                      <a:noFill/>
                    </a:lnR>
                    <a:lnT>
                      <a:noFill/>
                    </a:lnT>
                    <a:lnB>
                      <a:noFill/>
                    </a:lnB>
                    <a:noFill/>
                  </a:tcPr>
                </a:tc>
                <a:extLst>
                  <a:ext uri="{0D108BD9-81ED-4DB2-BD59-A6C34878D82A}">
                    <a16:rowId xmlns:a16="http://schemas.microsoft.com/office/drawing/2014/main" val="2907775891"/>
                  </a:ext>
                </a:extLst>
              </a:tr>
              <a:tr h="200348">
                <a:tc>
                  <a:txBody>
                    <a:bodyPr/>
                    <a:lstStyle/>
                    <a:p>
                      <a:pPr algn="ctr" fontAlgn="ctr"/>
                      <a:r>
                        <a:rPr lang="en-GB" sz="1100" b="0" i="0" u="none" strike="noStrike">
                          <a:solidFill>
                            <a:srgbClr val="001E85"/>
                          </a:solidFill>
                          <a:effectLst/>
                          <a:latin typeface="Times New Roman" panose="02020603050405020304" pitchFamily="18" charset="0"/>
                        </a:rPr>
                        <a:t>2</a:t>
                      </a:r>
                    </a:p>
                  </a:txBody>
                  <a:tcPr marL="0" marR="0" marT="0" marB="0" anchor="ctr">
                    <a:lnL>
                      <a:noFill/>
                    </a:lnL>
                    <a:lnR>
                      <a:noFill/>
                    </a:lnR>
                    <a:lnT>
                      <a:noFill/>
                    </a:lnT>
                    <a:lnB>
                      <a:noFill/>
                    </a:lnB>
                    <a:noFill/>
                  </a:tcPr>
                </a:tc>
                <a:extLst>
                  <a:ext uri="{0D108BD9-81ED-4DB2-BD59-A6C34878D82A}">
                    <a16:rowId xmlns:a16="http://schemas.microsoft.com/office/drawing/2014/main" val="2057937885"/>
                  </a:ext>
                </a:extLst>
              </a:tr>
              <a:tr h="200348">
                <a:tc>
                  <a:txBody>
                    <a:bodyPr/>
                    <a:lstStyle/>
                    <a:p>
                      <a:pPr algn="ctr" fontAlgn="ctr"/>
                      <a:r>
                        <a:rPr lang="en-GB" sz="1100" b="0" i="0" u="none" strike="noStrike">
                          <a:solidFill>
                            <a:srgbClr val="001E85"/>
                          </a:solidFill>
                          <a:effectLst/>
                          <a:latin typeface="Times New Roman" panose="02020603050405020304" pitchFamily="18" charset="0"/>
                        </a:rPr>
                        <a:t>2</a:t>
                      </a:r>
                    </a:p>
                  </a:txBody>
                  <a:tcPr marL="0" marR="0" marT="0" marB="0" anchor="ctr">
                    <a:lnL>
                      <a:noFill/>
                    </a:lnL>
                    <a:lnR>
                      <a:noFill/>
                    </a:lnR>
                    <a:lnT>
                      <a:noFill/>
                    </a:lnT>
                    <a:lnB>
                      <a:noFill/>
                    </a:lnB>
                    <a:noFill/>
                  </a:tcPr>
                </a:tc>
                <a:extLst>
                  <a:ext uri="{0D108BD9-81ED-4DB2-BD59-A6C34878D82A}">
                    <a16:rowId xmlns:a16="http://schemas.microsoft.com/office/drawing/2014/main" val="4191997890"/>
                  </a:ext>
                </a:extLst>
              </a:tr>
              <a:tr h="200348">
                <a:tc>
                  <a:txBody>
                    <a:bodyPr/>
                    <a:lstStyle/>
                    <a:p>
                      <a:pPr algn="ctr" fontAlgn="ctr"/>
                      <a:r>
                        <a:rPr lang="en-GB" sz="1100" b="0" i="0" u="none" strike="noStrike">
                          <a:solidFill>
                            <a:srgbClr val="001E85"/>
                          </a:solidFill>
                          <a:effectLst/>
                          <a:latin typeface="Times New Roman" panose="02020603050405020304" pitchFamily="18" charset="0"/>
                        </a:rPr>
                        <a:t>1</a:t>
                      </a:r>
                    </a:p>
                  </a:txBody>
                  <a:tcPr marL="0" marR="0" marT="0" marB="0" anchor="ctr">
                    <a:lnL>
                      <a:noFill/>
                    </a:lnL>
                    <a:lnR>
                      <a:noFill/>
                    </a:lnR>
                    <a:lnT>
                      <a:noFill/>
                    </a:lnT>
                    <a:lnB>
                      <a:noFill/>
                    </a:lnB>
                    <a:noFill/>
                  </a:tcPr>
                </a:tc>
                <a:extLst>
                  <a:ext uri="{0D108BD9-81ED-4DB2-BD59-A6C34878D82A}">
                    <a16:rowId xmlns:a16="http://schemas.microsoft.com/office/drawing/2014/main" val="2743865970"/>
                  </a:ext>
                </a:extLst>
              </a:tr>
              <a:tr h="200348">
                <a:tc>
                  <a:txBody>
                    <a:bodyPr/>
                    <a:lstStyle/>
                    <a:p>
                      <a:pPr algn="ctr" fontAlgn="ctr"/>
                      <a:r>
                        <a:rPr lang="en-GB" sz="1100" b="0" i="0" u="none" strike="noStrike">
                          <a:solidFill>
                            <a:srgbClr val="001E85"/>
                          </a:solidFill>
                          <a:effectLst/>
                          <a:latin typeface="Times New Roman" panose="02020603050405020304" pitchFamily="18" charset="0"/>
                        </a:rPr>
                        <a:t>2</a:t>
                      </a:r>
                    </a:p>
                  </a:txBody>
                  <a:tcPr marL="0" marR="0" marT="0" marB="0" anchor="ctr">
                    <a:lnL>
                      <a:noFill/>
                    </a:lnL>
                    <a:lnR>
                      <a:noFill/>
                    </a:lnR>
                    <a:lnT>
                      <a:noFill/>
                    </a:lnT>
                    <a:lnB>
                      <a:noFill/>
                    </a:lnB>
                    <a:noFill/>
                  </a:tcPr>
                </a:tc>
                <a:extLst>
                  <a:ext uri="{0D108BD9-81ED-4DB2-BD59-A6C34878D82A}">
                    <a16:rowId xmlns:a16="http://schemas.microsoft.com/office/drawing/2014/main" val="886345252"/>
                  </a:ext>
                </a:extLst>
              </a:tr>
              <a:tr h="200348">
                <a:tc>
                  <a:txBody>
                    <a:bodyPr/>
                    <a:lstStyle/>
                    <a:p>
                      <a:pPr algn="ctr" fontAlgn="ctr"/>
                      <a:r>
                        <a:rPr lang="en-GB" sz="1100" b="0" i="0" u="none" strike="noStrike">
                          <a:solidFill>
                            <a:srgbClr val="001E85"/>
                          </a:solidFill>
                          <a:effectLst/>
                          <a:latin typeface="Times New Roman" panose="02020603050405020304" pitchFamily="18" charset="0"/>
                        </a:rPr>
                        <a:t>1</a:t>
                      </a:r>
                    </a:p>
                  </a:txBody>
                  <a:tcPr marL="0" marR="0" marT="0" marB="0" anchor="ctr">
                    <a:lnL>
                      <a:noFill/>
                    </a:lnL>
                    <a:lnR>
                      <a:noFill/>
                    </a:lnR>
                    <a:lnT>
                      <a:noFill/>
                    </a:lnT>
                    <a:lnB>
                      <a:noFill/>
                    </a:lnB>
                    <a:noFill/>
                  </a:tcPr>
                </a:tc>
                <a:extLst>
                  <a:ext uri="{0D108BD9-81ED-4DB2-BD59-A6C34878D82A}">
                    <a16:rowId xmlns:a16="http://schemas.microsoft.com/office/drawing/2014/main" val="3508184984"/>
                  </a:ext>
                </a:extLst>
              </a:tr>
              <a:tr h="200348">
                <a:tc>
                  <a:txBody>
                    <a:bodyPr/>
                    <a:lstStyle/>
                    <a:p>
                      <a:pPr algn="ctr" fontAlgn="ctr"/>
                      <a:r>
                        <a:rPr lang="en-GB" sz="1100" b="0" i="0" u="none" strike="noStrike">
                          <a:solidFill>
                            <a:srgbClr val="001E85"/>
                          </a:solidFill>
                          <a:effectLst/>
                          <a:latin typeface="Times New Roman" panose="02020603050405020304" pitchFamily="18" charset="0"/>
                        </a:rPr>
                        <a:t>1</a:t>
                      </a:r>
                    </a:p>
                  </a:txBody>
                  <a:tcPr marL="0" marR="0" marT="0" marB="0" anchor="ctr">
                    <a:lnL>
                      <a:noFill/>
                    </a:lnL>
                    <a:lnR>
                      <a:noFill/>
                    </a:lnR>
                    <a:lnT>
                      <a:noFill/>
                    </a:lnT>
                    <a:lnB>
                      <a:noFill/>
                    </a:lnB>
                    <a:noFill/>
                  </a:tcPr>
                </a:tc>
                <a:extLst>
                  <a:ext uri="{0D108BD9-81ED-4DB2-BD59-A6C34878D82A}">
                    <a16:rowId xmlns:a16="http://schemas.microsoft.com/office/drawing/2014/main" val="3673687757"/>
                  </a:ext>
                </a:extLst>
              </a:tr>
              <a:tr h="200348">
                <a:tc>
                  <a:txBody>
                    <a:bodyPr/>
                    <a:lstStyle/>
                    <a:p>
                      <a:pPr algn="ctr" fontAlgn="ctr"/>
                      <a:r>
                        <a:rPr lang="en-GB" sz="1100" b="0" i="0" u="none" strike="noStrike" dirty="0">
                          <a:solidFill>
                            <a:srgbClr val="001E85"/>
                          </a:solidFill>
                          <a:effectLst/>
                          <a:latin typeface="Times New Roman" panose="02020603050405020304" pitchFamily="18" charset="0"/>
                        </a:rPr>
                        <a:t>1</a:t>
                      </a:r>
                    </a:p>
                  </a:txBody>
                  <a:tcPr marL="0" marR="0" marT="0" marB="0" anchor="ctr">
                    <a:lnL>
                      <a:noFill/>
                    </a:lnL>
                    <a:lnR>
                      <a:noFill/>
                    </a:lnR>
                    <a:lnT>
                      <a:noFill/>
                    </a:lnT>
                    <a:lnB>
                      <a:noFill/>
                    </a:lnB>
                    <a:noFill/>
                  </a:tcPr>
                </a:tc>
                <a:extLst>
                  <a:ext uri="{0D108BD9-81ED-4DB2-BD59-A6C34878D82A}">
                    <a16:rowId xmlns:a16="http://schemas.microsoft.com/office/drawing/2014/main" val="3583900048"/>
                  </a:ext>
                </a:extLst>
              </a:tr>
            </a:tbl>
          </a:graphicData>
        </a:graphic>
      </p:graphicFrame>
      <p:sp>
        <p:nvSpPr>
          <p:cNvPr id="341" name="Title 1">
            <a:extLst>
              <a:ext uri="{FF2B5EF4-FFF2-40B4-BE49-F238E27FC236}">
                <a16:creationId xmlns:a16="http://schemas.microsoft.com/office/drawing/2014/main" id="{F749A2F1-57B4-B941-B47F-35141C3DB717}"/>
              </a:ext>
            </a:extLst>
          </p:cNvPr>
          <p:cNvSpPr txBox="1">
            <a:spLocks/>
          </p:cNvSpPr>
          <p:nvPr/>
        </p:nvSpPr>
        <p:spPr>
          <a:xfrm>
            <a:off x="227012" y="507027"/>
            <a:ext cx="11660188" cy="1149676"/>
          </a:xfrm>
          <a:prstGeom prst="rect">
            <a:avLst/>
          </a:prstGeom>
        </p:spPr>
        <p:txBody>
          <a:bodyPr vert="horz" lIns="0" tIns="0" rIns="0" bIns="46800" rtlCol="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z="3200" dirty="0"/>
              <a:t>Deployment</a:t>
            </a:r>
            <a:r>
              <a:rPr lang="hr-HR" sz="3200" dirty="0"/>
              <a:t> status as </a:t>
            </a:r>
            <a:r>
              <a:rPr lang="en-US" sz="3200" dirty="0"/>
              <a:t>of</a:t>
            </a:r>
            <a:r>
              <a:rPr lang="hr-HR" sz="3200" dirty="0"/>
              <a:t> </a:t>
            </a:r>
            <a:r>
              <a:rPr lang="en-GB" sz="3200" dirty="0"/>
              <a:t>15 October</a:t>
            </a:r>
            <a:r>
              <a:rPr lang="hr-HR" sz="3200" dirty="0"/>
              <a:t> 2023</a:t>
            </a:r>
            <a:r>
              <a:rPr lang="en-US" sz="3200" dirty="0"/>
              <a:t> (SMEW-SIW)</a:t>
            </a:r>
            <a:endParaRPr kumimoji="0" lang="en-GB" sz="3200" b="0" i="0" u="none" strike="noStrike" kern="1200" cap="none" spc="-100" normalizeH="0" baseline="0" noProof="0" dirty="0">
              <a:ln>
                <a:noFill/>
              </a:ln>
              <a:solidFill>
                <a:srgbClr val="002182"/>
              </a:solidFill>
              <a:effectLst/>
              <a:uLnTx/>
              <a:uFillTx/>
              <a:latin typeface="Times New Roman" panose="02020603050405020304" pitchFamily="18" charset="0"/>
              <a:ea typeface="+mj-ea"/>
              <a:cs typeface="+mj-cs"/>
            </a:endParaRPr>
          </a:p>
        </p:txBody>
      </p:sp>
      <p:sp>
        <p:nvSpPr>
          <p:cNvPr id="26" name="Segnaposto testo 7">
            <a:extLst>
              <a:ext uri="{FF2B5EF4-FFF2-40B4-BE49-F238E27FC236}">
                <a16:creationId xmlns:a16="http://schemas.microsoft.com/office/drawing/2014/main" id="{80ADA832-CAA8-2848-A5A9-909A01CE2A3D}"/>
              </a:ext>
            </a:extLst>
          </p:cNvPr>
          <p:cNvSpPr>
            <a:spLocks noGrp="1"/>
          </p:cNvSpPr>
          <p:nvPr>
            <p:ph type="body" sz="quarter" idx="4294967295"/>
          </p:nvPr>
        </p:nvSpPr>
        <p:spPr>
          <a:xfrm>
            <a:off x="6853721" y="1213305"/>
            <a:ext cx="2509203" cy="244682"/>
          </a:xfrm>
          <a:prstGeom prst="rect">
            <a:avLst/>
          </a:prstGeom>
          <a:noFill/>
        </p:spPr>
        <p:txBody>
          <a:bodyPr wrap="square" rtlCol="0">
            <a:spAutoFit/>
          </a:bodyPr>
          <a:lstStyle/>
          <a:p>
            <a:pPr marL="0" indent="0" algn="ctr">
              <a:buNone/>
            </a:pPr>
            <a:r>
              <a:rPr lang="en-US" sz="1100" b="1" i="1" dirty="0">
                <a:latin typeface="+mn-lt"/>
              </a:rPr>
              <a:t># </a:t>
            </a:r>
            <a:r>
              <a:rPr lang="hr-HR" sz="1100" b="1" i="1" dirty="0">
                <a:latin typeface="+mn-lt"/>
              </a:rPr>
              <a:t>of </a:t>
            </a:r>
            <a:r>
              <a:rPr lang="en-US" sz="1100" b="1" i="1" dirty="0">
                <a:latin typeface="+mn-lt"/>
              </a:rPr>
              <a:t>signed guarantee products</a:t>
            </a:r>
            <a:endParaRPr lang="en-GB" sz="1100" b="1" i="1" dirty="0">
              <a:latin typeface="+mn-lt"/>
            </a:endParaRPr>
          </a:p>
        </p:txBody>
      </p:sp>
      <p:cxnSp>
        <p:nvCxnSpPr>
          <p:cNvPr id="27" name="Connettore 1 22">
            <a:extLst>
              <a:ext uri="{FF2B5EF4-FFF2-40B4-BE49-F238E27FC236}">
                <a16:creationId xmlns:a16="http://schemas.microsoft.com/office/drawing/2014/main" id="{D20FA064-2937-204F-B206-F068B8366DCD}"/>
              </a:ext>
            </a:extLst>
          </p:cNvPr>
          <p:cNvCxnSpPr>
            <a:cxnSpLocks/>
          </p:cNvCxnSpPr>
          <p:nvPr/>
        </p:nvCxnSpPr>
        <p:spPr>
          <a:xfrm flipV="1">
            <a:off x="5966929" y="1006593"/>
            <a:ext cx="5998059" cy="260"/>
          </a:xfrm>
          <a:prstGeom prst="line">
            <a:avLst/>
          </a:prstGeom>
          <a:ln w="19050">
            <a:solidFill>
              <a:srgbClr val="FF5AFB"/>
            </a:solidFill>
          </a:ln>
        </p:spPr>
        <p:style>
          <a:lnRef idx="1">
            <a:schemeClr val="accent1"/>
          </a:lnRef>
          <a:fillRef idx="0">
            <a:schemeClr val="accent1"/>
          </a:fillRef>
          <a:effectRef idx="0">
            <a:schemeClr val="accent1"/>
          </a:effectRef>
          <a:fontRef idx="minor">
            <a:schemeClr val="tx1"/>
          </a:fontRef>
        </p:style>
      </p:cxnSp>
      <p:cxnSp>
        <p:nvCxnSpPr>
          <p:cNvPr id="29" name="Connettore 1 21">
            <a:extLst>
              <a:ext uri="{FF2B5EF4-FFF2-40B4-BE49-F238E27FC236}">
                <a16:creationId xmlns:a16="http://schemas.microsoft.com/office/drawing/2014/main" id="{ECC3300A-43D6-984B-B72F-B6EC2A097434}"/>
              </a:ext>
            </a:extLst>
          </p:cNvPr>
          <p:cNvCxnSpPr>
            <a:cxnSpLocks/>
          </p:cNvCxnSpPr>
          <p:nvPr/>
        </p:nvCxnSpPr>
        <p:spPr>
          <a:xfrm flipV="1">
            <a:off x="227012" y="1011387"/>
            <a:ext cx="5508000" cy="1721"/>
          </a:xfrm>
          <a:prstGeom prst="line">
            <a:avLst/>
          </a:prstGeom>
          <a:ln w="19050">
            <a:solidFill>
              <a:srgbClr val="FF5AFB"/>
            </a:solidFill>
          </a:ln>
        </p:spPr>
        <p:style>
          <a:lnRef idx="1">
            <a:schemeClr val="accent1"/>
          </a:lnRef>
          <a:fillRef idx="0">
            <a:schemeClr val="accent1"/>
          </a:fillRef>
          <a:effectRef idx="0">
            <a:schemeClr val="accent1"/>
          </a:effectRef>
          <a:fontRef idx="minor">
            <a:schemeClr val="tx1"/>
          </a:fontRef>
        </p:style>
      </p:cxnSp>
      <p:sp>
        <p:nvSpPr>
          <p:cNvPr id="37" name="Text Placeholder 3"/>
          <p:cNvSpPr>
            <a:spLocks noGrp="1"/>
          </p:cNvSpPr>
          <p:nvPr>
            <p:ph type="body" sz="quarter" idx="10"/>
          </p:nvPr>
        </p:nvSpPr>
        <p:spPr>
          <a:xfrm>
            <a:off x="227013" y="119063"/>
            <a:ext cx="6947510" cy="197490"/>
          </a:xfrm>
        </p:spPr>
        <p:txBody>
          <a:bodyPr/>
          <a:lstStyle/>
          <a:p>
            <a:r>
              <a:rPr lang="en-US" dirty="0"/>
              <a:t>SMEW-SIW Portfolio Guarantee Products</a:t>
            </a:r>
            <a:r>
              <a:rPr lang="hr-HR" dirty="0"/>
              <a:t> –</a:t>
            </a:r>
            <a:r>
              <a:rPr lang="en-GB" dirty="0"/>
              <a:t> Deployment status</a:t>
            </a:r>
          </a:p>
        </p:txBody>
      </p:sp>
      <p:sp>
        <p:nvSpPr>
          <p:cNvPr id="48" name="Segnaposto testo 5">
            <a:extLst>
              <a:ext uri="{FF2B5EF4-FFF2-40B4-BE49-F238E27FC236}">
                <a16:creationId xmlns:a16="http://schemas.microsoft.com/office/drawing/2014/main" id="{CADA6CA1-900F-A247-8292-53169FCC9AC6}"/>
              </a:ext>
            </a:extLst>
          </p:cNvPr>
          <p:cNvSpPr>
            <a:spLocks noGrp="1"/>
          </p:cNvSpPr>
          <p:nvPr>
            <p:ph type="body" sz="quarter" idx="4294967295"/>
          </p:nvPr>
        </p:nvSpPr>
        <p:spPr>
          <a:xfrm>
            <a:off x="227012" y="4043174"/>
            <a:ext cx="5876049" cy="486176"/>
          </a:xfrm>
          <a:prstGeom prst="rect">
            <a:avLst/>
          </a:prstGeom>
        </p:spPr>
        <p:txBody>
          <a:bodyPr>
            <a:noAutofit/>
          </a:bodyPr>
          <a:lstStyle/>
          <a:p>
            <a:pPr marL="0" indent="0">
              <a:spcAft>
                <a:spcPts val="600"/>
              </a:spcAft>
              <a:buNone/>
            </a:pPr>
            <a:r>
              <a:rPr lang="en-US" sz="1600" b="1" dirty="0"/>
              <a:t>Signatures under SMEW- SIW guarantee products</a:t>
            </a:r>
            <a:endParaRPr lang="en-GB" sz="1600" dirty="0"/>
          </a:p>
        </p:txBody>
      </p:sp>
      <p:cxnSp>
        <p:nvCxnSpPr>
          <p:cNvPr id="49" name="Connettore 1 21">
            <a:extLst>
              <a:ext uri="{FF2B5EF4-FFF2-40B4-BE49-F238E27FC236}">
                <a16:creationId xmlns:a16="http://schemas.microsoft.com/office/drawing/2014/main" id="{ECC3300A-43D6-984B-B72F-B6EC2A097434}"/>
              </a:ext>
            </a:extLst>
          </p:cNvPr>
          <p:cNvCxnSpPr>
            <a:cxnSpLocks/>
          </p:cNvCxnSpPr>
          <p:nvPr/>
        </p:nvCxnSpPr>
        <p:spPr>
          <a:xfrm>
            <a:off x="227011" y="4032231"/>
            <a:ext cx="5508000" cy="0"/>
          </a:xfrm>
          <a:prstGeom prst="line">
            <a:avLst/>
          </a:prstGeom>
          <a:ln w="19050">
            <a:solidFill>
              <a:srgbClr val="FF5AFB"/>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90666" y="6110745"/>
            <a:ext cx="28467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Times New Roman"/>
                <a:ea typeface="+mn-ea"/>
                <a:cs typeface="+mn-cs"/>
              </a:rPr>
              <a:t>5</a:t>
            </a:r>
          </a:p>
        </p:txBody>
      </p:sp>
      <p:sp>
        <p:nvSpPr>
          <p:cNvPr id="9" name="TextBox 8"/>
          <p:cNvSpPr txBox="1"/>
          <p:nvPr/>
        </p:nvSpPr>
        <p:spPr>
          <a:xfrm>
            <a:off x="7095234" y="3006885"/>
            <a:ext cx="1601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Times New Roman"/>
                <a:ea typeface="+mn-ea"/>
                <a:cs typeface="+mn-cs"/>
              </a:rPr>
              <a:t>2</a:t>
            </a:r>
          </a:p>
        </p:txBody>
      </p:sp>
      <p:sp>
        <p:nvSpPr>
          <p:cNvPr id="6" name="TextBox 5">
            <a:extLst>
              <a:ext uri="{FF2B5EF4-FFF2-40B4-BE49-F238E27FC236}">
                <a16:creationId xmlns:a16="http://schemas.microsoft.com/office/drawing/2014/main" id="{41512688-17C4-4859-90CA-75D4A737992B}"/>
              </a:ext>
            </a:extLst>
          </p:cNvPr>
          <p:cNvSpPr txBox="1"/>
          <p:nvPr/>
        </p:nvSpPr>
        <p:spPr>
          <a:xfrm>
            <a:off x="10892970" y="1124331"/>
            <a:ext cx="787846" cy="430887"/>
          </a:xfrm>
          <a:prstGeom prst="rect">
            <a:avLst/>
          </a:prstGeom>
          <a:noFill/>
        </p:spPr>
        <p:txBody>
          <a:bodyPr wrap="square" rtlCol="0">
            <a:spAutoFit/>
          </a:bodyPr>
          <a:lstStyle/>
          <a:p>
            <a:pPr algn="ctr"/>
            <a:r>
              <a:rPr lang="en-US" sz="1100" b="1" i="1" dirty="0"/>
              <a:t># FIs per </a:t>
            </a:r>
          </a:p>
          <a:p>
            <a:pPr algn="ctr"/>
            <a:r>
              <a:rPr lang="en-US" sz="1100" b="1" i="1" dirty="0"/>
              <a:t>country</a:t>
            </a:r>
            <a:endParaRPr lang="en-US" sz="2000" b="1" i="1" dirty="0"/>
          </a:p>
        </p:txBody>
      </p:sp>
      <p:sp>
        <p:nvSpPr>
          <p:cNvPr id="4" name="Segnaposto testo 5">
            <a:extLst>
              <a:ext uri="{FF2B5EF4-FFF2-40B4-BE49-F238E27FC236}">
                <a16:creationId xmlns:a16="http://schemas.microsoft.com/office/drawing/2014/main" id="{C804F402-46C3-698A-0EA4-61D073B48E77}"/>
              </a:ext>
            </a:extLst>
          </p:cNvPr>
          <p:cNvSpPr txBox="1">
            <a:spLocks/>
          </p:cNvSpPr>
          <p:nvPr/>
        </p:nvSpPr>
        <p:spPr>
          <a:xfrm>
            <a:off x="227012" y="1119079"/>
            <a:ext cx="5747553" cy="27951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1700" b="1" dirty="0"/>
              <a:t>97</a:t>
            </a:r>
            <a:r>
              <a:rPr lang="en-150" sz="1700" b="1" dirty="0"/>
              <a:t> guarantee agreements signed with </a:t>
            </a:r>
            <a:r>
              <a:rPr lang="en-US" sz="1700" b="1" dirty="0"/>
              <a:t>90</a:t>
            </a:r>
            <a:r>
              <a:rPr lang="en-150" sz="1700" b="1" dirty="0"/>
              <a:t> FI</a:t>
            </a:r>
            <a:r>
              <a:rPr lang="en-US" sz="1700" b="1" dirty="0"/>
              <a:t>s</a:t>
            </a:r>
            <a:endParaRPr lang="en-150" sz="1700" b="1" dirty="0"/>
          </a:p>
          <a:p>
            <a:pPr lvl="1">
              <a:buFont typeface="Wingdings" panose="05000000000000000000" pitchFamily="2" charset="2"/>
              <a:buChar char="§"/>
            </a:pPr>
            <a:r>
              <a:rPr lang="en-US" sz="1700" dirty="0">
                <a:solidFill>
                  <a:srgbClr val="001E85"/>
                </a:solidFill>
              </a:rPr>
              <a:t>65</a:t>
            </a:r>
            <a:r>
              <a:rPr lang="en-150" sz="1700" dirty="0">
                <a:solidFill>
                  <a:srgbClr val="001E85"/>
                </a:solidFill>
              </a:rPr>
              <a:t> FIs entered into a guarantee agreement covering</a:t>
            </a:r>
            <a:r>
              <a:rPr lang="en-US" sz="1700" dirty="0">
                <a:solidFill>
                  <a:srgbClr val="001E85"/>
                </a:solidFill>
              </a:rPr>
              <a:t> </a:t>
            </a:r>
            <a:r>
              <a:rPr lang="en-150" sz="1700" dirty="0">
                <a:solidFill>
                  <a:srgbClr val="001E85"/>
                </a:solidFill>
              </a:rPr>
              <a:t>2</a:t>
            </a:r>
            <a:r>
              <a:rPr lang="en-US" sz="1700" dirty="0">
                <a:solidFill>
                  <a:srgbClr val="001E85"/>
                </a:solidFill>
              </a:rPr>
              <a:t> or</a:t>
            </a:r>
            <a:r>
              <a:rPr lang="en-150" sz="1700" dirty="0">
                <a:solidFill>
                  <a:srgbClr val="001E85"/>
                </a:solidFill>
              </a:rPr>
              <a:t> more guarantee products </a:t>
            </a:r>
            <a:endParaRPr lang="en-US" sz="1700" dirty="0">
              <a:solidFill>
                <a:srgbClr val="001E85"/>
              </a:solidFill>
            </a:endParaRPr>
          </a:p>
          <a:p>
            <a:pPr>
              <a:buFont typeface="Wingdings" panose="05000000000000000000" pitchFamily="2" charset="2"/>
              <a:buChar char="§"/>
            </a:pPr>
            <a:r>
              <a:rPr lang="en-150" sz="1700" b="1" dirty="0"/>
              <a:t>EUR </a:t>
            </a:r>
            <a:r>
              <a:rPr lang="en-US" sz="1700" b="1" dirty="0"/>
              <a:t>3.8bn</a:t>
            </a:r>
            <a:r>
              <a:rPr lang="en-150" sz="1700" b="1" dirty="0"/>
              <a:t> signed guarantee amount</a:t>
            </a:r>
            <a:r>
              <a:rPr lang="en-US" sz="1700" b="1" dirty="0"/>
              <a:t>*</a:t>
            </a:r>
            <a:r>
              <a:rPr lang="en-US" sz="1700" dirty="0"/>
              <a:t>, of which: </a:t>
            </a:r>
            <a:endParaRPr lang="en-150" sz="1700" dirty="0"/>
          </a:p>
          <a:p>
            <a:pPr lvl="1">
              <a:buFont typeface="Wingdings" panose="05000000000000000000" pitchFamily="2" charset="2"/>
              <a:buChar char="§"/>
            </a:pPr>
            <a:r>
              <a:rPr lang="en-US" sz="1700" dirty="0"/>
              <a:t>U</a:t>
            </a:r>
            <a:r>
              <a:rPr lang="en-150" sz="1700" dirty="0"/>
              <a:t>ncap</a:t>
            </a:r>
            <a:r>
              <a:rPr lang="en-US" sz="1700" dirty="0"/>
              <a:t>p</a:t>
            </a:r>
            <a:r>
              <a:rPr lang="en-150" sz="1700" dirty="0"/>
              <a:t>ed transactions </a:t>
            </a:r>
            <a:r>
              <a:rPr lang="en-US" sz="1700" dirty="0"/>
              <a:t>c.</a:t>
            </a:r>
            <a:r>
              <a:rPr lang="en-150" sz="1700" dirty="0"/>
              <a:t>EUR </a:t>
            </a:r>
            <a:r>
              <a:rPr lang="en-US" sz="1700" dirty="0"/>
              <a:t>3.4 bn*</a:t>
            </a:r>
          </a:p>
          <a:p>
            <a:pPr lvl="1">
              <a:buFont typeface="Wingdings" panose="05000000000000000000" pitchFamily="2" charset="2"/>
              <a:buChar char="§"/>
            </a:pPr>
            <a:r>
              <a:rPr lang="en-US" sz="1700" dirty="0"/>
              <a:t>C</a:t>
            </a:r>
            <a:r>
              <a:rPr lang="en-150" sz="1700" dirty="0"/>
              <a:t>apped transactions EUR </a:t>
            </a:r>
            <a:r>
              <a:rPr lang="en-US" sz="1700" dirty="0"/>
              <a:t>413m*</a:t>
            </a:r>
          </a:p>
          <a:p>
            <a:pPr>
              <a:buFont typeface="Wingdings" panose="05000000000000000000" pitchFamily="2" charset="2"/>
              <a:buChar char="§"/>
            </a:pPr>
            <a:r>
              <a:rPr lang="en-US" sz="1700" b="1" dirty="0"/>
              <a:t>Expected portfolio volume </a:t>
            </a:r>
            <a:r>
              <a:rPr lang="en-US" sz="1700" dirty="0"/>
              <a:t>(signed transactions)</a:t>
            </a:r>
            <a:r>
              <a:rPr lang="en-US" sz="1700" b="1" dirty="0"/>
              <a:t> EUR 12.8bn </a:t>
            </a:r>
          </a:p>
          <a:p>
            <a:pPr>
              <a:buFont typeface="Wingdings" panose="05000000000000000000" pitchFamily="2" charset="2"/>
              <a:buChar char="§"/>
            </a:pPr>
            <a:r>
              <a:rPr lang="en-150" sz="1700" b="1" dirty="0">
                <a:solidFill>
                  <a:srgbClr val="001E85"/>
                </a:solidFill>
              </a:rPr>
              <a:t>Covering </a:t>
            </a:r>
            <a:r>
              <a:rPr lang="en-US" sz="1700" b="1" dirty="0">
                <a:solidFill>
                  <a:srgbClr val="001E85"/>
                </a:solidFill>
              </a:rPr>
              <a:t>25</a:t>
            </a:r>
            <a:r>
              <a:rPr lang="en-150" sz="1700" b="1" dirty="0">
                <a:solidFill>
                  <a:srgbClr val="001E85"/>
                </a:solidFill>
              </a:rPr>
              <a:t> Countries </a:t>
            </a:r>
            <a:r>
              <a:rPr lang="en-150" sz="1700" dirty="0">
                <a:solidFill>
                  <a:srgbClr val="001E85"/>
                </a:solidFill>
              </a:rPr>
              <a:t>(incl. Multi-</a:t>
            </a:r>
            <a:r>
              <a:rPr lang="en-GB" sz="1700" dirty="0">
                <a:solidFill>
                  <a:srgbClr val="001E85"/>
                </a:solidFill>
              </a:rPr>
              <a:t>C</a:t>
            </a:r>
            <a:r>
              <a:rPr lang="en-150" sz="1700" dirty="0">
                <a:solidFill>
                  <a:srgbClr val="001E85"/>
                </a:solidFill>
              </a:rPr>
              <a:t>ountry transactions)</a:t>
            </a:r>
            <a:r>
              <a:rPr lang="en-150" sz="1700" i="1" dirty="0">
                <a:solidFill>
                  <a:srgbClr val="001E85"/>
                </a:solidFill>
              </a:rPr>
              <a:t>*</a:t>
            </a:r>
            <a:r>
              <a:rPr lang="en-GB" sz="1700" i="1" dirty="0">
                <a:solidFill>
                  <a:srgbClr val="001E85"/>
                </a:solidFill>
              </a:rPr>
              <a:t>*</a:t>
            </a:r>
          </a:p>
        </p:txBody>
      </p:sp>
      <p:grpSp>
        <p:nvGrpSpPr>
          <p:cNvPr id="41" name="Group 40">
            <a:extLst>
              <a:ext uri="{FF2B5EF4-FFF2-40B4-BE49-F238E27FC236}">
                <a16:creationId xmlns:a16="http://schemas.microsoft.com/office/drawing/2014/main" id="{360E61CE-4A24-59BB-4E68-77ACFAE7A229}"/>
              </a:ext>
            </a:extLst>
          </p:cNvPr>
          <p:cNvGrpSpPr/>
          <p:nvPr/>
        </p:nvGrpSpPr>
        <p:grpSpPr>
          <a:xfrm>
            <a:off x="315912" y="4995135"/>
            <a:ext cx="3731895" cy="1013325"/>
            <a:chOff x="227012" y="4424507"/>
            <a:chExt cx="3731895" cy="1013325"/>
          </a:xfrm>
        </p:grpSpPr>
        <p:sp>
          <p:nvSpPr>
            <p:cNvPr id="11" name="Rectangle 10">
              <a:extLst>
                <a:ext uri="{FF2B5EF4-FFF2-40B4-BE49-F238E27FC236}">
                  <a16:creationId xmlns:a16="http://schemas.microsoft.com/office/drawing/2014/main" id="{1C45315C-FC86-B4DC-FE5B-748889D70F98}"/>
                </a:ext>
              </a:extLst>
            </p:cNvPr>
            <p:cNvSpPr/>
            <p:nvPr/>
          </p:nvSpPr>
          <p:spPr>
            <a:xfrm>
              <a:off x="227012" y="4713745"/>
              <a:ext cx="178783" cy="216338"/>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2" name="TextBox 11">
              <a:extLst>
                <a:ext uri="{FF2B5EF4-FFF2-40B4-BE49-F238E27FC236}">
                  <a16:creationId xmlns:a16="http://schemas.microsoft.com/office/drawing/2014/main" id="{A1805C86-4E2A-72A4-6F2A-E7C35B26B612}"/>
                </a:ext>
              </a:extLst>
            </p:cNvPr>
            <p:cNvSpPr txBox="1"/>
            <p:nvPr/>
          </p:nvSpPr>
          <p:spPr>
            <a:xfrm>
              <a:off x="363447" y="4678903"/>
              <a:ext cx="33355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82"/>
                  </a:solidFill>
                  <a:effectLst/>
                  <a:uLnTx/>
                  <a:uFillTx/>
                  <a:latin typeface="Times New Roman"/>
                  <a:ea typeface="+mn-ea"/>
                  <a:cs typeface="+mn-cs"/>
                </a:rPr>
                <a:t>Sustainability Guarantee</a:t>
              </a:r>
            </a:p>
          </p:txBody>
        </p:sp>
        <p:sp>
          <p:nvSpPr>
            <p:cNvPr id="13" name="Rectangle 12">
              <a:extLst>
                <a:ext uri="{FF2B5EF4-FFF2-40B4-BE49-F238E27FC236}">
                  <a16:creationId xmlns:a16="http://schemas.microsoft.com/office/drawing/2014/main" id="{6D7872A6-DA2E-FCEC-3DCC-6196FC227FC3}"/>
                </a:ext>
              </a:extLst>
            </p:cNvPr>
            <p:cNvSpPr/>
            <p:nvPr/>
          </p:nvSpPr>
          <p:spPr>
            <a:xfrm>
              <a:off x="227012" y="4957230"/>
              <a:ext cx="178783" cy="216338"/>
            </a:xfrm>
            <a:prstGeom prst="rect">
              <a:avLst/>
            </a:prstGeom>
            <a:solidFill>
              <a:srgbClr val="FF5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4" name="TextBox 13">
              <a:extLst>
                <a:ext uri="{FF2B5EF4-FFF2-40B4-BE49-F238E27FC236}">
                  <a16:creationId xmlns:a16="http://schemas.microsoft.com/office/drawing/2014/main" id="{DA657AAE-4E74-55BD-427F-014168D476D7}"/>
                </a:ext>
              </a:extLst>
            </p:cNvPr>
            <p:cNvSpPr txBox="1"/>
            <p:nvPr/>
          </p:nvSpPr>
          <p:spPr>
            <a:xfrm>
              <a:off x="363447" y="4900775"/>
              <a:ext cx="35954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82"/>
                  </a:solidFill>
                  <a:effectLst/>
                  <a:uLnTx/>
                  <a:uFillTx/>
                  <a:latin typeface="Times New Roman"/>
                  <a:ea typeface="+mn-ea"/>
                  <a:cs typeface="+mn-cs"/>
                </a:rPr>
                <a:t>Innovation and </a:t>
              </a:r>
              <a:r>
                <a:rPr kumimoji="0" lang="en-US" sz="1200" b="0" i="0" u="none" strike="noStrike" kern="1200" cap="none" spc="0" normalizeH="0" baseline="0" noProof="0" dirty="0" err="1">
                  <a:ln>
                    <a:noFill/>
                  </a:ln>
                  <a:solidFill>
                    <a:srgbClr val="002082"/>
                  </a:solidFill>
                  <a:effectLst/>
                  <a:uLnTx/>
                  <a:uFillTx/>
                  <a:latin typeface="Times New Roman"/>
                  <a:ea typeface="+mn-ea"/>
                  <a:cs typeface="+mn-cs"/>
                </a:rPr>
                <a:t>Digitalisation</a:t>
              </a:r>
              <a:r>
                <a:rPr kumimoji="0" lang="en-US" sz="1200" b="0" i="0" u="none" strike="noStrike" kern="1200" cap="none" spc="0" normalizeH="0" baseline="0" noProof="0" dirty="0">
                  <a:ln>
                    <a:noFill/>
                  </a:ln>
                  <a:solidFill>
                    <a:srgbClr val="002082"/>
                  </a:solidFill>
                  <a:effectLst/>
                  <a:uLnTx/>
                  <a:uFillTx/>
                  <a:latin typeface="Times New Roman"/>
                  <a:ea typeface="+mn-ea"/>
                  <a:cs typeface="+mn-cs"/>
                </a:rPr>
                <a:t> Guarantee</a:t>
              </a:r>
            </a:p>
          </p:txBody>
        </p:sp>
        <p:sp>
          <p:nvSpPr>
            <p:cNvPr id="16" name="Rectangle 15">
              <a:extLst>
                <a:ext uri="{FF2B5EF4-FFF2-40B4-BE49-F238E27FC236}">
                  <a16:creationId xmlns:a16="http://schemas.microsoft.com/office/drawing/2014/main" id="{6AF7281E-202D-B39E-0C73-F1C170D4FB79}"/>
                </a:ext>
              </a:extLst>
            </p:cNvPr>
            <p:cNvSpPr/>
            <p:nvPr/>
          </p:nvSpPr>
          <p:spPr>
            <a:xfrm>
              <a:off x="227012" y="4470260"/>
              <a:ext cx="178783" cy="216338"/>
            </a:xfrm>
            <a:prstGeom prst="rect">
              <a:avLst/>
            </a:prstGeom>
            <a:solidFill>
              <a:srgbClr val="E6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7" name="TextBox 16">
              <a:extLst>
                <a:ext uri="{FF2B5EF4-FFF2-40B4-BE49-F238E27FC236}">
                  <a16:creationId xmlns:a16="http://schemas.microsoft.com/office/drawing/2014/main" id="{E82307C6-BB5E-CB08-23CB-C0B1382CB8AF}"/>
                </a:ext>
              </a:extLst>
            </p:cNvPr>
            <p:cNvSpPr txBox="1"/>
            <p:nvPr/>
          </p:nvSpPr>
          <p:spPr>
            <a:xfrm>
              <a:off x="363447" y="4424507"/>
              <a:ext cx="35954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82"/>
                  </a:solidFill>
                  <a:effectLst/>
                  <a:uLnTx/>
                  <a:uFillTx/>
                  <a:latin typeface="Times New Roman"/>
                  <a:ea typeface="+mn-ea"/>
                  <a:cs typeface="+mn-cs"/>
                </a:rPr>
                <a:t>SME Competitiveness Guarantee</a:t>
              </a:r>
            </a:p>
          </p:txBody>
        </p:sp>
        <p:sp>
          <p:nvSpPr>
            <p:cNvPr id="18" name="Rectangle 17">
              <a:extLst>
                <a:ext uri="{FF2B5EF4-FFF2-40B4-BE49-F238E27FC236}">
                  <a16:creationId xmlns:a16="http://schemas.microsoft.com/office/drawing/2014/main" id="{6B231F4A-A4B7-06C9-7961-AC6C61462040}"/>
                </a:ext>
              </a:extLst>
            </p:cNvPr>
            <p:cNvSpPr/>
            <p:nvPr/>
          </p:nvSpPr>
          <p:spPr>
            <a:xfrm>
              <a:off x="227012" y="5199852"/>
              <a:ext cx="178783" cy="216338"/>
            </a:xfrm>
            <a:prstGeom prst="rect">
              <a:avLst/>
            </a:prstGeom>
            <a:solidFill>
              <a:srgbClr val="001E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9" name="TextBox 18">
              <a:extLst>
                <a:ext uri="{FF2B5EF4-FFF2-40B4-BE49-F238E27FC236}">
                  <a16:creationId xmlns:a16="http://schemas.microsoft.com/office/drawing/2014/main" id="{71723326-B155-1F30-6092-5D35DBBED2BE}"/>
                </a:ext>
              </a:extLst>
            </p:cNvPr>
            <p:cNvSpPr txBox="1"/>
            <p:nvPr/>
          </p:nvSpPr>
          <p:spPr>
            <a:xfrm>
              <a:off x="363447" y="5160833"/>
              <a:ext cx="35954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82"/>
                  </a:solidFill>
                  <a:effectLst/>
                  <a:uLnTx/>
                  <a:uFillTx/>
                  <a:latin typeface="Times New Roman"/>
                  <a:ea typeface="+mn-ea"/>
                  <a:cs typeface="+mn-cs"/>
                </a:rPr>
                <a:t>Culture and Creative Sectors Guarantee</a:t>
              </a:r>
            </a:p>
          </p:txBody>
        </p:sp>
      </p:grpSp>
      <p:grpSp>
        <p:nvGrpSpPr>
          <p:cNvPr id="10" name="Group 9">
            <a:extLst>
              <a:ext uri="{FF2B5EF4-FFF2-40B4-BE49-F238E27FC236}">
                <a16:creationId xmlns:a16="http://schemas.microsoft.com/office/drawing/2014/main" id="{1F167514-42A2-9873-67B4-2D74969FC684}"/>
              </a:ext>
            </a:extLst>
          </p:cNvPr>
          <p:cNvGrpSpPr/>
          <p:nvPr/>
        </p:nvGrpSpPr>
        <p:grpSpPr>
          <a:xfrm>
            <a:off x="2816362" y="4493362"/>
            <a:ext cx="2166935" cy="1553228"/>
            <a:chOff x="2143495" y="3583101"/>
            <a:chExt cx="2166935" cy="1553228"/>
          </a:xfrm>
        </p:grpSpPr>
        <p:grpSp>
          <p:nvGrpSpPr>
            <p:cNvPr id="20" name="Group 19">
              <a:extLst>
                <a:ext uri="{FF2B5EF4-FFF2-40B4-BE49-F238E27FC236}">
                  <a16:creationId xmlns:a16="http://schemas.microsoft.com/office/drawing/2014/main" id="{00D13AA6-968D-3218-445D-416BCF968612}"/>
                </a:ext>
              </a:extLst>
            </p:cNvPr>
            <p:cNvGrpSpPr/>
            <p:nvPr/>
          </p:nvGrpSpPr>
          <p:grpSpPr>
            <a:xfrm>
              <a:off x="2676241" y="4091717"/>
              <a:ext cx="338912" cy="1044612"/>
              <a:chOff x="4706765" y="3100590"/>
              <a:chExt cx="362081" cy="1516546"/>
            </a:xfrm>
          </p:grpSpPr>
          <p:sp>
            <p:nvSpPr>
              <p:cNvPr id="32" name="object 30">
                <a:extLst>
                  <a:ext uri="{FF2B5EF4-FFF2-40B4-BE49-F238E27FC236}">
                    <a16:creationId xmlns:a16="http://schemas.microsoft.com/office/drawing/2014/main" id="{9482944B-095C-44E3-9603-0B9B5D8166FC}"/>
                  </a:ext>
                </a:extLst>
              </p:cNvPr>
              <p:cNvSpPr/>
              <p:nvPr/>
            </p:nvSpPr>
            <p:spPr>
              <a:xfrm>
                <a:off x="4706789" y="3484917"/>
                <a:ext cx="362057" cy="347936"/>
              </a:xfrm>
              <a:custGeom>
                <a:avLst/>
                <a:gdLst/>
                <a:ahLst/>
                <a:cxnLst/>
                <a:rect l="l" t="t" r="r" b="b"/>
                <a:pathLst>
                  <a:path w="1456690" h="1456689">
                    <a:moveTo>
                      <a:pt x="728141" y="0"/>
                    </a:moveTo>
                    <a:lnTo>
                      <a:pt x="680265" y="1548"/>
                    </a:lnTo>
                    <a:lnTo>
                      <a:pt x="633216" y="6131"/>
                    </a:lnTo>
                    <a:lnTo>
                      <a:pt x="587090" y="13651"/>
                    </a:lnTo>
                    <a:lnTo>
                      <a:pt x="541983" y="24013"/>
                    </a:lnTo>
                    <a:lnTo>
                      <a:pt x="497991" y="37121"/>
                    </a:lnTo>
                    <a:lnTo>
                      <a:pt x="455209" y="52879"/>
                    </a:lnTo>
                    <a:lnTo>
                      <a:pt x="413734" y="71191"/>
                    </a:lnTo>
                    <a:lnTo>
                      <a:pt x="373662" y="91961"/>
                    </a:lnTo>
                    <a:lnTo>
                      <a:pt x="335088" y="115093"/>
                    </a:lnTo>
                    <a:lnTo>
                      <a:pt x="298109" y="140491"/>
                    </a:lnTo>
                    <a:lnTo>
                      <a:pt x="262820" y="168059"/>
                    </a:lnTo>
                    <a:lnTo>
                      <a:pt x="229317" y="197702"/>
                    </a:lnTo>
                    <a:lnTo>
                      <a:pt x="197697" y="229322"/>
                    </a:lnTo>
                    <a:lnTo>
                      <a:pt x="168055" y="262825"/>
                    </a:lnTo>
                    <a:lnTo>
                      <a:pt x="140488" y="298114"/>
                    </a:lnTo>
                    <a:lnTo>
                      <a:pt x="115090" y="335093"/>
                    </a:lnTo>
                    <a:lnTo>
                      <a:pt x="91959" y="373667"/>
                    </a:lnTo>
                    <a:lnTo>
                      <a:pt x="71189" y="413740"/>
                    </a:lnTo>
                    <a:lnTo>
                      <a:pt x="52878" y="455214"/>
                    </a:lnTo>
                    <a:lnTo>
                      <a:pt x="37120" y="497996"/>
                    </a:lnTo>
                    <a:lnTo>
                      <a:pt x="24013" y="541987"/>
                    </a:lnTo>
                    <a:lnTo>
                      <a:pt x="13651" y="587094"/>
                    </a:lnTo>
                    <a:lnTo>
                      <a:pt x="6131" y="633219"/>
                    </a:lnTo>
                    <a:lnTo>
                      <a:pt x="1548" y="680267"/>
                    </a:lnTo>
                    <a:lnTo>
                      <a:pt x="0" y="728141"/>
                    </a:lnTo>
                    <a:lnTo>
                      <a:pt x="1548" y="776017"/>
                    </a:lnTo>
                    <a:lnTo>
                      <a:pt x="6131" y="823066"/>
                    </a:lnTo>
                    <a:lnTo>
                      <a:pt x="13651" y="869192"/>
                    </a:lnTo>
                    <a:lnTo>
                      <a:pt x="24013" y="914300"/>
                    </a:lnTo>
                    <a:lnTo>
                      <a:pt x="37120" y="958292"/>
                    </a:lnTo>
                    <a:lnTo>
                      <a:pt x="52878" y="1001074"/>
                    </a:lnTo>
                    <a:lnTo>
                      <a:pt x="71189" y="1042549"/>
                    </a:lnTo>
                    <a:lnTo>
                      <a:pt x="91959" y="1082621"/>
                    </a:lnTo>
                    <a:lnTo>
                      <a:pt x="115090" y="1121195"/>
                    </a:lnTo>
                    <a:lnTo>
                      <a:pt x="140488" y="1158174"/>
                    </a:lnTo>
                    <a:lnTo>
                      <a:pt x="168055" y="1193463"/>
                    </a:lnTo>
                    <a:lnTo>
                      <a:pt x="197697" y="1226965"/>
                    </a:lnTo>
                    <a:lnTo>
                      <a:pt x="229317" y="1258586"/>
                    </a:lnTo>
                    <a:lnTo>
                      <a:pt x="262820" y="1288227"/>
                    </a:lnTo>
                    <a:lnTo>
                      <a:pt x="298109" y="1315795"/>
                    </a:lnTo>
                    <a:lnTo>
                      <a:pt x="335088" y="1341193"/>
                    </a:lnTo>
                    <a:lnTo>
                      <a:pt x="373662" y="1364324"/>
                    </a:lnTo>
                    <a:lnTo>
                      <a:pt x="413734" y="1385093"/>
                    </a:lnTo>
                    <a:lnTo>
                      <a:pt x="455209" y="1403405"/>
                    </a:lnTo>
                    <a:lnTo>
                      <a:pt x="497991" y="1419162"/>
                    </a:lnTo>
                    <a:lnTo>
                      <a:pt x="541983" y="1432270"/>
                    </a:lnTo>
                    <a:lnTo>
                      <a:pt x="587090" y="1442632"/>
                    </a:lnTo>
                    <a:lnTo>
                      <a:pt x="633216" y="1450152"/>
                    </a:lnTo>
                    <a:lnTo>
                      <a:pt x="680265" y="1454734"/>
                    </a:lnTo>
                    <a:lnTo>
                      <a:pt x="728141" y="1456283"/>
                    </a:lnTo>
                    <a:lnTo>
                      <a:pt x="776016" y="1454734"/>
                    </a:lnTo>
                    <a:lnTo>
                      <a:pt x="823063" y="1450152"/>
                    </a:lnTo>
                    <a:lnTo>
                      <a:pt x="869188" y="1442632"/>
                    </a:lnTo>
                    <a:lnTo>
                      <a:pt x="914294" y="1432270"/>
                    </a:lnTo>
                    <a:lnTo>
                      <a:pt x="958286" y="1419162"/>
                    </a:lnTo>
                    <a:lnTo>
                      <a:pt x="1001066" y="1403405"/>
                    </a:lnTo>
                    <a:lnTo>
                      <a:pt x="1042541" y="1385093"/>
                    </a:lnTo>
                    <a:lnTo>
                      <a:pt x="1082612" y="1364324"/>
                    </a:lnTo>
                    <a:lnTo>
                      <a:pt x="1121185" y="1341193"/>
                    </a:lnTo>
                    <a:lnTo>
                      <a:pt x="1158164" y="1315795"/>
                    </a:lnTo>
                    <a:lnTo>
                      <a:pt x="1193452" y="1288227"/>
                    </a:lnTo>
                    <a:lnTo>
                      <a:pt x="1226954" y="1258586"/>
                    </a:lnTo>
                    <a:lnTo>
                      <a:pt x="1258574" y="1226965"/>
                    </a:lnTo>
                    <a:lnTo>
                      <a:pt x="1288216" y="1193463"/>
                    </a:lnTo>
                    <a:lnTo>
                      <a:pt x="1315783" y="1158174"/>
                    </a:lnTo>
                    <a:lnTo>
                      <a:pt x="1341180" y="1121195"/>
                    </a:lnTo>
                    <a:lnTo>
                      <a:pt x="1364312" y="1082621"/>
                    </a:lnTo>
                    <a:lnTo>
                      <a:pt x="1385081" y="1042549"/>
                    </a:lnTo>
                    <a:lnTo>
                      <a:pt x="1403392" y="1001074"/>
                    </a:lnTo>
                    <a:lnTo>
                      <a:pt x="1419150" y="958292"/>
                    </a:lnTo>
                    <a:lnTo>
                      <a:pt x="1432257" y="914300"/>
                    </a:lnTo>
                    <a:lnTo>
                      <a:pt x="1442619" y="869192"/>
                    </a:lnTo>
                    <a:lnTo>
                      <a:pt x="1450139" y="823066"/>
                    </a:lnTo>
                    <a:lnTo>
                      <a:pt x="1454722" y="776017"/>
                    </a:lnTo>
                    <a:lnTo>
                      <a:pt x="1456270" y="728141"/>
                    </a:lnTo>
                    <a:lnTo>
                      <a:pt x="1454722" y="680267"/>
                    </a:lnTo>
                    <a:lnTo>
                      <a:pt x="1450139" y="633219"/>
                    </a:lnTo>
                    <a:lnTo>
                      <a:pt x="1442619" y="587094"/>
                    </a:lnTo>
                    <a:lnTo>
                      <a:pt x="1432257" y="541987"/>
                    </a:lnTo>
                    <a:lnTo>
                      <a:pt x="1419150" y="497996"/>
                    </a:lnTo>
                    <a:lnTo>
                      <a:pt x="1403392" y="455214"/>
                    </a:lnTo>
                    <a:lnTo>
                      <a:pt x="1385081" y="413740"/>
                    </a:lnTo>
                    <a:lnTo>
                      <a:pt x="1364312" y="373667"/>
                    </a:lnTo>
                    <a:lnTo>
                      <a:pt x="1341180" y="335093"/>
                    </a:lnTo>
                    <a:lnTo>
                      <a:pt x="1315783" y="298114"/>
                    </a:lnTo>
                    <a:lnTo>
                      <a:pt x="1288216" y="262825"/>
                    </a:lnTo>
                    <a:lnTo>
                      <a:pt x="1258574" y="229322"/>
                    </a:lnTo>
                    <a:lnTo>
                      <a:pt x="1226954" y="197702"/>
                    </a:lnTo>
                    <a:lnTo>
                      <a:pt x="1193452" y="168059"/>
                    </a:lnTo>
                    <a:lnTo>
                      <a:pt x="1158164" y="140491"/>
                    </a:lnTo>
                    <a:lnTo>
                      <a:pt x="1121185" y="115093"/>
                    </a:lnTo>
                    <a:lnTo>
                      <a:pt x="1082612" y="91961"/>
                    </a:lnTo>
                    <a:lnTo>
                      <a:pt x="1042541" y="71191"/>
                    </a:lnTo>
                    <a:lnTo>
                      <a:pt x="1001066" y="52879"/>
                    </a:lnTo>
                    <a:lnTo>
                      <a:pt x="958286" y="37121"/>
                    </a:lnTo>
                    <a:lnTo>
                      <a:pt x="914294" y="24013"/>
                    </a:lnTo>
                    <a:lnTo>
                      <a:pt x="869188" y="13651"/>
                    </a:lnTo>
                    <a:lnTo>
                      <a:pt x="823063" y="6131"/>
                    </a:lnTo>
                    <a:lnTo>
                      <a:pt x="776016" y="1548"/>
                    </a:lnTo>
                    <a:lnTo>
                      <a:pt x="728141" y="0"/>
                    </a:lnTo>
                    <a:close/>
                  </a:path>
                </a:pathLst>
              </a:custGeom>
              <a:ln w="19050">
                <a:solidFill>
                  <a:srgbClr val="FFD500"/>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2082"/>
                    </a:solidFill>
                    <a:latin typeface="Times New Roman" panose="02020603050405020304" pitchFamily="18" charset="0"/>
                  </a:rPr>
                  <a:t>81</a:t>
                </a:r>
                <a:endParaRPr kumimoji="0" lang="en-GB" sz="1200" b="1" u="none" strike="noStrike" kern="1200" cap="none" spc="0" normalizeH="0" baseline="0" noProof="0" dirty="0">
                  <a:ln>
                    <a:noFill/>
                  </a:ln>
                  <a:solidFill>
                    <a:srgbClr val="002082"/>
                  </a:solidFill>
                  <a:effectLst/>
                  <a:uLnTx/>
                  <a:uFillTx/>
                  <a:latin typeface="Times New Roman" panose="02020603050405020304" pitchFamily="18" charset="0"/>
                  <a:ea typeface="+mn-ea"/>
                  <a:cs typeface="+mn-cs"/>
                </a:endParaRPr>
              </a:p>
            </p:txBody>
          </p:sp>
          <p:sp>
            <p:nvSpPr>
              <p:cNvPr id="33" name="object 30">
                <a:extLst>
                  <a:ext uri="{FF2B5EF4-FFF2-40B4-BE49-F238E27FC236}">
                    <a16:creationId xmlns:a16="http://schemas.microsoft.com/office/drawing/2014/main" id="{9ACF0D7F-F846-34E9-6272-A3244ECE3371}"/>
                  </a:ext>
                </a:extLst>
              </p:cNvPr>
              <p:cNvSpPr/>
              <p:nvPr/>
            </p:nvSpPr>
            <p:spPr>
              <a:xfrm>
                <a:off x="4706768" y="3873879"/>
                <a:ext cx="362065" cy="347936"/>
              </a:xfrm>
              <a:custGeom>
                <a:avLst/>
                <a:gdLst/>
                <a:ahLst/>
                <a:cxnLst/>
                <a:rect l="l" t="t" r="r" b="b"/>
                <a:pathLst>
                  <a:path w="1456690" h="1456689">
                    <a:moveTo>
                      <a:pt x="728141" y="0"/>
                    </a:moveTo>
                    <a:lnTo>
                      <a:pt x="680265" y="1548"/>
                    </a:lnTo>
                    <a:lnTo>
                      <a:pt x="633216" y="6131"/>
                    </a:lnTo>
                    <a:lnTo>
                      <a:pt x="587090" y="13651"/>
                    </a:lnTo>
                    <a:lnTo>
                      <a:pt x="541983" y="24013"/>
                    </a:lnTo>
                    <a:lnTo>
                      <a:pt x="497991" y="37121"/>
                    </a:lnTo>
                    <a:lnTo>
                      <a:pt x="455209" y="52879"/>
                    </a:lnTo>
                    <a:lnTo>
                      <a:pt x="413734" y="71191"/>
                    </a:lnTo>
                    <a:lnTo>
                      <a:pt x="373662" y="91961"/>
                    </a:lnTo>
                    <a:lnTo>
                      <a:pt x="335088" y="115093"/>
                    </a:lnTo>
                    <a:lnTo>
                      <a:pt x="298109" y="140491"/>
                    </a:lnTo>
                    <a:lnTo>
                      <a:pt x="262820" y="168059"/>
                    </a:lnTo>
                    <a:lnTo>
                      <a:pt x="229317" y="197702"/>
                    </a:lnTo>
                    <a:lnTo>
                      <a:pt x="197697" y="229322"/>
                    </a:lnTo>
                    <a:lnTo>
                      <a:pt x="168055" y="262825"/>
                    </a:lnTo>
                    <a:lnTo>
                      <a:pt x="140488" y="298114"/>
                    </a:lnTo>
                    <a:lnTo>
                      <a:pt x="115090" y="335093"/>
                    </a:lnTo>
                    <a:lnTo>
                      <a:pt x="91959" y="373667"/>
                    </a:lnTo>
                    <a:lnTo>
                      <a:pt x="71189" y="413740"/>
                    </a:lnTo>
                    <a:lnTo>
                      <a:pt x="52878" y="455214"/>
                    </a:lnTo>
                    <a:lnTo>
                      <a:pt x="37120" y="497996"/>
                    </a:lnTo>
                    <a:lnTo>
                      <a:pt x="24013" y="541987"/>
                    </a:lnTo>
                    <a:lnTo>
                      <a:pt x="13651" y="587094"/>
                    </a:lnTo>
                    <a:lnTo>
                      <a:pt x="6131" y="633219"/>
                    </a:lnTo>
                    <a:lnTo>
                      <a:pt x="1548" y="680267"/>
                    </a:lnTo>
                    <a:lnTo>
                      <a:pt x="0" y="728141"/>
                    </a:lnTo>
                    <a:lnTo>
                      <a:pt x="1548" y="776017"/>
                    </a:lnTo>
                    <a:lnTo>
                      <a:pt x="6131" y="823066"/>
                    </a:lnTo>
                    <a:lnTo>
                      <a:pt x="13651" y="869192"/>
                    </a:lnTo>
                    <a:lnTo>
                      <a:pt x="24013" y="914300"/>
                    </a:lnTo>
                    <a:lnTo>
                      <a:pt x="37120" y="958292"/>
                    </a:lnTo>
                    <a:lnTo>
                      <a:pt x="52878" y="1001074"/>
                    </a:lnTo>
                    <a:lnTo>
                      <a:pt x="71189" y="1042549"/>
                    </a:lnTo>
                    <a:lnTo>
                      <a:pt x="91959" y="1082621"/>
                    </a:lnTo>
                    <a:lnTo>
                      <a:pt x="115090" y="1121195"/>
                    </a:lnTo>
                    <a:lnTo>
                      <a:pt x="140488" y="1158174"/>
                    </a:lnTo>
                    <a:lnTo>
                      <a:pt x="168055" y="1193463"/>
                    </a:lnTo>
                    <a:lnTo>
                      <a:pt x="197697" y="1226965"/>
                    </a:lnTo>
                    <a:lnTo>
                      <a:pt x="229317" y="1258586"/>
                    </a:lnTo>
                    <a:lnTo>
                      <a:pt x="262820" y="1288227"/>
                    </a:lnTo>
                    <a:lnTo>
                      <a:pt x="298109" y="1315795"/>
                    </a:lnTo>
                    <a:lnTo>
                      <a:pt x="335088" y="1341193"/>
                    </a:lnTo>
                    <a:lnTo>
                      <a:pt x="373662" y="1364324"/>
                    </a:lnTo>
                    <a:lnTo>
                      <a:pt x="413734" y="1385093"/>
                    </a:lnTo>
                    <a:lnTo>
                      <a:pt x="455209" y="1403405"/>
                    </a:lnTo>
                    <a:lnTo>
                      <a:pt x="497991" y="1419162"/>
                    </a:lnTo>
                    <a:lnTo>
                      <a:pt x="541983" y="1432270"/>
                    </a:lnTo>
                    <a:lnTo>
                      <a:pt x="587090" y="1442632"/>
                    </a:lnTo>
                    <a:lnTo>
                      <a:pt x="633216" y="1450152"/>
                    </a:lnTo>
                    <a:lnTo>
                      <a:pt x="680265" y="1454734"/>
                    </a:lnTo>
                    <a:lnTo>
                      <a:pt x="728141" y="1456283"/>
                    </a:lnTo>
                    <a:lnTo>
                      <a:pt x="776016" y="1454734"/>
                    </a:lnTo>
                    <a:lnTo>
                      <a:pt x="823063" y="1450152"/>
                    </a:lnTo>
                    <a:lnTo>
                      <a:pt x="869188" y="1442632"/>
                    </a:lnTo>
                    <a:lnTo>
                      <a:pt x="914294" y="1432270"/>
                    </a:lnTo>
                    <a:lnTo>
                      <a:pt x="958286" y="1419162"/>
                    </a:lnTo>
                    <a:lnTo>
                      <a:pt x="1001066" y="1403405"/>
                    </a:lnTo>
                    <a:lnTo>
                      <a:pt x="1042541" y="1385093"/>
                    </a:lnTo>
                    <a:lnTo>
                      <a:pt x="1082612" y="1364324"/>
                    </a:lnTo>
                    <a:lnTo>
                      <a:pt x="1121185" y="1341193"/>
                    </a:lnTo>
                    <a:lnTo>
                      <a:pt x="1158164" y="1315795"/>
                    </a:lnTo>
                    <a:lnTo>
                      <a:pt x="1193452" y="1288227"/>
                    </a:lnTo>
                    <a:lnTo>
                      <a:pt x="1226954" y="1258586"/>
                    </a:lnTo>
                    <a:lnTo>
                      <a:pt x="1258574" y="1226965"/>
                    </a:lnTo>
                    <a:lnTo>
                      <a:pt x="1288216" y="1193463"/>
                    </a:lnTo>
                    <a:lnTo>
                      <a:pt x="1315783" y="1158174"/>
                    </a:lnTo>
                    <a:lnTo>
                      <a:pt x="1341180" y="1121195"/>
                    </a:lnTo>
                    <a:lnTo>
                      <a:pt x="1364312" y="1082621"/>
                    </a:lnTo>
                    <a:lnTo>
                      <a:pt x="1385081" y="1042549"/>
                    </a:lnTo>
                    <a:lnTo>
                      <a:pt x="1403392" y="1001074"/>
                    </a:lnTo>
                    <a:lnTo>
                      <a:pt x="1419150" y="958292"/>
                    </a:lnTo>
                    <a:lnTo>
                      <a:pt x="1432257" y="914300"/>
                    </a:lnTo>
                    <a:lnTo>
                      <a:pt x="1442619" y="869192"/>
                    </a:lnTo>
                    <a:lnTo>
                      <a:pt x="1450139" y="823066"/>
                    </a:lnTo>
                    <a:lnTo>
                      <a:pt x="1454722" y="776017"/>
                    </a:lnTo>
                    <a:lnTo>
                      <a:pt x="1456270" y="728141"/>
                    </a:lnTo>
                    <a:lnTo>
                      <a:pt x="1454722" y="680267"/>
                    </a:lnTo>
                    <a:lnTo>
                      <a:pt x="1450139" y="633219"/>
                    </a:lnTo>
                    <a:lnTo>
                      <a:pt x="1442619" y="587094"/>
                    </a:lnTo>
                    <a:lnTo>
                      <a:pt x="1432257" y="541987"/>
                    </a:lnTo>
                    <a:lnTo>
                      <a:pt x="1419150" y="497996"/>
                    </a:lnTo>
                    <a:lnTo>
                      <a:pt x="1403392" y="455214"/>
                    </a:lnTo>
                    <a:lnTo>
                      <a:pt x="1385081" y="413740"/>
                    </a:lnTo>
                    <a:lnTo>
                      <a:pt x="1364312" y="373667"/>
                    </a:lnTo>
                    <a:lnTo>
                      <a:pt x="1341180" y="335093"/>
                    </a:lnTo>
                    <a:lnTo>
                      <a:pt x="1315783" y="298114"/>
                    </a:lnTo>
                    <a:lnTo>
                      <a:pt x="1288216" y="262825"/>
                    </a:lnTo>
                    <a:lnTo>
                      <a:pt x="1258574" y="229322"/>
                    </a:lnTo>
                    <a:lnTo>
                      <a:pt x="1226954" y="197702"/>
                    </a:lnTo>
                    <a:lnTo>
                      <a:pt x="1193452" y="168059"/>
                    </a:lnTo>
                    <a:lnTo>
                      <a:pt x="1158164" y="140491"/>
                    </a:lnTo>
                    <a:lnTo>
                      <a:pt x="1121185" y="115093"/>
                    </a:lnTo>
                    <a:lnTo>
                      <a:pt x="1082612" y="91961"/>
                    </a:lnTo>
                    <a:lnTo>
                      <a:pt x="1042541" y="71191"/>
                    </a:lnTo>
                    <a:lnTo>
                      <a:pt x="1001066" y="52879"/>
                    </a:lnTo>
                    <a:lnTo>
                      <a:pt x="958286" y="37121"/>
                    </a:lnTo>
                    <a:lnTo>
                      <a:pt x="914294" y="24013"/>
                    </a:lnTo>
                    <a:lnTo>
                      <a:pt x="869188" y="13651"/>
                    </a:lnTo>
                    <a:lnTo>
                      <a:pt x="823063" y="6131"/>
                    </a:lnTo>
                    <a:lnTo>
                      <a:pt x="776016" y="1548"/>
                    </a:lnTo>
                    <a:lnTo>
                      <a:pt x="728141" y="0"/>
                    </a:lnTo>
                    <a:close/>
                  </a:path>
                </a:pathLst>
              </a:custGeom>
              <a:ln w="19050">
                <a:solidFill>
                  <a:schemeClr val="accent2"/>
                </a:solid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Times New Roman" panose="02020603050405020304" pitchFamily="18" charset="0"/>
                  </a:rPr>
                  <a:t>63</a:t>
                </a:r>
                <a:endParaRPr kumimoji="0" lang="en-GB" sz="1200" b="1"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34" name="object 30">
                <a:extLst>
                  <a:ext uri="{FF2B5EF4-FFF2-40B4-BE49-F238E27FC236}">
                    <a16:creationId xmlns:a16="http://schemas.microsoft.com/office/drawing/2014/main" id="{5C68F860-3561-2964-354B-DF9301BBC617}"/>
                  </a:ext>
                </a:extLst>
              </p:cNvPr>
              <p:cNvSpPr/>
              <p:nvPr/>
            </p:nvSpPr>
            <p:spPr>
              <a:xfrm>
                <a:off x="4706765" y="4269200"/>
                <a:ext cx="362064" cy="347936"/>
              </a:xfrm>
              <a:custGeom>
                <a:avLst/>
                <a:gdLst/>
                <a:ahLst/>
                <a:cxnLst/>
                <a:rect l="l" t="t" r="r" b="b"/>
                <a:pathLst>
                  <a:path w="1456690" h="1456689">
                    <a:moveTo>
                      <a:pt x="728141" y="0"/>
                    </a:moveTo>
                    <a:lnTo>
                      <a:pt x="680265" y="1548"/>
                    </a:lnTo>
                    <a:lnTo>
                      <a:pt x="633216" y="6131"/>
                    </a:lnTo>
                    <a:lnTo>
                      <a:pt x="587090" y="13651"/>
                    </a:lnTo>
                    <a:lnTo>
                      <a:pt x="541983" y="24013"/>
                    </a:lnTo>
                    <a:lnTo>
                      <a:pt x="497991" y="37121"/>
                    </a:lnTo>
                    <a:lnTo>
                      <a:pt x="455209" y="52879"/>
                    </a:lnTo>
                    <a:lnTo>
                      <a:pt x="413734" y="71191"/>
                    </a:lnTo>
                    <a:lnTo>
                      <a:pt x="373662" y="91961"/>
                    </a:lnTo>
                    <a:lnTo>
                      <a:pt x="335088" y="115093"/>
                    </a:lnTo>
                    <a:lnTo>
                      <a:pt x="298109" y="140491"/>
                    </a:lnTo>
                    <a:lnTo>
                      <a:pt x="262820" y="168059"/>
                    </a:lnTo>
                    <a:lnTo>
                      <a:pt x="229317" y="197702"/>
                    </a:lnTo>
                    <a:lnTo>
                      <a:pt x="197697" y="229322"/>
                    </a:lnTo>
                    <a:lnTo>
                      <a:pt x="168055" y="262825"/>
                    </a:lnTo>
                    <a:lnTo>
                      <a:pt x="140488" y="298114"/>
                    </a:lnTo>
                    <a:lnTo>
                      <a:pt x="115090" y="335093"/>
                    </a:lnTo>
                    <a:lnTo>
                      <a:pt x="91959" y="373667"/>
                    </a:lnTo>
                    <a:lnTo>
                      <a:pt x="71189" y="413740"/>
                    </a:lnTo>
                    <a:lnTo>
                      <a:pt x="52878" y="455214"/>
                    </a:lnTo>
                    <a:lnTo>
                      <a:pt x="37120" y="497996"/>
                    </a:lnTo>
                    <a:lnTo>
                      <a:pt x="24013" y="541987"/>
                    </a:lnTo>
                    <a:lnTo>
                      <a:pt x="13651" y="587094"/>
                    </a:lnTo>
                    <a:lnTo>
                      <a:pt x="6131" y="633219"/>
                    </a:lnTo>
                    <a:lnTo>
                      <a:pt x="1548" y="680267"/>
                    </a:lnTo>
                    <a:lnTo>
                      <a:pt x="0" y="728141"/>
                    </a:lnTo>
                    <a:lnTo>
                      <a:pt x="1548" y="776017"/>
                    </a:lnTo>
                    <a:lnTo>
                      <a:pt x="6131" y="823066"/>
                    </a:lnTo>
                    <a:lnTo>
                      <a:pt x="13651" y="869192"/>
                    </a:lnTo>
                    <a:lnTo>
                      <a:pt x="24013" y="914300"/>
                    </a:lnTo>
                    <a:lnTo>
                      <a:pt x="37120" y="958292"/>
                    </a:lnTo>
                    <a:lnTo>
                      <a:pt x="52878" y="1001074"/>
                    </a:lnTo>
                    <a:lnTo>
                      <a:pt x="71189" y="1042549"/>
                    </a:lnTo>
                    <a:lnTo>
                      <a:pt x="91959" y="1082621"/>
                    </a:lnTo>
                    <a:lnTo>
                      <a:pt x="115090" y="1121195"/>
                    </a:lnTo>
                    <a:lnTo>
                      <a:pt x="140488" y="1158174"/>
                    </a:lnTo>
                    <a:lnTo>
                      <a:pt x="168055" y="1193463"/>
                    </a:lnTo>
                    <a:lnTo>
                      <a:pt x="197697" y="1226965"/>
                    </a:lnTo>
                    <a:lnTo>
                      <a:pt x="229317" y="1258586"/>
                    </a:lnTo>
                    <a:lnTo>
                      <a:pt x="262820" y="1288227"/>
                    </a:lnTo>
                    <a:lnTo>
                      <a:pt x="298109" y="1315795"/>
                    </a:lnTo>
                    <a:lnTo>
                      <a:pt x="335088" y="1341193"/>
                    </a:lnTo>
                    <a:lnTo>
                      <a:pt x="373662" y="1364324"/>
                    </a:lnTo>
                    <a:lnTo>
                      <a:pt x="413734" y="1385093"/>
                    </a:lnTo>
                    <a:lnTo>
                      <a:pt x="455209" y="1403405"/>
                    </a:lnTo>
                    <a:lnTo>
                      <a:pt x="497991" y="1419162"/>
                    </a:lnTo>
                    <a:lnTo>
                      <a:pt x="541983" y="1432270"/>
                    </a:lnTo>
                    <a:lnTo>
                      <a:pt x="587090" y="1442632"/>
                    </a:lnTo>
                    <a:lnTo>
                      <a:pt x="633216" y="1450152"/>
                    </a:lnTo>
                    <a:lnTo>
                      <a:pt x="680265" y="1454734"/>
                    </a:lnTo>
                    <a:lnTo>
                      <a:pt x="728141" y="1456283"/>
                    </a:lnTo>
                    <a:lnTo>
                      <a:pt x="776016" y="1454734"/>
                    </a:lnTo>
                    <a:lnTo>
                      <a:pt x="823063" y="1450152"/>
                    </a:lnTo>
                    <a:lnTo>
                      <a:pt x="869188" y="1442632"/>
                    </a:lnTo>
                    <a:lnTo>
                      <a:pt x="914294" y="1432270"/>
                    </a:lnTo>
                    <a:lnTo>
                      <a:pt x="958286" y="1419162"/>
                    </a:lnTo>
                    <a:lnTo>
                      <a:pt x="1001066" y="1403405"/>
                    </a:lnTo>
                    <a:lnTo>
                      <a:pt x="1042541" y="1385093"/>
                    </a:lnTo>
                    <a:lnTo>
                      <a:pt x="1082612" y="1364324"/>
                    </a:lnTo>
                    <a:lnTo>
                      <a:pt x="1121185" y="1341193"/>
                    </a:lnTo>
                    <a:lnTo>
                      <a:pt x="1158164" y="1315795"/>
                    </a:lnTo>
                    <a:lnTo>
                      <a:pt x="1193452" y="1288227"/>
                    </a:lnTo>
                    <a:lnTo>
                      <a:pt x="1226954" y="1258586"/>
                    </a:lnTo>
                    <a:lnTo>
                      <a:pt x="1258574" y="1226965"/>
                    </a:lnTo>
                    <a:lnTo>
                      <a:pt x="1288216" y="1193463"/>
                    </a:lnTo>
                    <a:lnTo>
                      <a:pt x="1315783" y="1158174"/>
                    </a:lnTo>
                    <a:lnTo>
                      <a:pt x="1341180" y="1121195"/>
                    </a:lnTo>
                    <a:lnTo>
                      <a:pt x="1364312" y="1082621"/>
                    </a:lnTo>
                    <a:lnTo>
                      <a:pt x="1385081" y="1042549"/>
                    </a:lnTo>
                    <a:lnTo>
                      <a:pt x="1403392" y="1001074"/>
                    </a:lnTo>
                    <a:lnTo>
                      <a:pt x="1419150" y="958292"/>
                    </a:lnTo>
                    <a:lnTo>
                      <a:pt x="1432257" y="914300"/>
                    </a:lnTo>
                    <a:lnTo>
                      <a:pt x="1442619" y="869192"/>
                    </a:lnTo>
                    <a:lnTo>
                      <a:pt x="1450139" y="823066"/>
                    </a:lnTo>
                    <a:lnTo>
                      <a:pt x="1454722" y="776017"/>
                    </a:lnTo>
                    <a:lnTo>
                      <a:pt x="1456270" y="728141"/>
                    </a:lnTo>
                    <a:lnTo>
                      <a:pt x="1454722" y="680267"/>
                    </a:lnTo>
                    <a:lnTo>
                      <a:pt x="1450139" y="633219"/>
                    </a:lnTo>
                    <a:lnTo>
                      <a:pt x="1442619" y="587094"/>
                    </a:lnTo>
                    <a:lnTo>
                      <a:pt x="1432257" y="541987"/>
                    </a:lnTo>
                    <a:lnTo>
                      <a:pt x="1419150" y="497996"/>
                    </a:lnTo>
                    <a:lnTo>
                      <a:pt x="1403392" y="455214"/>
                    </a:lnTo>
                    <a:lnTo>
                      <a:pt x="1385081" y="413740"/>
                    </a:lnTo>
                    <a:lnTo>
                      <a:pt x="1364312" y="373667"/>
                    </a:lnTo>
                    <a:lnTo>
                      <a:pt x="1341180" y="335093"/>
                    </a:lnTo>
                    <a:lnTo>
                      <a:pt x="1315783" y="298114"/>
                    </a:lnTo>
                    <a:lnTo>
                      <a:pt x="1288216" y="262825"/>
                    </a:lnTo>
                    <a:lnTo>
                      <a:pt x="1258574" y="229322"/>
                    </a:lnTo>
                    <a:lnTo>
                      <a:pt x="1226954" y="197702"/>
                    </a:lnTo>
                    <a:lnTo>
                      <a:pt x="1193452" y="168059"/>
                    </a:lnTo>
                    <a:lnTo>
                      <a:pt x="1158164" y="140491"/>
                    </a:lnTo>
                    <a:lnTo>
                      <a:pt x="1121185" y="115093"/>
                    </a:lnTo>
                    <a:lnTo>
                      <a:pt x="1082612" y="91961"/>
                    </a:lnTo>
                    <a:lnTo>
                      <a:pt x="1042541" y="71191"/>
                    </a:lnTo>
                    <a:lnTo>
                      <a:pt x="1001066" y="52879"/>
                    </a:lnTo>
                    <a:lnTo>
                      <a:pt x="958286" y="37121"/>
                    </a:lnTo>
                    <a:lnTo>
                      <a:pt x="914294" y="24013"/>
                    </a:lnTo>
                    <a:lnTo>
                      <a:pt x="869188" y="13651"/>
                    </a:lnTo>
                    <a:lnTo>
                      <a:pt x="823063" y="6131"/>
                    </a:lnTo>
                    <a:lnTo>
                      <a:pt x="776016" y="1548"/>
                    </a:lnTo>
                    <a:lnTo>
                      <a:pt x="728141" y="0"/>
                    </a:lnTo>
                    <a:close/>
                  </a:path>
                </a:pathLst>
              </a:custGeom>
              <a:ln w="19050">
                <a:solidFill>
                  <a:srgbClr val="001E85"/>
                </a:solidFill>
              </a:ln>
            </p:spPr>
            <p:style>
              <a:lnRef idx="2">
                <a:schemeClr val="accent6"/>
              </a:lnRef>
              <a:fillRef idx="1">
                <a:schemeClr val="lt1"/>
              </a:fillRef>
              <a:effectRef idx="0">
                <a:schemeClr val="accent6"/>
              </a:effectRef>
              <a:fontRef idx="minor">
                <a:schemeClr val="dk1"/>
              </a:fontRef>
            </p:style>
            <p:txBody>
              <a:bodyPr wrap="squar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82"/>
                    </a:solidFill>
                    <a:effectLst/>
                    <a:uLnTx/>
                    <a:uFillTx/>
                    <a:latin typeface="Times New Roman" panose="02020603050405020304" pitchFamily="18" charset="0"/>
                    <a:ea typeface="+mn-ea"/>
                    <a:cs typeface="+mn-cs"/>
                  </a:rPr>
                  <a:t>23</a:t>
                </a:r>
                <a:endParaRPr kumimoji="0" lang="en-GB" sz="1200" b="1" u="none" strike="noStrike" kern="1200" cap="none" spc="0" normalizeH="0" baseline="0" noProof="0" dirty="0">
                  <a:ln>
                    <a:noFill/>
                  </a:ln>
                  <a:solidFill>
                    <a:srgbClr val="002082"/>
                  </a:solidFill>
                  <a:effectLst/>
                  <a:uLnTx/>
                  <a:uFillTx/>
                  <a:latin typeface="Times New Roman" panose="02020603050405020304" pitchFamily="18" charset="0"/>
                  <a:ea typeface="+mn-ea"/>
                  <a:cs typeface="+mn-cs"/>
                </a:endParaRPr>
              </a:p>
            </p:txBody>
          </p:sp>
          <p:sp>
            <p:nvSpPr>
              <p:cNvPr id="35" name="object 30">
                <a:extLst>
                  <a:ext uri="{FF2B5EF4-FFF2-40B4-BE49-F238E27FC236}">
                    <a16:creationId xmlns:a16="http://schemas.microsoft.com/office/drawing/2014/main" id="{E0ADEFDF-A613-CE4B-D887-C2C6DA8DE784}"/>
                  </a:ext>
                </a:extLst>
              </p:cNvPr>
              <p:cNvSpPr/>
              <p:nvPr/>
            </p:nvSpPr>
            <p:spPr>
              <a:xfrm>
                <a:off x="4706787" y="3100590"/>
                <a:ext cx="362058" cy="347936"/>
              </a:xfrm>
              <a:custGeom>
                <a:avLst/>
                <a:gdLst/>
                <a:ahLst/>
                <a:cxnLst/>
                <a:rect l="l" t="t" r="r" b="b"/>
                <a:pathLst>
                  <a:path w="1456690" h="1456689">
                    <a:moveTo>
                      <a:pt x="728141" y="0"/>
                    </a:moveTo>
                    <a:lnTo>
                      <a:pt x="680265" y="1548"/>
                    </a:lnTo>
                    <a:lnTo>
                      <a:pt x="633216" y="6131"/>
                    </a:lnTo>
                    <a:lnTo>
                      <a:pt x="587090" y="13651"/>
                    </a:lnTo>
                    <a:lnTo>
                      <a:pt x="541983" y="24013"/>
                    </a:lnTo>
                    <a:lnTo>
                      <a:pt x="497991" y="37121"/>
                    </a:lnTo>
                    <a:lnTo>
                      <a:pt x="455209" y="52879"/>
                    </a:lnTo>
                    <a:lnTo>
                      <a:pt x="413734" y="71191"/>
                    </a:lnTo>
                    <a:lnTo>
                      <a:pt x="373662" y="91961"/>
                    </a:lnTo>
                    <a:lnTo>
                      <a:pt x="335088" y="115093"/>
                    </a:lnTo>
                    <a:lnTo>
                      <a:pt x="298109" y="140491"/>
                    </a:lnTo>
                    <a:lnTo>
                      <a:pt x="262820" y="168059"/>
                    </a:lnTo>
                    <a:lnTo>
                      <a:pt x="229317" y="197702"/>
                    </a:lnTo>
                    <a:lnTo>
                      <a:pt x="197697" y="229322"/>
                    </a:lnTo>
                    <a:lnTo>
                      <a:pt x="168055" y="262825"/>
                    </a:lnTo>
                    <a:lnTo>
                      <a:pt x="140488" y="298114"/>
                    </a:lnTo>
                    <a:lnTo>
                      <a:pt x="115090" y="335093"/>
                    </a:lnTo>
                    <a:lnTo>
                      <a:pt x="91959" y="373667"/>
                    </a:lnTo>
                    <a:lnTo>
                      <a:pt x="71189" y="413740"/>
                    </a:lnTo>
                    <a:lnTo>
                      <a:pt x="52878" y="455214"/>
                    </a:lnTo>
                    <a:lnTo>
                      <a:pt x="37120" y="497996"/>
                    </a:lnTo>
                    <a:lnTo>
                      <a:pt x="24013" y="541987"/>
                    </a:lnTo>
                    <a:lnTo>
                      <a:pt x="13651" y="587094"/>
                    </a:lnTo>
                    <a:lnTo>
                      <a:pt x="6131" y="633219"/>
                    </a:lnTo>
                    <a:lnTo>
                      <a:pt x="1548" y="680267"/>
                    </a:lnTo>
                    <a:lnTo>
                      <a:pt x="0" y="728141"/>
                    </a:lnTo>
                    <a:lnTo>
                      <a:pt x="1548" y="776017"/>
                    </a:lnTo>
                    <a:lnTo>
                      <a:pt x="6131" y="823066"/>
                    </a:lnTo>
                    <a:lnTo>
                      <a:pt x="13651" y="869192"/>
                    </a:lnTo>
                    <a:lnTo>
                      <a:pt x="24013" y="914300"/>
                    </a:lnTo>
                    <a:lnTo>
                      <a:pt x="37120" y="958292"/>
                    </a:lnTo>
                    <a:lnTo>
                      <a:pt x="52878" y="1001074"/>
                    </a:lnTo>
                    <a:lnTo>
                      <a:pt x="71189" y="1042549"/>
                    </a:lnTo>
                    <a:lnTo>
                      <a:pt x="91959" y="1082621"/>
                    </a:lnTo>
                    <a:lnTo>
                      <a:pt x="115090" y="1121195"/>
                    </a:lnTo>
                    <a:lnTo>
                      <a:pt x="140488" y="1158174"/>
                    </a:lnTo>
                    <a:lnTo>
                      <a:pt x="168055" y="1193463"/>
                    </a:lnTo>
                    <a:lnTo>
                      <a:pt x="197697" y="1226965"/>
                    </a:lnTo>
                    <a:lnTo>
                      <a:pt x="229317" y="1258586"/>
                    </a:lnTo>
                    <a:lnTo>
                      <a:pt x="262820" y="1288227"/>
                    </a:lnTo>
                    <a:lnTo>
                      <a:pt x="298109" y="1315795"/>
                    </a:lnTo>
                    <a:lnTo>
                      <a:pt x="335088" y="1341193"/>
                    </a:lnTo>
                    <a:lnTo>
                      <a:pt x="373662" y="1364324"/>
                    </a:lnTo>
                    <a:lnTo>
                      <a:pt x="413734" y="1385093"/>
                    </a:lnTo>
                    <a:lnTo>
                      <a:pt x="455209" y="1403405"/>
                    </a:lnTo>
                    <a:lnTo>
                      <a:pt x="497991" y="1419162"/>
                    </a:lnTo>
                    <a:lnTo>
                      <a:pt x="541983" y="1432270"/>
                    </a:lnTo>
                    <a:lnTo>
                      <a:pt x="587090" y="1442632"/>
                    </a:lnTo>
                    <a:lnTo>
                      <a:pt x="633216" y="1450152"/>
                    </a:lnTo>
                    <a:lnTo>
                      <a:pt x="680265" y="1454734"/>
                    </a:lnTo>
                    <a:lnTo>
                      <a:pt x="728141" y="1456283"/>
                    </a:lnTo>
                    <a:lnTo>
                      <a:pt x="776016" y="1454734"/>
                    </a:lnTo>
                    <a:lnTo>
                      <a:pt x="823063" y="1450152"/>
                    </a:lnTo>
                    <a:lnTo>
                      <a:pt x="869188" y="1442632"/>
                    </a:lnTo>
                    <a:lnTo>
                      <a:pt x="914294" y="1432270"/>
                    </a:lnTo>
                    <a:lnTo>
                      <a:pt x="958286" y="1419162"/>
                    </a:lnTo>
                    <a:lnTo>
                      <a:pt x="1001066" y="1403405"/>
                    </a:lnTo>
                    <a:lnTo>
                      <a:pt x="1042541" y="1385093"/>
                    </a:lnTo>
                    <a:lnTo>
                      <a:pt x="1082612" y="1364324"/>
                    </a:lnTo>
                    <a:lnTo>
                      <a:pt x="1121185" y="1341193"/>
                    </a:lnTo>
                    <a:lnTo>
                      <a:pt x="1158164" y="1315795"/>
                    </a:lnTo>
                    <a:lnTo>
                      <a:pt x="1193452" y="1288227"/>
                    </a:lnTo>
                    <a:lnTo>
                      <a:pt x="1226954" y="1258586"/>
                    </a:lnTo>
                    <a:lnTo>
                      <a:pt x="1258574" y="1226965"/>
                    </a:lnTo>
                    <a:lnTo>
                      <a:pt x="1288216" y="1193463"/>
                    </a:lnTo>
                    <a:lnTo>
                      <a:pt x="1315783" y="1158174"/>
                    </a:lnTo>
                    <a:lnTo>
                      <a:pt x="1341180" y="1121195"/>
                    </a:lnTo>
                    <a:lnTo>
                      <a:pt x="1364312" y="1082621"/>
                    </a:lnTo>
                    <a:lnTo>
                      <a:pt x="1385081" y="1042549"/>
                    </a:lnTo>
                    <a:lnTo>
                      <a:pt x="1403392" y="1001074"/>
                    </a:lnTo>
                    <a:lnTo>
                      <a:pt x="1419150" y="958292"/>
                    </a:lnTo>
                    <a:lnTo>
                      <a:pt x="1432257" y="914300"/>
                    </a:lnTo>
                    <a:lnTo>
                      <a:pt x="1442619" y="869192"/>
                    </a:lnTo>
                    <a:lnTo>
                      <a:pt x="1450139" y="823066"/>
                    </a:lnTo>
                    <a:lnTo>
                      <a:pt x="1454722" y="776017"/>
                    </a:lnTo>
                    <a:lnTo>
                      <a:pt x="1456270" y="728141"/>
                    </a:lnTo>
                    <a:lnTo>
                      <a:pt x="1454722" y="680267"/>
                    </a:lnTo>
                    <a:lnTo>
                      <a:pt x="1450139" y="633219"/>
                    </a:lnTo>
                    <a:lnTo>
                      <a:pt x="1442619" y="587094"/>
                    </a:lnTo>
                    <a:lnTo>
                      <a:pt x="1432257" y="541987"/>
                    </a:lnTo>
                    <a:lnTo>
                      <a:pt x="1419150" y="497996"/>
                    </a:lnTo>
                    <a:lnTo>
                      <a:pt x="1403392" y="455214"/>
                    </a:lnTo>
                    <a:lnTo>
                      <a:pt x="1385081" y="413740"/>
                    </a:lnTo>
                    <a:lnTo>
                      <a:pt x="1364312" y="373667"/>
                    </a:lnTo>
                    <a:lnTo>
                      <a:pt x="1341180" y="335093"/>
                    </a:lnTo>
                    <a:lnTo>
                      <a:pt x="1315783" y="298114"/>
                    </a:lnTo>
                    <a:lnTo>
                      <a:pt x="1288216" y="262825"/>
                    </a:lnTo>
                    <a:lnTo>
                      <a:pt x="1258574" y="229322"/>
                    </a:lnTo>
                    <a:lnTo>
                      <a:pt x="1226954" y="197702"/>
                    </a:lnTo>
                    <a:lnTo>
                      <a:pt x="1193452" y="168059"/>
                    </a:lnTo>
                    <a:lnTo>
                      <a:pt x="1158164" y="140491"/>
                    </a:lnTo>
                    <a:lnTo>
                      <a:pt x="1121185" y="115093"/>
                    </a:lnTo>
                    <a:lnTo>
                      <a:pt x="1082612" y="91961"/>
                    </a:lnTo>
                    <a:lnTo>
                      <a:pt x="1042541" y="71191"/>
                    </a:lnTo>
                    <a:lnTo>
                      <a:pt x="1001066" y="52879"/>
                    </a:lnTo>
                    <a:lnTo>
                      <a:pt x="958286" y="37121"/>
                    </a:lnTo>
                    <a:lnTo>
                      <a:pt x="914294" y="24013"/>
                    </a:lnTo>
                    <a:lnTo>
                      <a:pt x="869188" y="13651"/>
                    </a:lnTo>
                    <a:lnTo>
                      <a:pt x="823063" y="6131"/>
                    </a:lnTo>
                    <a:lnTo>
                      <a:pt x="776016" y="1548"/>
                    </a:lnTo>
                    <a:lnTo>
                      <a:pt x="728141" y="0"/>
                    </a:lnTo>
                    <a:close/>
                  </a:path>
                </a:pathLst>
              </a:custGeom>
              <a:ln w="19050">
                <a:solidFill>
                  <a:schemeClr val="accent4"/>
                </a:solidFill>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2082"/>
                    </a:solidFill>
                    <a:effectLst/>
                    <a:uLnTx/>
                    <a:uFillTx/>
                    <a:latin typeface="Times New Roman" panose="02020603050405020304" pitchFamily="18" charset="0"/>
                    <a:ea typeface="+mn-ea"/>
                    <a:cs typeface="+mn-cs"/>
                  </a:rPr>
                  <a:t>37</a:t>
                </a:r>
                <a:endParaRPr kumimoji="0" lang="en-GB" sz="1200" b="1" u="none" strike="noStrike" kern="1200" cap="none" spc="0" normalizeH="0" baseline="0" noProof="0" dirty="0">
                  <a:ln>
                    <a:noFill/>
                  </a:ln>
                  <a:solidFill>
                    <a:srgbClr val="002082"/>
                  </a:solidFill>
                  <a:effectLst/>
                  <a:uLnTx/>
                  <a:uFillTx/>
                  <a:latin typeface="Times New Roman" panose="02020603050405020304" pitchFamily="18" charset="0"/>
                  <a:ea typeface="+mn-ea"/>
                  <a:cs typeface="+mn-cs"/>
                </a:endParaRPr>
              </a:p>
            </p:txBody>
          </p:sp>
        </p:grpSp>
        <p:sp>
          <p:nvSpPr>
            <p:cNvPr id="21" name="TextBox 20">
              <a:extLst>
                <a:ext uri="{FF2B5EF4-FFF2-40B4-BE49-F238E27FC236}">
                  <a16:creationId xmlns:a16="http://schemas.microsoft.com/office/drawing/2014/main" id="{9A2BD424-7E26-DAEC-8D6E-E6B0A8A8873E}"/>
                </a:ext>
              </a:extLst>
            </p:cNvPr>
            <p:cNvSpPr txBox="1"/>
            <p:nvPr/>
          </p:nvSpPr>
          <p:spPr>
            <a:xfrm>
              <a:off x="2143495" y="3684565"/>
              <a:ext cx="1374887" cy="276999"/>
            </a:xfrm>
            <a:prstGeom prst="rect">
              <a:avLst/>
            </a:prstGeom>
            <a:noFill/>
          </p:spPr>
          <p:txBody>
            <a:bodyPr wrap="square" rtlCol="0">
              <a:spAutoFit/>
            </a:bodyPr>
            <a:lstStyle/>
            <a:p>
              <a:pPr algn="ctr"/>
              <a:r>
                <a:rPr lang="en-US" sz="1200" b="1" dirty="0"/>
                <a:t># signed </a:t>
              </a:r>
            </a:p>
          </p:txBody>
        </p:sp>
        <p:sp>
          <p:nvSpPr>
            <p:cNvPr id="22" name="TextBox 21">
              <a:extLst>
                <a:ext uri="{FF2B5EF4-FFF2-40B4-BE49-F238E27FC236}">
                  <a16:creationId xmlns:a16="http://schemas.microsoft.com/office/drawing/2014/main" id="{56FEB4FF-8CDE-31FA-2F54-650040069F80}"/>
                </a:ext>
              </a:extLst>
            </p:cNvPr>
            <p:cNvSpPr txBox="1"/>
            <p:nvPr/>
          </p:nvSpPr>
          <p:spPr>
            <a:xfrm>
              <a:off x="3150183" y="3583101"/>
              <a:ext cx="1160247" cy="461665"/>
            </a:xfrm>
            <a:prstGeom prst="rect">
              <a:avLst/>
            </a:prstGeom>
            <a:noFill/>
          </p:spPr>
          <p:txBody>
            <a:bodyPr wrap="square" rtlCol="0" anchor="ctr">
              <a:spAutoFit/>
            </a:bodyPr>
            <a:lstStyle/>
            <a:p>
              <a:pPr algn="ctr"/>
              <a:r>
                <a:rPr lang="en-US" sz="1200" b="1" dirty="0"/>
                <a:t>EURm</a:t>
              </a:r>
              <a:r>
                <a:rPr lang="hr-HR" sz="1200" b="1" dirty="0"/>
                <a:t> </a:t>
              </a:r>
              <a:endParaRPr lang="en-US" sz="1200" b="1" dirty="0"/>
            </a:p>
            <a:p>
              <a:pPr algn="ctr"/>
              <a:r>
                <a:rPr lang="en-US" sz="1200" b="1" dirty="0"/>
                <a:t>Signed**</a:t>
              </a:r>
            </a:p>
          </p:txBody>
        </p:sp>
        <p:grpSp>
          <p:nvGrpSpPr>
            <p:cNvPr id="23" name="Group 22">
              <a:extLst>
                <a:ext uri="{FF2B5EF4-FFF2-40B4-BE49-F238E27FC236}">
                  <a16:creationId xmlns:a16="http://schemas.microsoft.com/office/drawing/2014/main" id="{6A470E12-790C-38A3-91F4-71C10EEE80E4}"/>
                </a:ext>
              </a:extLst>
            </p:cNvPr>
            <p:cNvGrpSpPr/>
            <p:nvPr/>
          </p:nvGrpSpPr>
          <p:grpSpPr>
            <a:xfrm>
              <a:off x="3417855" y="4119841"/>
              <a:ext cx="571827" cy="1014277"/>
              <a:chOff x="4362748" y="2734219"/>
              <a:chExt cx="697739" cy="1488577"/>
            </a:xfrm>
          </p:grpSpPr>
          <p:sp>
            <p:nvSpPr>
              <p:cNvPr id="24" name="object 30">
                <a:extLst>
                  <a:ext uri="{FF2B5EF4-FFF2-40B4-BE49-F238E27FC236}">
                    <a16:creationId xmlns:a16="http://schemas.microsoft.com/office/drawing/2014/main" id="{7EEA7E7E-D1DE-0555-28A7-E6D237CA8F20}"/>
                  </a:ext>
                </a:extLst>
              </p:cNvPr>
              <p:cNvSpPr/>
              <p:nvPr/>
            </p:nvSpPr>
            <p:spPr>
              <a:xfrm>
                <a:off x="4362748" y="2734219"/>
                <a:ext cx="697739" cy="347935"/>
              </a:xfrm>
              <a:prstGeom prst="roundRect">
                <a:avLst/>
              </a:prstGeom>
              <a:solidFill>
                <a:srgbClr val="E66400"/>
              </a:solidFill>
            </p:spPr>
            <p:txBody>
              <a:bodyPr wrap="squar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441</a:t>
                </a:r>
                <a:endParaRPr kumimoji="0" lang="en-GB" sz="1200" b="1"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25" name="object 30">
                <a:extLst>
                  <a:ext uri="{FF2B5EF4-FFF2-40B4-BE49-F238E27FC236}">
                    <a16:creationId xmlns:a16="http://schemas.microsoft.com/office/drawing/2014/main" id="{39A6DDB7-4363-31AA-B56D-FBA7F4361344}"/>
                  </a:ext>
                </a:extLst>
              </p:cNvPr>
              <p:cNvSpPr/>
              <p:nvPr/>
            </p:nvSpPr>
            <p:spPr>
              <a:xfrm>
                <a:off x="4362750" y="3111498"/>
                <a:ext cx="697735" cy="347935"/>
              </a:xfrm>
              <a:prstGeom prst="roundRect">
                <a:avLst/>
              </a:prstGeom>
              <a:solidFill>
                <a:srgbClr val="FFD500"/>
              </a:solidFill>
            </p:spPr>
            <p:txBody>
              <a:bodyPr wrap="squar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1,616</a:t>
                </a:r>
                <a:endParaRPr kumimoji="0" lang="en-GB" sz="1200" b="1"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30" name="object 30">
                <a:extLst>
                  <a:ext uri="{FF2B5EF4-FFF2-40B4-BE49-F238E27FC236}">
                    <a16:creationId xmlns:a16="http://schemas.microsoft.com/office/drawing/2014/main" id="{10C2CB10-AAA9-54EB-F119-A37D893A3722}"/>
                  </a:ext>
                </a:extLst>
              </p:cNvPr>
              <p:cNvSpPr/>
              <p:nvPr/>
            </p:nvSpPr>
            <p:spPr>
              <a:xfrm>
                <a:off x="4362750" y="3483934"/>
                <a:ext cx="697733" cy="347935"/>
              </a:xfrm>
              <a:prstGeom prst="roundRect">
                <a:avLst/>
              </a:prstGeom>
              <a:solidFill>
                <a:srgbClr val="FF5AFB"/>
              </a:solidFill>
            </p:spPr>
            <p:txBody>
              <a:bodyPr wrap="squar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1,573</a:t>
                </a:r>
                <a:endParaRPr kumimoji="0" lang="en-GB" sz="1200" b="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
            <p:nvSpPr>
              <p:cNvPr id="31" name="object 30">
                <a:extLst>
                  <a:ext uri="{FF2B5EF4-FFF2-40B4-BE49-F238E27FC236}">
                    <a16:creationId xmlns:a16="http://schemas.microsoft.com/office/drawing/2014/main" id="{B388723B-3A85-1FA3-CE34-FDEFB3ED5EC3}"/>
                  </a:ext>
                </a:extLst>
              </p:cNvPr>
              <p:cNvSpPr/>
              <p:nvPr/>
            </p:nvSpPr>
            <p:spPr>
              <a:xfrm>
                <a:off x="4362750" y="3874861"/>
                <a:ext cx="697735" cy="347935"/>
              </a:xfrm>
              <a:prstGeom prst="roundRect">
                <a:avLst/>
              </a:prstGeom>
              <a:solidFill>
                <a:srgbClr val="001E85"/>
              </a:solidFill>
            </p:spPr>
            <p:txBody>
              <a:bodyPr wrap="squar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173</a:t>
                </a:r>
                <a:endParaRPr kumimoji="0" lang="en-GB" sz="1200" b="1"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grpSp>
      </p:grpSp>
      <p:grpSp>
        <p:nvGrpSpPr>
          <p:cNvPr id="40" name="Group 39">
            <a:extLst>
              <a:ext uri="{FF2B5EF4-FFF2-40B4-BE49-F238E27FC236}">
                <a16:creationId xmlns:a16="http://schemas.microsoft.com/office/drawing/2014/main" id="{901A008B-AFFF-779E-BA37-97773BEFBDC2}"/>
              </a:ext>
            </a:extLst>
          </p:cNvPr>
          <p:cNvGrpSpPr/>
          <p:nvPr/>
        </p:nvGrpSpPr>
        <p:grpSpPr>
          <a:xfrm>
            <a:off x="4819915" y="4494470"/>
            <a:ext cx="1160247" cy="1551017"/>
            <a:chOff x="4890502" y="3913209"/>
            <a:chExt cx="1160247" cy="1551017"/>
          </a:xfrm>
        </p:grpSpPr>
        <p:sp>
          <p:nvSpPr>
            <p:cNvPr id="2" name="TextBox 1">
              <a:extLst>
                <a:ext uri="{FF2B5EF4-FFF2-40B4-BE49-F238E27FC236}">
                  <a16:creationId xmlns:a16="http://schemas.microsoft.com/office/drawing/2014/main" id="{DAE1CDBE-756A-F829-1983-ED044E2D72E6}"/>
                </a:ext>
              </a:extLst>
            </p:cNvPr>
            <p:cNvSpPr txBox="1"/>
            <p:nvPr/>
          </p:nvSpPr>
          <p:spPr>
            <a:xfrm>
              <a:off x="4890502" y="3913209"/>
              <a:ext cx="1160247" cy="461665"/>
            </a:xfrm>
            <a:prstGeom prst="rect">
              <a:avLst/>
            </a:prstGeom>
            <a:noFill/>
          </p:spPr>
          <p:txBody>
            <a:bodyPr wrap="square" rtlCol="0" anchor="ctr">
              <a:spAutoFit/>
            </a:bodyPr>
            <a:lstStyle/>
            <a:p>
              <a:pPr algn="ctr"/>
              <a:r>
                <a:rPr lang="hr-HR" sz="1200" b="1" i="1" dirty="0"/>
                <a:t>o/w EU </a:t>
              </a:r>
              <a:r>
                <a:rPr lang="hr-HR" sz="1200" b="1" i="1" dirty="0" err="1"/>
                <a:t>Guarantee</a:t>
              </a:r>
              <a:endParaRPr lang="en-US" sz="1200" b="1" i="1" dirty="0"/>
            </a:p>
          </p:txBody>
        </p:sp>
        <p:sp>
          <p:nvSpPr>
            <p:cNvPr id="5" name="object 30">
              <a:extLst>
                <a:ext uri="{FF2B5EF4-FFF2-40B4-BE49-F238E27FC236}">
                  <a16:creationId xmlns:a16="http://schemas.microsoft.com/office/drawing/2014/main" id="{DAF4A725-4CC7-21C9-5371-73FC7C7A8C8D}"/>
                </a:ext>
              </a:extLst>
            </p:cNvPr>
            <p:cNvSpPr/>
            <p:nvPr/>
          </p:nvSpPr>
          <p:spPr>
            <a:xfrm>
              <a:off x="5158174" y="4449949"/>
              <a:ext cx="571827" cy="237074"/>
            </a:xfrm>
            <a:prstGeom prst="roundRect">
              <a:avLst/>
            </a:prstGeom>
            <a:solidFill>
              <a:srgbClr val="E66400"/>
            </a:solidFill>
          </p:spPr>
          <p:txBody>
            <a:bodyPr wrap="squar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bg1"/>
                  </a:solidFill>
                  <a:latin typeface="Times New Roman" panose="02020603050405020304" pitchFamily="18" charset="0"/>
                </a:rPr>
                <a:t>110</a:t>
              </a:r>
              <a:endParaRPr kumimoji="0" lang="en-GB" sz="1200" b="1" i="1"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7" name="object 30">
              <a:extLst>
                <a:ext uri="{FF2B5EF4-FFF2-40B4-BE49-F238E27FC236}">
                  <a16:creationId xmlns:a16="http://schemas.microsoft.com/office/drawing/2014/main" id="{982D085F-9382-9610-A959-6F1781A630E5}"/>
                </a:ext>
              </a:extLst>
            </p:cNvPr>
            <p:cNvSpPr/>
            <p:nvPr/>
          </p:nvSpPr>
          <p:spPr>
            <a:xfrm>
              <a:off x="5158176" y="4707017"/>
              <a:ext cx="571824" cy="237074"/>
            </a:xfrm>
            <a:prstGeom prst="roundRect">
              <a:avLst/>
            </a:prstGeom>
            <a:solidFill>
              <a:srgbClr val="FFD500"/>
            </a:solidFill>
          </p:spPr>
          <p:txBody>
            <a:bodyPr wrap="squar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bg1"/>
                  </a:solidFill>
                  <a:latin typeface="Times New Roman" panose="02020603050405020304" pitchFamily="18" charset="0"/>
                </a:rPr>
                <a:t>404</a:t>
              </a:r>
              <a:endParaRPr kumimoji="0" lang="en-GB" sz="1200" b="1" i="1"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38" name="object 30">
              <a:extLst>
                <a:ext uri="{FF2B5EF4-FFF2-40B4-BE49-F238E27FC236}">
                  <a16:creationId xmlns:a16="http://schemas.microsoft.com/office/drawing/2014/main" id="{3ACB519C-C16F-A02C-9442-B5EB3585BD0F}"/>
                </a:ext>
              </a:extLst>
            </p:cNvPr>
            <p:cNvSpPr/>
            <p:nvPr/>
          </p:nvSpPr>
          <p:spPr>
            <a:xfrm>
              <a:off x="5158176" y="4960785"/>
              <a:ext cx="571822" cy="237074"/>
            </a:xfrm>
            <a:prstGeom prst="roundRect">
              <a:avLst/>
            </a:prstGeom>
            <a:solidFill>
              <a:srgbClr val="FF5AFB"/>
            </a:solidFill>
          </p:spPr>
          <p:txBody>
            <a:bodyPr wrap="squar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rgbClr val="FFFFFF"/>
                  </a:solidFill>
                  <a:latin typeface="Times New Roman" panose="02020603050405020304" pitchFamily="18" charset="0"/>
                </a:rPr>
                <a:t>393</a:t>
              </a:r>
              <a:endParaRPr kumimoji="0" lang="en-GB" sz="12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
          <p:nvSpPr>
            <p:cNvPr id="39" name="object 30">
              <a:extLst>
                <a:ext uri="{FF2B5EF4-FFF2-40B4-BE49-F238E27FC236}">
                  <a16:creationId xmlns:a16="http://schemas.microsoft.com/office/drawing/2014/main" id="{00F90255-7270-C787-4381-AAA7E1137D2D}"/>
                </a:ext>
              </a:extLst>
            </p:cNvPr>
            <p:cNvSpPr/>
            <p:nvPr/>
          </p:nvSpPr>
          <p:spPr>
            <a:xfrm>
              <a:off x="5158176" y="5227152"/>
              <a:ext cx="571824" cy="237074"/>
            </a:xfrm>
            <a:prstGeom prst="roundRect">
              <a:avLst/>
            </a:prstGeom>
            <a:solidFill>
              <a:srgbClr val="001E85"/>
            </a:solidFill>
          </p:spPr>
          <p:txBody>
            <a:bodyPr wrap="squar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43</a:t>
              </a:r>
              <a:endParaRPr kumimoji="0" lang="en-GB" sz="1200" b="1" i="1"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grpSp>
      <p:sp>
        <p:nvSpPr>
          <p:cNvPr id="42" name="TextBox 41">
            <a:extLst>
              <a:ext uri="{FF2B5EF4-FFF2-40B4-BE49-F238E27FC236}">
                <a16:creationId xmlns:a16="http://schemas.microsoft.com/office/drawing/2014/main" id="{E0517CFE-3B1D-4087-070A-C584E383416B}"/>
              </a:ext>
            </a:extLst>
          </p:cNvPr>
          <p:cNvSpPr txBox="1"/>
          <p:nvPr/>
        </p:nvSpPr>
        <p:spPr>
          <a:xfrm>
            <a:off x="7378683" y="3969560"/>
            <a:ext cx="1014910" cy="188754"/>
          </a:xfrm>
          <a:prstGeom prst="rect">
            <a:avLst/>
          </a:prstGeom>
          <a:solidFill>
            <a:schemeClr val="bg1"/>
          </a:solidFill>
        </p:spPr>
        <p:txBody>
          <a:bodyPr wrap="square" rtlCol="0">
            <a:spAutoFit/>
          </a:bodyPr>
          <a:lstStyle/>
          <a:p>
            <a:endParaRPr lang="en-GB" sz="700" dirty="0"/>
          </a:p>
        </p:txBody>
      </p:sp>
      <p:sp>
        <p:nvSpPr>
          <p:cNvPr id="45" name="TextBox 44">
            <a:extLst>
              <a:ext uri="{FF2B5EF4-FFF2-40B4-BE49-F238E27FC236}">
                <a16:creationId xmlns:a16="http://schemas.microsoft.com/office/drawing/2014/main" id="{F417E12F-0A73-21DB-FCD6-2072F399D938}"/>
              </a:ext>
            </a:extLst>
          </p:cNvPr>
          <p:cNvSpPr txBox="1"/>
          <p:nvPr/>
        </p:nvSpPr>
        <p:spPr>
          <a:xfrm>
            <a:off x="152221" y="6302373"/>
            <a:ext cx="6413959" cy="430887"/>
          </a:xfrm>
          <a:prstGeom prst="rect">
            <a:avLst/>
          </a:prstGeom>
          <a:noFill/>
        </p:spPr>
        <p:txBody>
          <a:bodyPr wrap="square" rtlCol="0">
            <a:spAutoFit/>
          </a:bodyPr>
          <a:lstStyle/>
          <a:p>
            <a:r>
              <a:rPr lang="en-US" sz="1100" i="1" dirty="0"/>
              <a:t>*   Cap amount for capped guarantees and guarantee amount for uncapped guarantees</a:t>
            </a:r>
          </a:p>
          <a:p>
            <a:r>
              <a:rPr lang="en-US" sz="1100" i="1" dirty="0"/>
              <a:t>** Latvia, Estonia and Germany entered into </a:t>
            </a:r>
            <a:r>
              <a:rPr lang="en-US" sz="1100" i="1" dirty="0" err="1"/>
              <a:t>InvestEU</a:t>
            </a:r>
            <a:r>
              <a:rPr lang="en-US" sz="1100" i="1" dirty="0"/>
              <a:t> guarantee agreements via Multi-Country transactions.</a:t>
            </a:r>
          </a:p>
        </p:txBody>
      </p:sp>
      <p:graphicFrame>
        <p:nvGraphicFramePr>
          <p:cNvPr id="8" name="Chart 7">
            <a:extLst>
              <a:ext uri="{FF2B5EF4-FFF2-40B4-BE49-F238E27FC236}">
                <a16:creationId xmlns:a16="http://schemas.microsoft.com/office/drawing/2014/main" id="{0D0553BE-4780-4E3A-BB14-8F74410326F4}"/>
              </a:ext>
            </a:extLst>
          </p:cNvPr>
          <p:cNvGraphicFramePr>
            <a:graphicFrameLocks/>
          </p:cNvGraphicFramePr>
          <p:nvPr/>
        </p:nvGraphicFramePr>
        <p:xfrm>
          <a:off x="5809150" y="1672696"/>
          <a:ext cx="5130000" cy="489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298764"/>
      </p:ext>
    </p:extLst>
  </p:cSld>
  <p:clrMapOvr>
    <a:masterClrMapping/>
  </p:clrMapOvr>
</p:sld>
</file>

<file path=ppt/theme/theme1.xml><?xml version="1.0" encoding="utf-8"?>
<a:theme xmlns:a="http://schemas.openxmlformats.org/drawingml/2006/main" name="1 - Front Cover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6 - Europe and country map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7 - Closing slide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Palette">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 - Blank Slide">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FDAYS23_PowerPoint template_FINAL" id="{ADE596E3-5D54-4CB9-A717-D780F301DF12}" vid="{755D1E85-93EB-493E-9900-1217ECF63771}"/>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 Breaker Page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 Agenda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 - Text &amp; bullet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 - Biographies (individual &amp; team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 - Quotes &amp; key message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 - Key facts &amp; figure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 - Comparison slide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 - Steps &amp; timeline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34AE12C887D479C1DC76E4FC673A6" ma:contentTypeVersion="15" ma:contentTypeDescription="Create a new document." ma:contentTypeScope="" ma:versionID="13ae6b2a57d35569e7e1be1184fe47af">
  <xsd:schema xmlns:xsd="http://www.w3.org/2001/XMLSchema" xmlns:xs="http://www.w3.org/2001/XMLSchema" xmlns:p="http://schemas.microsoft.com/office/2006/metadata/properties" xmlns:ns2="7d1b97a8-51d8-406d-8036-119157ac06a7" xmlns:ns3="31207b1c-59ce-4594-a7ff-c92a97d12621" targetNamespace="http://schemas.microsoft.com/office/2006/metadata/properties" ma:root="true" ma:fieldsID="7bc2c9d29fea6e15475e50f6f2c7ec34" ns2:_="" ns3:_="">
    <xsd:import namespace="7d1b97a8-51d8-406d-8036-119157ac06a7"/>
    <xsd:import namespace="31207b1c-59ce-4594-a7ff-c92a97d126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1b97a8-51d8-406d-8036-119157ac06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d710c1b-8059-4a3c-8834-d12249fa786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207b1c-59ce-4594-a7ff-c92a97d1262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d1b97a8-51d8-406d-8036-119157ac06a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484F01-5329-4B9F-BC67-21F3C94FF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1b97a8-51d8-406d-8036-119157ac06a7"/>
    <ds:schemaRef ds:uri="31207b1c-59ce-4594-a7ff-c92a97d126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29D061-B18A-4CEA-B2A8-B92E4A4CF2AB}">
  <ds:schemaRefs>
    <ds:schemaRef ds:uri="http://schemas.microsoft.com/office/2006/metadata/properties"/>
    <ds:schemaRef ds:uri="http://schemas.microsoft.com/office/infopath/2007/PartnerControls"/>
    <ds:schemaRef ds:uri="7d1b97a8-51d8-406d-8036-119157ac06a7"/>
  </ds:schemaRefs>
</ds:datastoreItem>
</file>

<file path=customXml/itemProps3.xml><?xml version="1.0" encoding="utf-8"?>
<ds:datastoreItem xmlns:ds="http://schemas.openxmlformats.org/officeDocument/2006/customXml" ds:itemID="{74DF0844-005D-45DB-82F7-FD20BF9B06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14584</TotalTime>
  <Words>953</Words>
  <Application>Microsoft Office PowerPoint</Application>
  <PresentationFormat>Widescreen</PresentationFormat>
  <Paragraphs>234</Paragraphs>
  <Slides>7</Slides>
  <Notes>3</Notes>
  <HiddenSlides>0</HiddenSlides>
  <MMClips>0</MMClips>
  <ScaleCrop>false</ScaleCrop>
  <HeadingPairs>
    <vt:vector size="6" baseType="variant">
      <vt:variant>
        <vt:lpstr>Fonts Used</vt:lpstr>
      </vt:variant>
      <vt:variant>
        <vt:i4>6</vt:i4>
      </vt:variant>
      <vt:variant>
        <vt:lpstr>Theme</vt:lpstr>
      </vt:variant>
      <vt:variant>
        <vt:i4>14</vt:i4>
      </vt:variant>
      <vt:variant>
        <vt:lpstr>Slide Titles</vt:lpstr>
      </vt:variant>
      <vt:variant>
        <vt:i4>7</vt:i4>
      </vt:variant>
    </vt:vector>
  </HeadingPairs>
  <TitlesOfParts>
    <vt:vector size="27" baseType="lpstr">
      <vt:lpstr>Arial</vt:lpstr>
      <vt:lpstr>Calibri</vt:lpstr>
      <vt:lpstr>Canela Light</vt:lpstr>
      <vt:lpstr>Canela Text Light</vt:lpstr>
      <vt:lpstr>Times New Roman</vt:lpstr>
      <vt:lpstr>Wingdings</vt:lpstr>
      <vt:lpstr>1 - Front Covers</vt:lpstr>
      <vt:lpstr>2 - Breaker Pages</vt:lpstr>
      <vt:lpstr>3 - Agendas</vt:lpstr>
      <vt:lpstr>5 - Text &amp; bullets</vt:lpstr>
      <vt:lpstr>6 - Biographies (individual &amp; teams)</vt:lpstr>
      <vt:lpstr>7 - Quotes &amp; key messages</vt:lpstr>
      <vt:lpstr>8 - Key facts &amp; figures</vt:lpstr>
      <vt:lpstr>10 - Comparison slides</vt:lpstr>
      <vt:lpstr>11 - Steps &amp; timelines</vt:lpstr>
      <vt:lpstr>16 - Europe and country maps</vt:lpstr>
      <vt:lpstr>17 - Closing slides</vt:lpstr>
      <vt:lpstr>Palette</vt:lpstr>
      <vt:lpstr>4 - Blank Slide</vt:lpstr>
      <vt:lpstr>3_Thème Office</vt:lpstr>
      <vt:lpstr>PowerPoint Presentation</vt:lpstr>
      <vt:lpstr>PowerPoint Presentation</vt:lpstr>
      <vt:lpstr>Guarantee products</vt:lpstr>
      <vt:lpstr>Comparison of guarantee key features (1/2)</vt:lpstr>
      <vt:lpstr>Comparison of guarantee key features (2/2)</vt:lpstr>
      <vt:lpstr>InvestEU – how to apply</vt:lpstr>
      <vt:lpstr>PowerPoint Presentation</vt:lpstr>
    </vt:vector>
  </TitlesOfParts>
  <Company>European Investment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GAMAN Ana</dc:creator>
  <cp:lastModifiedBy>KAMPE Roland</cp:lastModifiedBy>
  <cp:revision>278</cp:revision>
  <dcterms:created xsi:type="dcterms:W3CDTF">2021-12-06T17:41:40Z</dcterms:created>
  <dcterms:modified xsi:type="dcterms:W3CDTF">2023-11-22T12:02:15Z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2023-03-13T16:32:35Z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30daa9aa-f584-4ed4-87e5-856ed151c398</vt:lpwstr>
  </property>
  <property fmtid="{D5CDD505-2E9C-101B-9397-08002B2CF9AE}" pid="8" name="MSIP_Label_6bd9ddd1-4d20-43f6-abfa-fc3c07406f94_ContentBits">
    <vt:lpwstr>0</vt:lpwstr>
  </property>
  <property fmtid="{D5CDD505-2E9C-101B-9397-08002B2CF9AE}" pid="9" name="ContentTypeId">
    <vt:lpwstr>0x01010068934AE12C887D479C1DC76E4FC673A6</vt:lpwstr>
  </property>
</Properties>
</file>