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 id="2147483719" r:id="rId6"/>
    <p:sldMasterId id="2147483738" r:id="rId7"/>
  </p:sldMasterIdLst>
  <p:notesMasterIdLst>
    <p:notesMasterId r:id="rId54"/>
  </p:notesMasterIdLst>
  <p:sldIdLst>
    <p:sldId id="2147376514" r:id="rId8"/>
    <p:sldId id="2147478736" r:id="rId9"/>
    <p:sldId id="2147376526" r:id="rId10"/>
    <p:sldId id="2147376518" r:id="rId11"/>
    <p:sldId id="2147376519" r:id="rId12"/>
    <p:sldId id="2147376520" r:id="rId13"/>
    <p:sldId id="2147376521" r:id="rId14"/>
    <p:sldId id="2147376522" r:id="rId15"/>
    <p:sldId id="2147376523" r:id="rId16"/>
    <p:sldId id="2147376524" r:id="rId17"/>
    <p:sldId id="2147376525" r:id="rId18"/>
    <p:sldId id="257" r:id="rId19"/>
    <p:sldId id="260" r:id="rId20"/>
    <p:sldId id="261" r:id="rId21"/>
    <p:sldId id="262" r:id="rId22"/>
    <p:sldId id="281" r:id="rId23"/>
    <p:sldId id="256" r:id="rId24"/>
    <p:sldId id="2147376557" r:id="rId25"/>
    <p:sldId id="279" r:id="rId26"/>
    <p:sldId id="280" r:id="rId27"/>
    <p:sldId id="282" r:id="rId28"/>
    <p:sldId id="2147478735" r:id="rId29"/>
    <p:sldId id="292" r:id="rId30"/>
    <p:sldId id="283" r:id="rId31"/>
    <p:sldId id="288" r:id="rId32"/>
    <p:sldId id="289" r:id="rId33"/>
    <p:sldId id="290" r:id="rId34"/>
    <p:sldId id="291" r:id="rId35"/>
    <p:sldId id="293" r:id="rId36"/>
    <p:sldId id="4458" r:id="rId37"/>
    <p:sldId id="4513" r:id="rId38"/>
    <p:sldId id="4535" r:id="rId39"/>
    <p:sldId id="6831" r:id="rId40"/>
    <p:sldId id="6830" r:id="rId41"/>
    <p:sldId id="2147376513" r:id="rId42"/>
    <p:sldId id="2147376539" r:id="rId43"/>
    <p:sldId id="2147376552" r:id="rId44"/>
    <p:sldId id="2147376416" r:id="rId45"/>
    <p:sldId id="2147376538" r:id="rId46"/>
    <p:sldId id="2147376547" r:id="rId47"/>
    <p:sldId id="2147376555" r:id="rId48"/>
    <p:sldId id="2147376554" r:id="rId49"/>
    <p:sldId id="2147376553" r:id="rId50"/>
    <p:sldId id="2147376480" r:id="rId51"/>
    <p:sldId id="2147376534" r:id="rId52"/>
    <p:sldId id="2147376536"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4" d="100"/>
          <a:sy n="54" d="100"/>
        </p:scale>
        <p:origin x="72" y="16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r>
              <a:rPr lang="nb-NO" sz="1600" b="1">
                <a:solidFill>
                  <a:schemeClr val="bg1"/>
                </a:solidFill>
              </a:rPr>
              <a:t>Havvindutvikling i Nordsjøen</a:t>
            </a:r>
            <a:br>
              <a:rPr lang="nb-NO" sz="1600">
                <a:solidFill>
                  <a:schemeClr val="bg1"/>
                </a:solidFill>
              </a:rPr>
            </a:br>
            <a:r>
              <a:rPr lang="nb-NO" sz="1200" b="0">
                <a:solidFill>
                  <a:schemeClr val="bg1"/>
                </a:solidFill>
              </a:rPr>
              <a:t>Kilde: Bloomberg des 2021, Statnett</a:t>
            </a:r>
            <a:endParaRPr lang="nb-NO" sz="1600" b="0">
              <a:solidFill>
                <a:schemeClr val="bg1"/>
              </a:solidFill>
            </a:endParaRPr>
          </a:p>
        </c:rich>
      </c:tx>
      <c:layout>
        <c:manualLayout>
          <c:xMode val="edge"/>
          <c:yMode val="edge"/>
          <c:x val="0.16761440850395165"/>
          <c:y val="5.9680676158855826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nb-NO"/>
        </a:p>
      </c:txPr>
    </c:title>
    <c:autoTitleDeleted val="0"/>
    <c:plotArea>
      <c:layout>
        <c:manualLayout>
          <c:layoutTarget val="inner"/>
          <c:xMode val="edge"/>
          <c:yMode val="edge"/>
          <c:x val="0.1079199145332964"/>
          <c:y val="0.27904042326182843"/>
          <c:w val="0.85522916419367179"/>
          <c:h val="0.5774119143298434"/>
        </c:manualLayout>
      </c:layout>
      <c:barChart>
        <c:barDir val="col"/>
        <c:grouping val="stacked"/>
        <c:varyColors val="0"/>
        <c:ser>
          <c:idx val="0"/>
          <c:order val="0"/>
          <c:tx>
            <c:strRef>
              <c:f>'Ark1'!$D$13</c:f>
              <c:strCache>
                <c:ptCount val="1"/>
                <c:pt idx="0">
                  <c:v>Nordsjøen totalt</c:v>
                </c:pt>
              </c:strCache>
            </c:strRef>
          </c:tx>
          <c:spPr>
            <a:solidFill>
              <a:srgbClr val="71D6E0"/>
            </a:solidFill>
            <a:ln>
              <a:noFill/>
            </a:ln>
            <a:effectLst>
              <a:outerShdw blurRad="57150" dist="19050" dir="5400000" algn="ctr" rotWithShape="0">
                <a:srgbClr val="000000">
                  <a:alpha val="63000"/>
                </a:srgbClr>
              </a:outerShdw>
            </a:effectLst>
          </c:spPr>
          <c:invertIfNegative val="0"/>
          <c:cat>
            <c:numRef>
              <c:f>'Ark1'!$E$6:$H$6</c:f>
              <c:numCache>
                <c:formatCode>General</c:formatCode>
                <c:ptCount val="4"/>
                <c:pt idx="0">
                  <c:v>2022</c:v>
                </c:pt>
                <c:pt idx="1">
                  <c:v>2030</c:v>
                </c:pt>
                <c:pt idx="2">
                  <c:v>2035</c:v>
                </c:pt>
                <c:pt idx="3">
                  <c:v>2050</c:v>
                </c:pt>
              </c:numCache>
            </c:numRef>
          </c:cat>
          <c:val>
            <c:numRef>
              <c:f>'Ark1'!$E$13:$H$13</c:f>
              <c:numCache>
                <c:formatCode>General</c:formatCode>
                <c:ptCount val="4"/>
                <c:pt idx="0">
                  <c:v>34.099999999999994</c:v>
                </c:pt>
                <c:pt idx="1">
                  <c:v>90.1</c:v>
                </c:pt>
                <c:pt idx="2">
                  <c:v>139.30000000000001</c:v>
                </c:pt>
                <c:pt idx="3">
                  <c:v>300</c:v>
                </c:pt>
              </c:numCache>
            </c:numRef>
          </c:val>
          <c:extLst>
            <c:ext xmlns:c16="http://schemas.microsoft.com/office/drawing/2014/chart" uri="{C3380CC4-5D6E-409C-BE32-E72D297353CC}">
              <c16:uniqueId val="{00000000-BB4A-4562-B1BF-4A46C1B70334}"/>
            </c:ext>
          </c:extLst>
        </c:ser>
        <c:dLbls>
          <c:showLegendKey val="0"/>
          <c:showVal val="0"/>
          <c:showCatName val="0"/>
          <c:showSerName val="0"/>
          <c:showPercent val="0"/>
          <c:showBubbleSize val="0"/>
        </c:dLbls>
        <c:gapWidth val="150"/>
        <c:overlap val="100"/>
        <c:axId val="469816927"/>
        <c:axId val="469824831"/>
      </c:barChart>
      <c:catAx>
        <c:axId val="469816927"/>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nb-NO"/>
          </a:p>
        </c:txPr>
        <c:crossAx val="469824831"/>
        <c:crosses val="autoZero"/>
        <c:auto val="1"/>
        <c:lblAlgn val="ctr"/>
        <c:lblOffset val="100"/>
        <c:noMultiLvlLbl val="0"/>
      </c:catAx>
      <c:valAx>
        <c:axId val="4698248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nb-NO"/>
          </a:p>
        </c:txPr>
        <c:crossAx val="4698169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B28C35-C693-4685-81C9-81E1851BB4F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87E83D19-831C-4A2F-B939-7729A3F6BD9C}">
      <dgm:prSet/>
      <dgm:spPr/>
      <dgm:t>
        <a:bodyPr/>
        <a:lstStyle/>
        <a:p>
          <a:r>
            <a:rPr lang="en-US" dirty="0"/>
            <a:t>“</a:t>
          </a:r>
          <a:r>
            <a:rPr lang="en-US" dirty="0" err="1"/>
            <a:t>Havvind</a:t>
          </a:r>
          <a:r>
            <a:rPr lang="en-US" dirty="0"/>
            <a:t> </a:t>
          </a:r>
          <a:r>
            <a:rPr lang="en-US" dirty="0" err="1"/>
            <a:t>vil</a:t>
          </a:r>
          <a:r>
            <a:rPr lang="en-US" dirty="0"/>
            <a:t> </a:t>
          </a:r>
          <a:r>
            <a:rPr lang="en-US" dirty="0" err="1"/>
            <a:t>møte</a:t>
          </a:r>
          <a:r>
            <a:rPr lang="en-US" dirty="0"/>
            <a:t> mange av de </a:t>
          </a:r>
          <a:r>
            <a:rPr lang="en-US" dirty="0" err="1"/>
            <a:t>samme</a:t>
          </a:r>
          <a:r>
            <a:rPr lang="en-US" dirty="0"/>
            <a:t> </a:t>
          </a:r>
          <a:r>
            <a:rPr lang="en-US" dirty="0" err="1"/>
            <a:t>utfordringene</a:t>
          </a:r>
          <a:r>
            <a:rPr lang="en-US" dirty="0"/>
            <a:t> </a:t>
          </a:r>
          <a:r>
            <a:rPr lang="en-US" dirty="0" err="1"/>
            <a:t>som</a:t>
          </a:r>
          <a:r>
            <a:rPr lang="en-US" dirty="0"/>
            <a:t> </a:t>
          </a:r>
          <a:r>
            <a:rPr lang="en-US" dirty="0" err="1"/>
            <a:t>Olje&amp;Gass</a:t>
          </a:r>
          <a:r>
            <a:rPr lang="en-US" dirty="0"/>
            <a:t> </a:t>
          </a:r>
          <a:r>
            <a:rPr lang="en-US" dirty="0" err="1"/>
            <a:t>næringen</a:t>
          </a:r>
          <a:r>
            <a:rPr lang="en-US" dirty="0"/>
            <a:t> </a:t>
          </a:r>
          <a:r>
            <a:rPr lang="en-US" dirty="0" err="1"/>
            <a:t>allrede</a:t>
          </a:r>
          <a:r>
            <a:rPr lang="en-US" dirty="0"/>
            <a:t> </a:t>
          </a:r>
          <a:r>
            <a:rPr lang="en-US" dirty="0" err="1"/>
            <a:t>har</a:t>
          </a:r>
          <a:r>
            <a:rPr lang="en-US" dirty="0"/>
            <a:t> </a:t>
          </a:r>
          <a:r>
            <a:rPr lang="en-US" dirty="0" err="1"/>
            <a:t>løst</a:t>
          </a:r>
          <a:r>
            <a:rPr lang="en-US" dirty="0"/>
            <a:t>”</a:t>
          </a:r>
        </a:p>
      </dgm:t>
    </dgm:pt>
    <dgm:pt modelId="{518D3AFE-8FB2-452E-801C-BB423FA00E09}" type="parTrans" cxnId="{5329777D-5DC1-473F-94A7-A8CAD8D33FCB}">
      <dgm:prSet/>
      <dgm:spPr/>
      <dgm:t>
        <a:bodyPr/>
        <a:lstStyle/>
        <a:p>
          <a:endParaRPr lang="en-US"/>
        </a:p>
      </dgm:t>
    </dgm:pt>
    <dgm:pt modelId="{818395BE-D31B-4239-A85E-6D57B93D776E}" type="sibTrans" cxnId="{5329777D-5DC1-473F-94A7-A8CAD8D33FCB}">
      <dgm:prSet/>
      <dgm:spPr/>
      <dgm:t>
        <a:bodyPr/>
        <a:lstStyle/>
        <a:p>
          <a:endParaRPr lang="en-US"/>
        </a:p>
      </dgm:t>
    </dgm:pt>
    <dgm:pt modelId="{101DD47F-2734-4879-A641-6C348FD914E0}">
      <dgm:prSet/>
      <dgm:spPr/>
      <dgm:t>
        <a:bodyPr/>
        <a:lstStyle/>
        <a:p>
          <a:r>
            <a:rPr lang="en-US" dirty="0" err="1"/>
            <a:t>Toget</a:t>
          </a:r>
          <a:r>
            <a:rPr lang="en-US" dirty="0"/>
            <a:t> </a:t>
          </a:r>
          <a:r>
            <a:rPr lang="en-US" dirty="0" err="1"/>
            <a:t>har</a:t>
          </a:r>
          <a:r>
            <a:rPr lang="en-US" dirty="0"/>
            <a:t> </a:t>
          </a:r>
          <a:r>
            <a:rPr lang="en-US" dirty="0" err="1"/>
            <a:t>ikke</a:t>
          </a:r>
          <a:r>
            <a:rPr lang="en-US" dirty="0"/>
            <a:t> </a:t>
          </a:r>
          <a:r>
            <a:rPr lang="en-US" dirty="0" err="1"/>
            <a:t>gått</a:t>
          </a:r>
          <a:r>
            <a:rPr lang="en-US" dirty="0"/>
            <a:t>!!</a:t>
          </a:r>
        </a:p>
        <a:p>
          <a:endParaRPr lang="en-US" dirty="0"/>
        </a:p>
      </dgm:t>
    </dgm:pt>
    <dgm:pt modelId="{C3B5EADF-387B-4772-A19F-EAB36015D660}" type="parTrans" cxnId="{04A5A19B-B5C8-4D68-9C8D-98C13EB72520}">
      <dgm:prSet/>
      <dgm:spPr/>
      <dgm:t>
        <a:bodyPr/>
        <a:lstStyle/>
        <a:p>
          <a:endParaRPr lang="en-US"/>
        </a:p>
      </dgm:t>
    </dgm:pt>
    <dgm:pt modelId="{65B6A5FF-9D50-437E-8E4F-16E30D896018}" type="sibTrans" cxnId="{04A5A19B-B5C8-4D68-9C8D-98C13EB72520}">
      <dgm:prSet/>
      <dgm:spPr/>
      <dgm:t>
        <a:bodyPr/>
        <a:lstStyle/>
        <a:p>
          <a:endParaRPr lang="en-US"/>
        </a:p>
      </dgm:t>
    </dgm:pt>
    <dgm:pt modelId="{A15C66EB-B917-4818-913E-E70D83EDAE44}" type="pres">
      <dgm:prSet presAssocID="{1FB28C35-C693-4685-81C9-81E1851BB4F2}" presName="hierChild1" presStyleCnt="0">
        <dgm:presLayoutVars>
          <dgm:chPref val="1"/>
          <dgm:dir/>
          <dgm:animOne val="branch"/>
          <dgm:animLvl val="lvl"/>
          <dgm:resizeHandles/>
        </dgm:presLayoutVars>
      </dgm:prSet>
      <dgm:spPr/>
    </dgm:pt>
    <dgm:pt modelId="{A6DB5077-BC17-42E9-A957-C3BC315D83F4}" type="pres">
      <dgm:prSet presAssocID="{87E83D19-831C-4A2F-B939-7729A3F6BD9C}" presName="hierRoot1" presStyleCnt="0"/>
      <dgm:spPr/>
    </dgm:pt>
    <dgm:pt modelId="{855E73B6-4897-40AF-B661-231459F176AA}" type="pres">
      <dgm:prSet presAssocID="{87E83D19-831C-4A2F-B939-7729A3F6BD9C}" presName="composite" presStyleCnt="0"/>
      <dgm:spPr/>
    </dgm:pt>
    <dgm:pt modelId="{652AD33F-F5E8-46BC-9712-1F1007147040}" type="pres">
      <dgm:prSet presAssocID="{87E83D19-831C-4A2F-B939-7729A3F6BD9C}" presName="background" presStyleLbl="node0" presStyleIdx="0" presStyleCnt="2"/>
      <dgm:spPr/>
    </dgm:pt>
    <dgm:pt modelId="{C665394C-A2A5-452B-A43A-E1510151E96A}" type="pres">
      <dgm:prSet presAssocID="{87E83D19-831C-4A2F-B939-7729A3F6BD9C}" presName="text" presStyleLbl="fgAcc0" presStyleIdx="0" presStyleCnt="2">
        <dgm:presLayoutVars>
          <dgm:chPref val="3"/>
        </dgm:presLayoutVars>
      </dgm:prSet>
      <dgm:spPr/>
    </dgm:pt>
    <dgm:pt modelId="{B890A8A7-6086-42E0-9A71-082A95EFA619}" type="pres">
      <dgm:prSet presAssocID="{87E83D19-831C-4A2F-B939-7729A3F6BD9C}" presName="hierChild2" presStyleCnt="0"/>
      <dgm:spPr/>
    </dgm:pt>
    <dgm:pt modelId="{4DD1F07B-C0CC-4556-B429-D81A7A5D948A}" type="pres">
      <dgm:prSet presAssocID="{101DD47F-2734-4879-A641-6C348FD914E0}" presName="hierRoot1" presStyleCnt="0"/>
      <dgm:spPr/>
    </dgm:pt>
    <dgm:pt modelId="{19596B96-7F32-472C-B648-BF822C529134}" type="pres">
      <dgm:prSet presAssocID="{101DD47F-2734-4879-A641-6C348FD914E0}" presName="composite" presStyleCnt="0"/>
      <dgm:spPr/>
    </dgm:pt>
    <dgm:pt modelId="{2F3ABD98-81B5-47C7-AF7B-ACD6ECFDF696}" type="pres">
      <dgm:prSet presAssocID="{101DD47F-2734-4879-A641-6C348FD914E0}" presName="background" presStyleLbl="node0" presStyleIdx="1" presStyleCnt="2"/>
      <dgm:spPr/>
    </dgm:pt>
    <dgm:pt modelId="{8B830BD2-D5EE-4B8C-B112-CE3EE8708D03}" type="pres">
      <dgm:prSet presAssocID="{101DD47F-2734-4879-A641-6C348FD914E0}" presName="text" presStyleLbl="fgAcc0" presStyleIdx="1" presStyleCnt="2">
        <dgm:presLayoutVars>
          <dgm:chPref val="3"/>
        </dgm:presLayoutVars>
      </dgm:prSet>
      <dgm:spPr/>
    </dgm:pt>
    <dgm:pt modelId="{BE44BFD9-5CA5-49D2-94ED-D8E4AA18ECC2}" type="pres">
      <dgm:prSet presAssocID="{101DD47F-2734-4879-A641-6C348FD914E0}" presName="hierChild2" presStyleCnt="0"/>
      <dgm:spPr/>
    </dgm:pt>
  </dgm:ptLst>
  <dgm:cxnLst>
    <dgm:cxn modelId="{E96CB135-1B9A-483C-BDB7-90526E39C9F8}" type="presOf" srcId="{101DD47F-2734-4879-A641-6C348FD914E0}" destId="{8B830BD2-D5EE-4B8C-B112-CE3EE8708D03}" srcOrd="0" destOrd="0" presId="urn:microsoft.com/office/officeart/2005/8/layout/hierarchy1"/>
    <dgm:cxn modelId="{5329777D-5DC1-473F-94A7-A8CAD8D33FCB}" srcId="{1FB28C35-C693-4685-81C9-81E1851BB4F2}" destId="{87E83D19-831C-4A2F-B939-7729A3F6BD9C}" srcOrd="0" destOrd="0" parTransId="{518D3AFE-8FB2-452E-801C-BB423FA00E09}" sibTransId="{818395BE-D31B-4239-A85E-6D57B93D776E}"/>
    <dgm:cxn modelId="{04A5A19B-B5C8-4D68-9C8D-98C13EB72520}" srcId="{1FB28C35-C693-4685-81C9-81E1851BB4F2}" destId="{101DD47F-2734-4879-A641-6C348FD914E0}" srcOrd="1" destOrd="0" parTransId="{C3B5EADF-387B-4772-A19F-EAB36015D660}" sibTransId="{65B6A5FF-9D50-437E-8E4F-16E30D896018}"/>
    <dgm:cxn modelId="{D43491DF-E452-432E-80C2-EA2E08AB57E5}" type="presOf" srcId="{87E83D19-831C-4A2F-B939-7729A3F6BD9C}" destId="{C665394C-A2A5-452B-A43A-E1510151E96A}" srcOrd="0" destOrd="0" presId="urn:microsoft.com/office/officeart/2005/8/layout/hierarchy1"/>
    <dgm:cxn modelId="{7F7436F7-712A-4530-B15F-54309029AF57}" type="presOf" srcId="{1FB28C35-C693-4685-81C9-81E1851BB4F2}" destId="{A15C66EB-B917-4818-913E-E70D83EDAE44}" srcOrd="0" destOrd="0" presId="urn:microsoft.com/office/officeart/2005/8/layout/hierarchy1"/>
    <dgm:cxn modelId="{6C75751D-4AEE-4F61-8E5D-E1FF3A040E9E}" type="presParOf" srcId="{A15C66EB-B917-4818-913E-E70D83EDAE44}" destId="{A6DB5077-BC17-42E9-A957-C3BC315D83F4}" srcOrd="0" destOrd="0" presId="urn:microsoft.com/office/officeart/2005/8/layout/hierarchy1"/>
    <dgm:cxn modelId="{17702B86-EC6B-4688-BF00-6DDDE5C1B585}" type="presParOf" srcId="{A6DB5077-BC17-42E9-A957-C3BC315D83F4}" destId="{855E73B6-4897-40AF-B661-231459F176AA}" srcOrd="0" destOrd="0" presId="urn:microsoft.com/office/officeart/2005/8/layout/hierarchy1"/>
    <dgm:cxn modelId="{F468F5E4-26E2-4457-A5BC-CA4D6C8C5B3C}" type="presParOf" srcId="{855E73B6-4897-40AF-B661-231459F176AA}" destId="{652AD33F-F5E8-46BC-9712-1F1007147040}" srcOrd="0" destOrd="0" presId="urn:microsoft.com/office/officeart/2005/8/layout/hierarchy1"/>
    <dgm:cxn modelId="{5348A90F-67EA-4F4E-B8B4-624A1335355E}" type="presParOf" srcId="{855E73B6-4897-40AF-B661-231459F176AA}" destId="{C665394C-A2A5-452B-A43A-E1510151E96A}" srcOrd="1" destOrd="0" presId="urn:microsoft.com/office/officeart/2005/8/layout/hierarchy1"/>
    <dgm:cxn modelId="{93B67E8C-2A3D-4A67-ACF9-21DE2AEB6247}" type="presParOf" srcId="{A6DB5077-BC17-42E9-A957-C3BC315D83F4}" destId="{B890A8A7-6086-42E0-9A71-082A95EFA619}" srcOrd="1" destOrd="0" presId="urn:microsoft.com/office/officeart/2005/8/layout/hierarchy1"/>
    <dgm:cxn modelId="{3CCDC6EA-D860-4F28-84D2-72817FBFCBDF}" type="presParOf" srcId="{A15C66EB-B917-4818-913E-E70D83EDAE44}" destId="{4DD1F07B-C0CC-4556-B429-D81A7A5D948A}" srcOrd="1" destOrd="0" presId="urn:microsoft.com/office/officeart/2005/8/layout/hierarchy1"/>
    <dgm:cxn modelId="{9997E34D-9FDA-43C6-8886-3A6EBAFBCFBE}" type="presParOf" srcId="{4DD1F07B-C0CC-4556-B429-D81A7A5D948A}" destId="{19596B96-7F32-472C-B648-BF822C529134}" srcOrd="0" destOrd="0" presId="urn:microsoft.com/office/officeart/2005/8/layout/hierarchy1"/>
    <dgm:cxn modelId="{8A0902BD-7B7F-4A8B-A480-3E09A22C6818}" type="presParOf" srcId="{19596B96-7F32-472C-B648-BF822C529134}" destId="{2F3ABD98-81B5-47C7-AF7B-ACD6ECFDF696}" srcOrd="0" destOrd="0" presId="urn:microsoft.com/office/officeart/2005/8/layout/hierarchy1"/>
    <dgm:cxn modelId="{1E999FD3-CD5D-4DCB-BCC2-2298427B7BA1}" type="presParOf" srcId="{19596B96-7F32-472C-B648-BF822C529134}" destId="{8B830BD2-D5EE-4B8C-B112-CE3EE8708D03}" srcOrd="1" destOrd="0" presId="urn:microsoft.com/office/officeart/2005/8/layout/hierarchy1"/>
    <dgm:cxn modelId="{D1E8C642-C2D8-4AC5-B405-FEFFA064D395}" type="presParOf" srcId="{4DD1F07B-C0CC-4556-B429-D81A7A5D948A}" destId="{BE44BFD9-5CA5-49D2-94ED-D8E4AA18ECC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ED457C-3DB5-4818-AAE1-6C149AB6F8C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nb-NO"/>
        </a:p>
      </dgm:t>
    </dgm:pt>
    <dgm:pt modelId="{E8D10A39-6211-4293-8B0B-29D4900D469E}">
      <dgm:prSet phldrT="[Tekst]" custT="1"/>
      <dgm:spPr>
        <a:noFill/>
        <a:ln w="25400" cap="flat" cmpd="sng" algn="ctr">
          <a:solidFill>
            <a:srgbClr val="5D7975"/>
          </a:solidFill>
          <a:prstDash val="solid"/>
        </a:ln>
        <a:effectLst/>
      </dgm:spPr>
      <dgm:t>
        <a:bodyPr spcFirstLastPara="0" vert="horz" wrap="square" lIns="7620" tIns="7620" rIns="7620" bIns="7620" numCol="1" spcCol="1270" anchor="ctr" anchorCtr="0"/>
        <a:lstStyle/>
        <a:p>
          <a:pPr marL="0" lvl="0" algn="ctr" defTabSz="533400">
            <a:lnSpc>
              <a:spcPct val="90000"/>
            </a:lnSpc>
            <a:spcBef>
              <a:spcPct val="0"/>
            </a:spcBef>
            <a:spcAft>
              <a:spcPct val="35000"/>
            </a:spcAft>
            <a:buNone/>
          </a:pPr>
          <a:r>
            <a:rPr lang="nb-NO" sz="1200" kern="1200" dirty="0">
              <a:solidFill>
                <a:prstClr val="black"/>
              </a:solidFill>
              <a:latin typeface="Arial"/>
              <a:ea typeface="+mn-ea"/>
              <a:cs typeface="+mn-cs"/>
            </a:rPr>
            <a:t>Samarbeidsforum for </a:t>
          </a:r>
        </a:p>
        <a:p>
          <a:pPr marL="0" lvl="0" algn="ctr" defTabSz="533400">
            <a:lnSpc>
              <a:spcPct val="90000"/>
            </a:lnSpc>
            <a:spcBef>
              <a:spcPct val="0"/>
            </a:spcBef>
            <a:spcAft>
              <a:spcPct val="35000"/>
            </a:spcAft>
            <a:buNone/>
          </a:pPr>
          <a:r>
            <a:rPr lang="nb-NO" sz="1200" kern="1200" dirty="0">
              <a:solidFill>
                <a:prstClr val="black"/>
              </a:solidFill>
              <a:latin typeface="Arial"/>
              <a:ea typeface="+mn-ea"/>
              <a:cs typeface="+mn-cs"/>
            </a:rPr>
            <a:t>Havvind</a:t>
          </a:r>
        </a:p>
      </dgm:t>
    </dgm:pt>
    <dgm:pt modelId="{F6A2FAAA-B6AC-435D-86DB-CF59A4C71E11}" type="parTrans" cxnId="{85128167-A072-484B-9E9B-A1E5C0015F92}">
      <dgm:prSet/>
      <dgm:spPr/>
      <dgm:t>
        <a:bodyPr/>
        <a:lstStyle/>
        <a:p>
          <a:endParaRPr lang="nb-NO"/>
        </a:p>
      </dgm:t>
    </dgm:pt>
    <dgm:pt modelId="{46501D96-D5AA-48E4-82F2-67F7274357EA}" type="sibTrans" cxnId="{85128167-A072-484B-9E9B-A1E5C0015F92}">
      <dgm:prSet/>
      <dgm:spPr/>
      <dgm:t>
        <a:bodyPr/>
        <a:lstStyle/>
        <a:p>
          <a:endParaRPr lang="nb-NO"/>
        </a:p>
      </dgm:t>
    </dgm:pt>
    <dgm:pt modelId="{7425219C-10FE-470B-9D1F-C5F6DC90F663}" type="asst">
      <dgm:prSet phldrT="[Tekst]" custT="1"/>
      <dgm:spPr>
        <a:noFill/>
        <a:ln w="25400" cap="flat" cmpd="sng" algn="ctr">
          <a:solidFill>
            <a:srgbClr val="5D7975"/>
          </a:solidFill>
          <a:prstDash val="solid"/>
        </a:ln>
        <a:effectLst/>
      </dgm:spPr>
      <dgm:t>
        <a:bodyPr spcFirstLastPara="0" vert="horz" wrap="square" lIns="7620" tIns="7620" rIns="7620" bIns="7620" numCol="1" spcCol="1270" anchor="ctr" anchorCtr="0"/>
        <a:lstStyle/>
        <a:p>
          <a:r>
            <a:rPr lang="nb-NO" sz="1200" kern="1200" dirty="0">
              <a:solidFill>
                <a:prstClr val="black"/>
              </a:solidFill>
              <a:latin typeface="Arial"/>
              <a:ea typeface="+mn-ea"/>
              <a:cs typeface="+mn-cs"/>
            </a:rPr>
            <a:t>OED</a:t>
          </a:r>
        </a:p>
      </dgm:t>
    </dgm:pt>
    <dgm:pt modelId="{27F4C1BA-6618-4F55-88FA-0C1C44FCF826}" type="parTrans" cxnId="{6BA5E3EB-9C69-47B2-9C85-359A6E17A700}">
      <dgm:prSet/>
      <dgm:spPr/>
      <dgm:t>
        <a:bodyPr/>
        <a:lstStyle/>
        <a:p>
          <a:endParaRPr lang="nb-NO"/>
        </a:p>
      </dgm:t>
    </dgm:pt>
    <dgm:pt modelId="{D19CCDA8-D2D6-4210-BE6F-0DB9DF2979EE}" type="sibTrans" cxnId="{6BA5E3EB-9C69-47B2-9C85-359A6E17A700}">
      <dgm:prSet/>
      <dgm:spPr/>
      <dgm:t>
        <a:bodyPr/>
        <a:lstStyle/>
        <a:p>
          <a:endParaRPr lang="nb-NO"/>
        </a:p>
      </dgm:t>
    </dgm:pt>
    <dgm:pt modelId="{A93D23A6-53A5-4A8F-A398-1E1433CACB23}">
      <dgm:prSet phldrT="[Tekst]" custT="1"/>
      <dgm:spPr>
        <a:noFill/>
        <a:ln w="25400" cap="flat" cmpd="sng" algn="ctr">
          <a:solidFill>
            <a:srgbClr val="5D7975"/>
          </a:solidFill>
          <a:prstDash val="solid"/>
        </a:ln>
        <a:effectLst/>
      </dgm:spPr>
      <dgm:t>
        <a:bodyPr spcFirstLastPara="0" vert="horz" wrap="square" lIns="7620" tIns="7620" rIns="7620" bIns="7620" numCol="1" spcCol="1270" anchor="ctr" anchorCtr="0"/>
        <a:lstStyle/>
        <a:p>
          <a:pPr marL="0" lvl="0" algn="ctr" defTabSz="533400">
            <a:lnSpc>
              <a:spcPct val="90000"/>
            </a:lnSpc>
            <a:spcBef>
              <a:spcPct val="0"/>
            </a:spcBef>
            <a:spcAft>
              <a:spcPct val="35000"/>
            </a:spcAft>
            <a:buNone/>
          </a:pPr>
          <a:r>
            <a:rPr lang="nb-NO" sz="1200" kern="1200" dirty="0">
              <a:solidFill>
                <a:prstClr val="black"/>
              </a:solidFill>
              <a:latin typeface="Arial"/>
              <a:ea typeface="+mn-ea"/>
              <a:cs typeface="+mn-cs"/>
            </a:rPr>
            <a:t>Sameksistens</a:t>
          </a:r>
        </a:p>
        <a:p>
          <a:pPr marL="0" lvl="0" algn="ctr" defTabSz="533400">
            <a:lnSpc>
              <a:spcPct val="90000"/>
            </a:lnSpc>
            <a:spcBef>
              <a:spcPct val="0"/>
            </a:spcBef>
            <a:spcAft>
              <a:spcPct val="35000"/>
            </a:spcAft>
            <a:buNone/>
          </a:pPr>
          <a:r>
            <a:rPr lang="nb-NO" sz="1200" kern="1200" dirty="0">
              <a:solidFill>
                <a:prstClr val="black"/>
              </a:solidFill>
              <a:latin typeface="Arial"/>
              <a:ea typeface="+mn-ea"/>
              <a:cs typeface="+mn-cs"/>
            </a:rPr>
            <a:t>NFD/OED</a:t>
          </a:r>
        </a:p>
        <a:p>
          <a:pPr marL="0" lvl="0" algn="ctr" defTabSz="533400">
            <a:lnSpc>
              <a:spcPct val="90000"/>
            </a:lnSpc>
            <a:spcBef>
              <a:spcPct val="0"/>
            </a:spcBef>
            <a:spcAft>
              <a:spcPct val="35000"/>
            </a:spcAft>
            <a:buNone/>
          </a:pPr>
          <a:r>
            <a:rPr lang="nb-NO" sz="1200" kern="1200" dirty="0">
              <a:solidFill>
                <a:prstClr val="black"/>
              </a:solidFill>
              <a:latin typeface="Arial"/>
              <a:ea typeface="+mn-ea"/>
              <a:cs typeface="+mn-cs"/>
            </a:rPr>
            <a:t>(Elisabeth Sæther, Statssekretær)</a:t>
          </a:r>
        </a:p>
      </dgm:t>
    </dgm:pt>
    <dgm:pt modelId="{DFCEF6F2-B846-4274-9861-336A6548A338}" type="parTrans" cxnId="{7DEB6503-9804-46B7-982B-0302700AC6AC}">
      <dgm:prSet/>
      <dgm:spPr/>
      <dgm:t>
        <a:bodyPr/>
        <a:lstStyle/>
        <a:p>
          <a:endParaRPr lang="nb-NO"/>
        </a:p>
      </dgm:t>
    </dgm:pt>
    <dgm:pt modelId="{55A9B66B-5AC9-4342-A5D2-0C9D57E8CA0A}" type="sibTrans" cxnId="{7DEB6503-9804-46B7-982B-0302700AC6AC}">
      <dgm:prSet/>
      <dgm:spPr/>
      <dgm:t>
        <a:bodyPr/>
        <a:lstStyle/>
        <a:p>
          <a:endParaRPr lang="nb-NO"/>
        </a:p>
      </dgm:t>
    </dgm:pt>
    <dgm:pt modelId="{E03D0CD1-9B2D-423A-9D45-175C87EB78B0}">
      <dgm:prSet phldrT="[Tekst]" custT="1"/>
      <dgm:spPr/>
      <dgm:t>
        <a:bodyPr/>
        <a:lstStyle/>
        <a:p>
          <a:r>
            <a:rPr lang="nb-NO" sz="1400" kern="1200" dirty="0"/>
            <a:t>Industri – og teknologiutvikling</a:t>
          </a:r>
        </a:p>
        <a:p>
          <a:r>
            <a:rPr lang="nb-NO" sz="1200" kern="1200" dirty="0"/>
            <a:t>(Norsk Industri)</a:t>
          </a:r>
        </a:p>
      </dgm:t>
    </dgm:pt>
    <dgm:pt modelId="{9AEE5515-AC44-41A9-9C53-18D5885AE020}" type="parTrans" cxnId="{69072181-E728-4498-BA74-0A3732B4CCD0}">
      <dgm:prSet/>
      <dgm:spPr/>
      <dgm:t>
        <a:bodyPr/>
        <a:lstStyle/>
        <a:p>
          <a:endParaRPr lang="nb-NO"/>
        </a:p>
      </dgm:t>
    </dgm:pt>
    <dgm:pt modelId="{047C2650-5238-4161-8BA6-956044759959}" type="sibTrans" cxnId="{69072181-E728-4498-BA74-0A3732B4CCD0}">
      <dgm:prSet/>
      <dgm:spPr/>
      <dgm:t>
        <a:bodyPr/>
        <a:lstStyle/>
        <a:p>
          <a:endParaRPr lang="nb-NO"/>
        </a:p>
      </dgm:t>
    </dgm:pt>
    <dgm:pt modelId="{0CF86434-4024-413E-B353-582B83461E16}">
      <dgm:prSet phldrT="[Tekst]" custT="1"/>
      <dgm:spPr>
        <a:noFill/>
        <a:ln>
          <a:solidFill>
            <a:schemeClr val="tx2"/>
          </a:solidFill>
        </a:ln>
      </dgm:spPr>
      <dgm:t>
        <a:bodyPr/>
        <a:lstStyle/>
        <a:p>
          <a:r>
            <a:rPr lang="nb-NO" sz="1200" dirty="0">
              <a:solidFill>
                <a:schemeClr val="tx1"/>
              </a:solidFill>
            </a:rPr>
            <a:t>Infrastruktur og nett</a:t>
          </a:r>
        </a:p>
        <a:p>
          <a:r>
            <a:rPr lang="nb-NO" sz="1200" dirty="0">
              <a:solidFill>
                <a:schemeClr val="tx1"/>
              </a:solidFill>
            </a:rPr>
            <a:t>( Håkon Borgen, Statnett)</a:t>
          </a:r>
        </a:p>
      </dgm:t>
    </dgm:pt>
    <dgm:pt modelId="{6B0B68B0-5E54-499C-87DF-CEE7331FE915}" type="parTrans" cxnId="{EA66AD55-B928-4981-9A20-1344E147F37F}">
      <dgm:prSet/>
      <dgm:spPr/>
      <dgm:t>
        <a:bodyPr/>
        <a:lstStyle/>
        <a:p>
          <a:endParaRPr lang="nb-NO"/>
        </a:p>
      </dgm:t>
    </dgm:pt>
    <dgm:pt modelId="{D84AEC84-9809-4DB6-B539-45CC18386F29}" type="sibTrans" cxnId="{EA66AD55-B928-4981-9A20-1344E147F37F}">
      <dgm:prSet/>
      <dgm:spPr/>
      <dgm:t>
        <a:bodyPr/>
        <a:lstStyle/>
        <a:p>
          <a:endParaRPr lang="nb-NO"/>
        </a:p>
      </dgm:t>
    </dgm:pt>
    <dgm:pt modelId="{4D0BFAC4-9D98-497F-85DC-B57EB6DE13B2}" type="pres">
      <dgm:prSet presAssocID="{A3ED457C-3DB5-4818-AAE1-6C149AB6F8C5}" presName="hierChild1" presStyleCnt="0">
        <dgm:presLayoutVars>
          <dgm:orgChart val="1"/>
          <dgm:chPref val="1"/>
          <dgm:dir/>
          <dgm:animOne val="branch"/>
          <dgm:animLvl val="lvl"/>
          <dgm:resizeHandles/>
        </dgm:presLayoutVars>
      </dgm:prSet>
      <dgm:spPr/>
    </dgm:pt>
    <dgm:pt modelId="{1831EFD7-7265-48D4-B5D5-8E3EABBB8C46}" type="pres">
      <dgm:prSet presAssocID="{E8D10A39-6211-4293-8B0B-29D4900D469E}" presName="hierRoot1" presStyleCnt="0">
        <dgm:presLayoutVars>
          <dgm:hierBranch val="init"/>
        </dgm:presLayoutVars>
      </dgm:prSet>
      <dgm:spPr/>
    </dgm:pt>
    <dgm:pt modelId="{DDF0B3BE-8263-4C56-B7BA-F3BF68CB523C}" type="pres">
      <dgm:prSet presAssocID="{E8D10A39-6211-4293-8B0B-29D4900D469E}" presName="rootComposite1" presStyleCnt="0"/>
      <dgm:spPr/>
    </dgm:pt>
    <dgm:pt modelId="{8DEB7102-67AE-4B77-8F15-1F5CFDF12B55}" type="pres">
      <dgm:prSet presAssocID="{E8D10A39-6211-4293-8B0B-29D4900D469E}" presName="rootText1" presStyleLbl="node0" presStyleIdx="0" presStyleCnt="1" custScaleY="56039">
        <dgm:presLayoutVars>
          <dgm:chPref val="3"/>
        </dgm:presLayoutVars>
      </dgm:prSet>
      <dgm:spPr>
        <a:xfrm>
          <a:off x="2572588" y="393803"/>
          <a:ext cx="2125702" cy="595611"/>
        </a:xfrm>
        <a:prstGeom prst="rect">
          <a:avLst/>
        </a:prstGeom>
      </dgm:spPr>
    </dgm:pt>
    <dgm:pt modelId="{66D56954-BA9D-44B4-939F-63B5EE9395B5}" type="pres">
      <dgm:prSet presAssocID="{E8D10A39-6211-4293-8B0B-29D4900D469E}" presName="rootConnector1" presStyleLbl="node1" presStyleIdx="0" presStyleCnt="0"/>
      <dgm:spPr/>
    </dgm:pt>
    <dgm:pt modelId="{5292495C-4BA0-4EE4-948B-A1B0F96EF91C}" type="pres">
      <dgm:prSet presAssocID="{E8D10A39-6211-4293-8B0B-29D4900D469E}" presName="hierChild2" presStyleCnt="0"/>
      <dgm:spPr/>
    </dgm:pt>
    <dgm:pt modelId="{2FAAB274-86C2-468F-B172-D6760EDCC2E8}" type="pres">
      <dgm:prSet presAssocID="{DFCEF6F2-B846-4274-9861-336A6548A338}" presName="Name37" presStyleLbl="parChTrans1D2" presStyleIdx="0" presStyleCnt="4"/>
      <dgm:spPr/>
    </dgm:pt>
    <dgm:pt modelId="{52DFEAAD-1812-4025-A606-F65CF959797E}" type="pres">
      <dgm:prSet presAssocID="{A93D23A6-53A5-4A8F-A398-1E1433CACB23}" presName="hierRoot2" presStyleCnt="0">
        <dgm:presLayoutVars>
          <dgm:hierBranch val="init"/>
        </dgm:presLayoutVars>
      </dgm:prSet>
      <dgm:spPr/>
    </dgm:pt>
    <dgm:pt modelId="{62BBE502-61EE-45D7-ABA0-25EC41B0070F}" type="pres">
      <dgm:prSet presAssocID="{A93D23A6-53A5-4A8F-A398-1E1433CACB23}" presName="rootComposite" presStyleCnt="0"/>
      <dgm:spPr/>
    </dgm:pt>
    <dgm:pt modelId="{391B36D3-B09F-4BFC-80E8-E4A0ED561A7E}" type="pres">
      <dgm:prSet presAssocID="{A93D23A6-53A5-4A8F-A398-1E1433CACB23}" presName="rootText" presStyleLbl="node2" presStyleIdx="0" presStyleCnt="3">
        <dgm:presLayoutVars>
          <dgm:chPref val="3"/>
        </dgm:presLayoutVars>
      </dgm:prSet>
      <dgm:spPr>
        <a:xfrm>
          <a:off x="488" y="2945061"/>
          <a:ext cx="2125702" cy="1062851"/>
        </a:xfrm>
        <a:prstGeom prst="rect">
          <a:avLst/>
        </a:prstGeom>
      </dgm:spPr>
    </dgm:pt>
    <dgm:pt modelId="{8397AA03-0460-4D0D-BBBD-40C95F55BDEE}" type="pres">
      <dgm:prSet presAssocID="{A93D23A6-53A5-4A8F-A398-1E1433CACB23}" presName="rootConnector" presStyleLbl="node2" presStyleIdx="0" presStyleCnt="3"/>
      <dgm:spPr/>
    </dgm:pt>
    <dgm:pt modelId="{9A9F4631-1D8D-48CC-8C6D-2B547A3641B0}" type="pres">
      <dgm:prSet presAssocID="{A93D23A6-53A5-4A8F-A398-1E1433CACB23}" presName="hierChild4" presStyleCnt="0"/>
      <dgm:spPr/>
    </dgm:pt>
    <dgm:pt modelId="{B06E3B23-89F4-4AA7-9AF0-4D5A8E052958}" type="pres">
      <dgm:prSet presAssocID="{A93D23A6-53A5-4A8F-A398-1E1433CACB23}" presName="hierChild5" presStyleCnt="0"/>
      <dgm:spPr/>
    </dgm:pt>
    <dgm:pt modelId="{AF97FC90-24BB-4965-8C48-32AB6DBD0928}" type="pres">
      <dgm:prSet presAssocID="{9AEE5515-AC44-41A9-9C53-18D5885AE020}" presName="Name37" presStyleLbl="parChTrans1D2" presStyleIdx="1" presStyleCnt="4"/>
      <dgm:spPr/>
    </dgm:pt>
    <dgm:pt modelId="{8BC86EA6-30BA-46B0-BC7C-4450E134544F}" type="pres">
      <dgm:prSet presAssocID="{E03D0CD1-9B2D-423A-9D45-175C87EB78B0}" presName="hierRoot2" presStyleCnt="0">
        <dgm:presLayoutVars>
          <dgm:hierBranch val="init"/>
        </dgm:presLayoutVars>
      </dgm:prSet>
      <dgm:spPr/>
    </dgm:pt>
    <dgm:pt modelId="{FC74F466-5DD1-4A79-ADF4-FDE8ADCE784D}" type="pres">
      <dgm:prSet presAssocID="{E03D0CD1-9B2D-423A-9D45-175C87EB78B0}" presName="rootComposite" presStyleCnt="0"/>
      <dgm:spPr/>
    </dgm:pt>
    <dgm:pt modelId="{4815FFAE-24B3-4261-8AE2-7AAA001CB9D8}" type="pres">
      <dgm:prSet presAssocID="{E03D0CD1-9B2D-423A-9D45-175C87EB78B0}" presName="rootText" presStyleLbl="node2" presStyleIdx="1" presStyleCnt="3" custLinFactNeighborX="110">
        <dgm:presLayoutVars>
          <dgm:chPref val="3"/>
        </dgm:presLayoutVars>
      </dgm:prSet>
      <dgm:spPr/>
    </dgm:pt>
    <dgm:pt modelId="{A4FE39CD-AF40-427D-BA7A-8D87C07C078F}" type="pres">
      <dgm:prSet presAssocID="{E03D0CD1-9B2D-423A-9D45-175C87EB78B0}" presName="rootConnector" presStyleLbl="node2" presStyleIdx="1" presStyleCnt="3"/>
      <dgm:spPr/>
    </dgm:pt>
    <dgm:pt modelId="{3B67620C-7E9E-461A-BC0E-DCC5C74A7B6E}" type="pres">
      <dgm:prSet presAssocID="{E03D0CD1-9B2D-423A-9D45-175C87EB78B0}" presName="hierChild4" presStyleCnt="0"/>
      <dgm:spPr/>
    </dgm:pt>
    <dgm:pt modelId="{51F2D548-2E77-470A-949C-8A754CA5B94B}" type="pres">
      <dgm:prSet presAssocID="{E03D0CD1-9B2D-423A-9D45-175C87EB78B0}" presName="hierChild5" presStyleCnt="0"/>
      <dgm:spPr/>
    </dgm:pt>
    <dgm:pt modelId="{140D15AA-6A8C-4B5F-952A-A758D072597A}" type="pres">
      <dgm:prSet presAssocID="{6B0B68B0-5E54-499C-87DF-CEE7331FE915}" presName="Name37" presStyleLbl="parChTrans1D2" presStyleIdx="2" presStyleCnt="4"/>
      <dgm:spPr/>
    </dgm:pt>
    <dgm:pt modelId="{6DEB00E2-4287-4D5F-B9AF-7C9AE768725E}" type="pres">
      <dgm:prSet presAssocID="{0CF86434-4024-413E-B353-582B83461E16}" presName="hierRoot2" presStyleCnt="0">
        <dgm:presLayoutVars>
          <dgm:hierBranch val="init"/>
        </dgm:presLayoutVars>
      </dgm:prSet>
      <dgm:spPr/>
    </dgm:pt>
    <dgm:pt modelId="{672E3646-62D9-45EE-B063-F0C0AE5B511F}" type="pres">
      <dgm:prSet presAssocID="{0CF86434-4024-413E-B353-582B83461E16}" presName="rootComposite" presStyleCnt="0"/>
      <dgm:spPr/>
    </dgm:pt>
    <dgm:pt modelId="{0C7DC73E-38C0-4A53-B777-A4E7642A300A}" type="pres">
      <dgm:prSet presAssocID="{0CF86434-4024-413E-B353-582B83461E16}" presName="rootText" presStyleLbl="node2" presStyleIdx="2" presStyleCnt="3">
        <dgm:presLayoutVars>
          <dgm:chPref val="3"/>
        </dgm:presLayoutVars>
      </dgm:prSet>
      <dgm:spPr/>
    </dgm:pt>
    <dgm:pt modelId="{46C92BE6-5781-4E71-A16F-90EEFC1DD66F}" type="pres">
      <dgm:prSet presAssocID="{0CF86434-4024-413E-B353-582B83461E16}" presName="rootConnector" presStyleLbl="node2" presStyleIdx="2" presStyleCnt="3"/>
      <dgm:spPr/>
    </dgm:pt>
    <dgm:pt modelId="{177CF4C8-C80D-495D-BDCE-9C56F7DA588C}" type="pres">
      <dgm:prSet presAssocID="{0CF86434-4024-413E-B353-582B83461E16}" presName="hierChild4" presStyleCnt="0"/>
      <dgm:spPr/>
    </dgm:pt>
    <dgm:pt modelId="{B1DD802F-62C5-4447-90C7-4F407CC1F6D9}" type="pres">
      <dgm:prSet presAssocID="{0CF86434-4024-413E-B353-582B83461E16}" presName="hierChild5" presStyleCnt="0"/>
      <dgm:spPr/>
    </dgm:pt>
    <dgm:pt modelId="{ADAA37F7-E022-47C9-A73F-15E29ABE3EFB}" type="pres">
      <dgm:prSet presAssocID="{E8D10A39-6211-4293-8B0B-29D4900D469E}" presName="hierChild3" presStyleCnt="0"/>
      <dgm:spPr/>
    </dgm:pt>
    <dgm:pt modelId="{4092D095-92F2-4180-9C1A-C13A287AF4D1}" type="pres">
      <dgm:prSet presAssocID="{27F4C1BA-6618-4F55-88FA-0C1C44FCF826}" presName="Name111" presStyleLbl="parChTrans1D2" presStyleIdx="3" presStyleCnt="4"/>
      <dgm:spPr/>
    </dgm:pt>
    <dgm:pt modelId="{C4BC3BE9-8378-4182-8FE6-1F0E3458804B}" type="pres">
      <dgm:prSet presAssocID="{7425219C-10FE-470B-9D1F-C5F6DC90F663}" presName="hierRoot3" presStyleCnt="0">
        <dgm:presLayoutVars>
          <dgm:hierBranch val="init"/>
        </dgm:presLayoutVars>
      </dgm:prSet>
      <dgm:spPr/>
    </dgm:pt>
    <dgm:pt modelId="{C0A65E29-9C2B-4E5E-9886-4B79938E4801}" type="pres">
      <dgm:prSet presAssocID="{7425219C-10FE-470B-9D1F-C5F6DC90F663}" presName="rootComposite3" presStyleCnt="0"/>
      <dgm:spPr/>
    </dgm:pt>
    <dgm:pt modelId="{551BF63F-49C6-4D12-B374-A9ABC23916CF}" type="pres">
      <dgm:prSet presAssocID="{7425219C-10FE-470B-9D1F-C5F6DC90F663}" presName="rootText3" presStyleLbl="asst1" presStyleIdx="0" presStyleCnt="1" custScaleX="63685" custScaleY="40011">
        <dgm:presLayoutVars>
          <dgm:chPref val="3"/>
        </dgm:presLayoutVars>
      </dgm:prSet>
      <dgm:spPr>
        <a:xfrm>
          <a:off x="2058487" y="1754609"/>
          <a:ext cx="1353753" cy="425257"/>
        </a:xfrm>
        <a:prstGeom prst="rect">
          <a:avLst/>
        </a:prstGeom>
      </dgm:spPr>
    </dgm:pt>
    <dgm:pt modelId="{F324BA4C-609A-45E4-B767-51CC2B533071}" type="pres">
      <dgm:prSet presAssocID="{7425219C-10FE-470B-9D1F-C5F6DC90F663}" presName="rootConnector3" presStyleLbl="asst1" presStyleIdx="0" presStyleCnt="1"/>
      <dgm:spPr/>
    </dgm:pt>
    <dgm:pt modelId="{3F36B654-20D7-4180-A991-A12DDBA8D599}" type="pres">
      <dgm:prSet presAssocID="{7425219C-10FE-470B-9D1F-C5F6DC90F663}" presName="hierChild6" presStyleCnt="0"/>
      <dgm:spPr/>
    </dgm:pt>
    <dgm:pt modelId="{4A2D1A15-189C-46C6-85E4-7DFCB3081F85}" type="pres">
      <dgm:prSet presAssocID="{7425219C-10FE-470B-9D1F-C5F6DC90F663}" presName="hierChild7" presStyleCnt="0"/>
      <dgm:spPr/>
    </dgm:pt>
  </dgm:ptLst>
  <dgm:cxnLst>
    <dgm:cxn modelId="{7DEB6503-9804-46B7-982B-0302700AC6AC}" srcId="{E8D10A39-6211-4293-8B0B-29D4900D469E}" destId="{A93D23A6-53A5-4A8F-A398-1E1433CACB23}" srcOrd="1" destOrd="0" parTransId="{DFCEF6F2-B846-4274-9861-336A6548A338}" sibTransId="{55A9B66B-5AC9-4342-A5D2-0C9D57E8CA0A}"/>
    <dgm:cxn modelId="{9F6E840F-D20F-413C-A5B3-3AAD203A9713}" type="presOf" srcId="{27F4C1BA-6618-4F55-88FA-0C1C44FCF826}" destId="{4092D095-92F2-4180-9C1A-C13A287AF4D1}" srcOrd="0" destOrd="0" presId="urn:microsoft.com/office/officeart/2005/8/layout/orgChart1"/>
    <dgm:cxn modelId="{0835E215-2A0B-4E50-800C-DF0F4EE0BFD3}" type="presOf" srcId="{E8D10A39-6211-4293-8B0B-29D4900D469E}" destId="{66D56954-BA9D-44B4-939F-63B5EE9395B5}" srcOrd="1" destOrd="0" presId="urn:microsoft.com/office/officeart/2005/8/layout/orgChart1"/>
    <dgm:cxn modelId="{3F1B1734-F9B9-4B32-8493-059E5DA21079}" type="presOf" srcId="{A93D23A6-53A5-4A8F-A398-1E1433CACB23}" destId="{391B36D3-B09F-4BFC-80E8-E4A0ED561A7E}" srcOrd="0" destOrd="0" presId="urn:microsoft.com/office/officeart/2005/8/layout/orgChart1"/>
    <dgm:cxn modelId="{579F6C3E-D58B-4F68-B0F4-CA59004CB28F}" type="presOf" srcId="{E03D0CD1-9B2D-423A-9D45-175C87EB78B0}" destId="{4815FFAE-24B3-4261-8AE2-7AAA001CB9D8}" srcOrd="0" destOrd="0" presId="urn:microsoft.com/office/officeart/2005/8/layout/orgChart1"/>
    <dgm:cxn modelId="{85128167-A072-484B-9E9B-A1E5C0015F92}" srcId="{A3ED457C-3DB5-4818-AAE1-6C149AB6F8C5}" destId="{E8D10A39-6211-4293-8B0B-29D4900D469E}" srcOrd="0" destOrd="0" parTransId="{F6A2FAAA-B6AC-435D-86DB-CF59A4C71E11}" sibTransId="{46501D96-D5AA-48E4-82F2-67F7274357EA}"/>
    <dgm:cxn modelId="{7CCE5870-81BC-4165-9779-8E0A465435D2}" type="presOf" srcId="{E03D0CD1-9B2D-423A-9D45-175C87EB78B0}" destId="{A4FE39CD-AF40-427D-BA7A-8D87C07C078F}" srcOrd="1" destOrd="0" presId="urn:microsoft.com/office/officeart/2005/8/layout/orgChart1"/>
    <dgm:cxn modelId="{E5A61673-EE74-4D7D-92D6-8BBA5AFAA724}" type="presOf" srcId="{6B0B68B0-5E54-499C-87DF-CEE7331FE915}" destId="{140D15AA-6A8C-4B5F-952A-A758D072597A}" srcOrd="0" destOrd="0" presId="urn:microsoft.com/office/officeart/2005/8/layout/orgChart1"/>
    <dgm:cxn modelId="{EA66AD55-B928-4981-9A20-1344E147F37F}" srcId="{E8D10A39-6211-4293-8B0B-29D4900D469E}" destId="{0CF86434-4024-413E-B353-582B83461E16}" srcOrd="3" destOrd="0" parTransId="{6B0B68B0-5E54-499C-87DF-CEE7331FE915}" sibTransId="{D84AEC84-9809-4DB6-B539-45CC18386F29}"/>
    <dgm:cxn modelId="{69072181-E728-4498-BA74-0A3732B4CCD0}" srcId="{E8D10A39-6211-4293-8B0B-29D4900D469E}" destId="{E03D0CD1-9B2D-423A-9D45-175C87EB78B0}" srcOrd="2" destOrd="0" parTransId="{9AEE5515-AC44-41A9-9C53-18D5885AE020}" sibTransId="{047C2650-5238-4161-8BA6-956044759959}"/>
    <dgm:cxn modelId="{2FD7FE9D-69A8-4C90-AA86-5D012B7DA754}" type="presOf" srcId="{7425219C-10FE-470B-9D1F-C5F6DC90F663}" destId="{F324BA4C-609A-45E4-B767-51CC2B533071}" srcOrd="1" destOrd="0" presId="urn:microsoft.com/office/officeart/2005/8/layout/orgChart1"/>
    <dgm:cxn modelId="{BC3826AC-BA5B-4BD9-AABB-C0B19A85468B}" type="presOf" srcId="{E8D10A39-6211-4293-8B0B-29D4900D469E}" destId="{8DEB7102-67AE-4B77-8F15-1F5CFDF12B55}" srcOrd="0" destOrd="0" presId="urn:microsoft.com/office/officeart/2005/8/layout/orgChart1"/>
    <dgm:cxn modelId="{89B9B7BD-D929-40B0-B342-58E3F5F42521}" type="presOf" srcId="{7425219C-10FE-470B-9D1F-C5F6DC90F663}" destId="{551BF63F-49C6-4D12-B374-A9ABC23916CF}" srcOrd="0" destOrd="0" presId="urn:microsoft.com/office/officeart/2005/8/layout/orgChart1"/>
    <dgm:cxn modelId="{E44683C1-53F0-4BFA-810F-FAE4570AE50A}" type="presOf" srcId="{9AEE5515-AC44-41A9-9C53-18D5885AE020}" destId="{AF97FC90-24BB-4965-8C48-32AB6DBD0928}" srcOrd="0" destOrd="0" presId="urn:microsoft.com/office/officeart/2005/8/layout/orgChart1"/>
    <dgm:cxn modelId="{172379CA-3D7D-493E-AE20-923C986FF185}" type="presOf" srcId="{0CF86434-4024-413E-B353-582B83461E16}" destId="{0C7DC73E-38C0-4A53-B777-A4E7642A300A}" srcOrd="0" destOrd="0" presId="urn:microsoft.com/office/officeart/2005/8/layout/orgChart1"/>
    <dgm:cxn modelId="{E102ECCD-76C6-4B6F-B2E6-0D93F876C4C6}" type="presOf" srcId="{0CF86434-4024-413E-B353-582B83461E16}" destId="{46C92BE6-5781-4E71-A16F-90EEFC1DD66F}" srcOrd="1" destOrd="0" presId="urn:microsoft.com/office/officeart/2005/8/layout/orgChart1"/>
    <dgm:cxn modelId="{3A5652D3-BE32-4000-A37D-B3CF779128FC}" type="presOf" srcId="{DFCEF6F2-B846-4274-9861-336A6548A338}" destId="{2FAAB274-86C2-468F-B172-D6760EDCC2E8}" srcOrd="0" destOrd="0" presId="urn:microsoft.com/office/officeart/2005/8/layout/orgChart1"/>
    <dgm:cxn modelId="{C6C776E9-F47E-45F4-B626-6E25C437843A}" type="presOf" srcId="{A93D23A6-53A5-4A8F-A398-1E1433CACB23}" destId="{8397AA03-0460-4D0D-BBBD-40C95F55BDEE}" srcOrd="1" destOrd="0" presId="urn:microsoft.com/office/officeart/2005/8/layout/orgChart1"/>
    <dgm:cxn modelId="{6BA5E3EB-9C69-47B2-9C85-359A6E17A700}" srcId="{E8D10A39-6211-4293-8B0B-29D4900D469E}" destId="{7425219C-10FE-470B-9D1F-C5F6DC90F663}" srcOrd="0" destOrd="0" parTransId="{27F4C1BA-6618-4F55-88FA-0C1C44FCF826}" sibTransId="{D19CCDA8-D2D6-4210-BE6F-0DB9DF2979EE}"/>
    <dgm:cxn modelId="{4977C6ED-12D2-4B31-ACC5-86A0885A7D6E}" type="presOf" srcId="{A3ED457C-3DB5-4818-AAE1-6C149AB6F8C5}" destId="{4D0BFAC4-9D98-497F-85DC-B57EB6DE13B2}" srcOrd="0" destOrd="0" presId="urn:microsoft.com/office/officeart/2005/8/layout/orgChart1"/>
    <dgm:cxn modelId="{5EBCDE6B-466C-41C7-83A1-02DB78A81757}" type="presParOf" srcId="{4D0BFAC4-9D98-497F-85DC-B57EB6DE13B2}" destId="{1831EFD7-7265-48D4-B5D5-8E3EABBB8C46}" srcOrd="0" destOrd="0" presId="urn:microsoft.com/office/officeart/2005/8/layout/orgChart1"/>
    <dgm:cxn modelId="{4AF3EC39-8266-4BCF-B93B-AB47A63FEE6C}" type="presParOf" srcId="{1831EFD7-7265-48D4-B5D5-8E3EABBB8C46}" destId="{DDF0B3BE-8263-4C56-B7BA-F3BF68CB523C}" srcOrd="0" destOrd="0" presId="urn:microsoft.com/office/officeart/2005/8/layout/orgChart1"/>
    <dgm:cxn modelId="{EBEA14B1-8AD0-4165-9508-119960D98D63}" type="presParOf" srcId="{DDF0B3BE-8263-4C56-B7BA-F3BF68CB523C}" destId="{8DEB7102-67AE-4B77-8F15-1F5CFDF12B55}" srcOrd="0" destOrd="0" presId="urn:microsoft.com/office/officeart/2005/8/layout/orgChart1"/>
    <dgm:cxn modelId="{0A7C8A2F-F5FC-45FD-B71F-8E1391BCFAE8}" type="presParOf" srcId="{DDF0B3BE-8263-4C56-B7BA-F3BF68CB523C}" destId="{66D56954-BA9D-44B4-939F-63B5EE9395B5}" srcOrd="1" destOrd="0" presId="urn:microsoft.com/office/officeart/2005/8/layout/orgChart1"/>
    <dgm:cxn modelId="{8C4CA107-89C4-4933-BE90-2231B0D652A5}" type="presParOf" srcId="{1831EFD7-7265-48D4-B5D5-8E3EABBB8C46}" destId="{5292495C-4BA0-4EE4-948B-A1B0F96EF91C}" srcOrd="1" destOrd="0" presId="urn:microsoft.com/office/officeart/2005/8/layout/orgChart1"/>
    <dgm:cxn modelId="{291E1988-BAA4-4959-9CEA-62A6E8C52E97}" type="presParOf" srcId="{5292495C-4BA0-4EE4-948B-A1B0F96EF91C}" destId="{2FAAB274-86C2-468F-B172-D6760EDCC2E8}" srcOrd="0" destOrd="0" presId="urn:microsoft.com/office/officeart/2005/8/layout/orgChart1"/>
    <dgm:cxn modelId="{985CD80F-6E41-4A7E-9D7A-994CC749116F}" type="presParOf" srcId="{5292495C-4BA0-4EE4-948B-A1B0F96EF91C}" destId="{52DFEAAD-1812-4025-A606-F65CF959797E}" srcOrd="1" destOrd="0" presId="urn:microsoft.com/office/officeart/2005/8/layout/orgChart1"/>
    <dgm:cxn modelId="{E9806B42-07C7-4908-B2EF-63151ADE0EFA}" type="presParOf" srcId="{52DFEAAD-1812-4025-A606-F65CF959797E}" destId="{62BBE502-61EE-45D7-ABA0-25EC41B0070F}" srcOrd="0" destOrd="0" presId="urn:microsoft.com/office/officeart/2005/8/layout/orgChart1"/>
    <dgm:cxn modelId="{282AA6BA-5B27-435E-8481-4599F5DCF215}" type="presParOf" srcId="{62BBE502-61EE-45D7-ABA0-25EC41B0070F}" destId="{391B36D3-B09F-4BFC-80E8-E4A0ED561A7E}" srcOrd="0" destOrd="0" presId="urn:microsoft.com/office/officeart/2005/8/layout/orgChart1"/>
    <dgm:cxn modelId="{6EDB816B-F7D4-40AB-8329-489571D44EE6}" type="presParOf" srcId="{62BBE502-61EE-45D7-ABA0-25EC41B0070F}" destId="{8397AA03-0460-4D0D-BBBD-40C95F55BDEE}" srcOrd="1" destOrd="0" presId="urn:microsoft.com/office/officeart/2005/8/layout/orgChart1"/>
    <dgm:cxn modelId="{5209E4E4-D21C-49A0-8179-F1A67F75B077}" type="presParOf" srcId="{52DFEAAD-1812-4025-A606-F65CF959797E}" destId="{9A9F4631-1D8D-48CC-8C6D-2B547A3641B0}" srcOrd="1" destOrd="0" presId="urn:microsoft.com/office/officeart/2005/8/layout/orgChart1"/>
    <dgm:cxn modelId="{D955C949-9185-489D-A68F-E5D0912FC496}" type="presParOf" srcId="{52DFEAAD-1812-4025-A606-F65CF959797E}" destId="{B06E3B23-89F4-4AA7-9AF0-4D5A8E052958}" srcOrd="2" destOrd="0" presId="urn:microsoft.com/office/officeart/2005/8/layout/orgChart1"/>
    <dgm:cxn modelId="{2DDF4DF4-C2B7-4AED-8DA2-8C12BF4236C8}" type="presParOf" srcId="{5292495C-4BA0-4EE4-948B-A1B0F96EF91C}" destId="{AF97FC90-24BB-4965-8C48-32AB6DBD0928}" srcOrd="2" destOrd="0" presId="urn:microsoft.com/office/officeart/2005/8/layout/orgChart1"/>
    <dgm:cxn modelId="{16BD5AD4-3666-4C27-8C7D-94A59A065838}" type="presParOf" srcId="{5292495C-4BA0-4EE4-948B-A1B0F96EF91C}" destId="{8BC86EA6-30BA-46B0-BC7C-4450E134544F}" srcOrd="3" destOrd="0" presId="urn:microsoft.com/office/officeart/2005/8/layout/orgChart1"/>
    <dgm:cxn modelId="{1E4B2305-43FF-416D-9D74-9C4DC9A07C57}" type="presParOf" srcId="{8BC86EA6-30BA-46B0-BC7C-4450E134544F}" destId="{FC74F466-5DD1-4A79-ADF4-FDE8ADCE784D}" srcOrd="0" destOrd="0" presId="urn:microsoft.com/office/officeart/2005/8/layout/orgChart1"/>
    <dgm:cxn modelId="{54AB5DC4-241F-403C-8068-FAE1F19C94A4}" type="presParOf" srcId="{FC74F466-5DD1-4A79-ADF4-FDE8ADCE784D}" destId="{4815FFAE-24B3-4261-8AE2-7AAA001CB9D8}" srcOrd="0" destOrd="0" presId="urn:microsoft.com/office/officeart/2005/8/layout/orgChart1"/>
    <dgm:cxn modelId="{40E6D508-0A25-4DF2-B660-CFDEA3B6AA63}" type="presParOf" srcId="{FC74F466-5DD1-4A79-ADF4-FDE8ADCE784D}" destId="{A4FE39CD-AF40-427D-BA7A-8D87C07C078F}" srcOrd="1" destOrd="0" presId="urn:microsoft.com/office/officeart/2005/8/layout/orgChart1"/>
    <dgm:cxn modelId="{43BE0AEE-D0F6-43B5-9863-3E70B1E50BEF}" type="presParOf" srcId="{8BC86EA6-30BA-46B0-BC7C-4450E134544F}" destId="{3B67620C-7E9E-461A-BC0E-DCC5C74A7B6E}" srcOrd="1" destOrd="0" presId="urn:microsoft.com/office/officeart/2005/8/layout/orgChart1"/>
    <dgm:cxn modelId="{543B7208-926F-4535-A2B8-35F7E965E7E4}" type="presParOf" srcId="{8BC86EA6-30BA-46B0-BC7C-4450E134544F}" destId="{51F2D548-2E77-470A-949C-8A754CA5B94B}" srcOrd="2" destOrd="0" presId="urn:microsoft.com/office/officeart/2005/8/layout/orgChart1"/>
    <dgm:cxn modelId="{ED0E281F-4E7D-4000-A890-9FCEA031AF8C}" type="presParOf" srcId="{5292495C-4BA0-4EE4-948B-A1B0F96EF91C}" destId="{140D15AA-6A8C-4B5F-952A-A758D072597A}" srcOrd="4" destOrd="0" presId="urn:microsoft.com/office/officeart/2005/8/layout/orgChart1"/>
    <dgm:cxn modelId="{A15C518A-AA90-4AC9-B9D7-9C7A51CFBAC8}" type="presParOf" srcId="{5292495C-4BA0-4EE4-948B-A1B0F96EF91C}" destId="{6DEB00E2-4287-4D5F-B9AF-7C9AE768725E}" srcOrd="5" destOrd="0" presId="urn:microsoft.com/office/officeart/2005/8/layout/orgChart1"/>
    <dgm:cxn modelId="{2BDF9611-D97D-4385-AEC0-8FC0636086C6}" type="presParOf" srcId="{6DEB00E2-4287-4D5F-B9AF-7C9AE768725E}" destId="{672E3646-62D9-45EE-B063-F0C0AE5B511F}" srcOrd="0" destOrd="0" presId="urn:microsoft.com/office/officeart/2005/8/layout/orgChart1"/>
    <dgm:cxn modelId="{4934F7E3-B58B-4D98-9190-BE206D1531F7}" type="presParOf" srcId="{672E3646-62D9-45EE-B063-F0C0AE5B511F}" destId="{0C7DC73E-38C0-4A53-B777-A4E7642A300A}" srcOrd="0" destOrd="0" presId="urn:microsoft.com/office/officeart/2005/8/layout/orgChart1"/>
    <dgm:cxn modelId="{6070ACDD-B331-4899-B5FA-99A0C2165301}" type="presParOf" srcId="{672E3646-62D9-45EE-B063-F0C0AE5B511F}" destId="{46C92BE6-5781-4E71-A16F-90EEFC1DD66F}" srcOrd="1" destOrd="0" presId="urn:microsoft.com/office/officeart/2005/8/layout/orgChart1"/>
    <dgm:cxn modelId="{1486D504-350E-40B6-A636-DE0E17F33BC0}" type="presParOf" srcId="{6DEB00E2-4287-4D5F-B9AF-7C9AE768725E}" destId="{177CF4C8-C80D-495D-BDCE-9C56F7DA588C}" srcOrd="1" destOrd="0" presId="urn:microsoft.com/office/officeart/2005/8/layout/orgChart1"/>
    <dgm:cxn modelId="{3F2E51C9-0051-4433-85F2-D7ACAF99A98E}" type="presParOf" srcId="{6DEB00E2-4287-4D5F-B9AF-7C9AE768725E}" destId="{B1DD802F-62C5-4447-90C7-4F407CC1F6D9}" srcOrd="2" destOrd="0" presId="urn:microsoft.com/office/officeart/2005/8/layout/orgChart1"/>
    <dgm:cxn modelId="{A7704BE7-DCB4-4038-B1B6-8E6D61D99A6D}" type="presParOf" srcId="{1831EFD7-7265-48D4-B5D5-8E3EABBB8C46}" destId="{ADAA37F7-E022-47C9-A73F-15E29ABE3EFB}" srcOrd="2" destOrd="0" presId="urn:microsoft.com/office/officeart/2005/8/layout/orgChart1"/>
    <dgm:cxn modelId="{8C7F0427-B4AB-4400-8F05-D8B04D140E95}" type="presParOf" srcId="{ADAA37F7-E022-47C9-A73F-15E29ABE3EFB}" destId="{4092D095-92F2-4180-9C1A-C13A287AF4D1}" srcOrd="0" destOrd="0" presId="urn:microsoft.com/office/officeart/2005/8/layout/orgChart1"/>
    <dgm:cxn modelId="{693379A3-A34B-48D2-87DB-473BA551EF81}" type="presParOf" srcId="{ADAA37F7-E022-47C9-A73F-15E29ABE3EFB}" destId="{C4BC3BE9-8378-4182-8FE6-1F0E3458804B}" srcOrd="1" destOrd="0" presId="urn:microsoft.com/office/officeart/2005/8/layout/orgChart1"/>
    <dgm:cxn modelId="{68E38779-619B-40CC-B225-BA44E10C78A5}" type="presParOf" srcId="{C4BC3BE9-8378-4182-8FE6-1F0E3458804B}" destId="{C0A65E29-9C2B-4E5E-9886-4B79938E4801}" srcOrd="0" destOrd="0" presId="urn:microsoft.com/office/officeart/2005/8/layout/orgChart1"/>
    <dgm:cxn modelId="{8ACE55B0-ABD4-4022-91DC-68E1B4255E43}" type="presParOf" srcId="{C0A65E29-9C2B-4E5E-9886-4B79938E4801}" destId="{551BF63F-49C6-4D12-B374-A9ABC23916CF}" srcOrd="0" destOrd="0" presId="urn:microsoft.com/office/officeart/2005/8/layout/orgChart1"/>
    <dgm:cxn modelId="{7D66C6A5-54F8-490F-AE11-0E6738D1608C}" type="presParOf" srcId="{C0A65E29-9C2B-4E5E-9886-4B79938E4801}" destId="{F324BA4C-609A-45E4-B767-51CC2B533071}" srcOrd="1" destOrd="0" presId="urn:microsoft.com/office/officeart/2005/8/layout/orgChart1"/>
    <dgm:cxn modelId="{9F077F9C-74EF-4919-8248-44DB78DC6BE2}" type="presParOf" srcId="{C4BC3BE9-8378-4182-8FE6-1F0E3458804B}" destId="{3F36B654-20D7-4180-A991-A12DDBA8D599}" srcOrd="1" destOrd="0" presId="urn:microsoft.com/office/officeart/2005/8/layout/orgChart1"/>
    <dgm:cxn modelId="{7CC68DC1-CA22-41AC-BBCC-21415022B82A}" type="presParOf" srcId="{C4BC3BE9-8378-4182-8FE6-1F0E3458804B}" destId="{4A2D1A15-189C-46C6-85E4-7DFCB3081F85}"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ED457C-3DB5-4818-AAE1-6C149AB6F8C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nb-NO"/>
        </a:p>
      </dgm:t>
    </dgm:pt>
    <dgm:pt modelId="{E8D10A39-6211-4293-8B0B-29D4900D469E}">
      <dgm:prSet phldrT="[Tekst]" custT="1"/>
      <dgm:spPr/>
      <dgm:t>
        <a:bodyPr/>
        <a:lstStyle/>
        <a:p>
          <a:r>
            <a:rPr lang="nb-NO" sz="1400" dirty="0"/>
            <a:t>Referansegruppe</a:t>
          </a:r>
        </a:p>
        <a:p>
          <a:r>
            <a:rPr lang="nb-NO" sz="1100" i="1" dirty="0"/>
            <a:t>Ledet av Norsk Industri</a:t>
          </a:r>
          <a:endParaRPr lang="nb-NO" sz="1400" i="1" dirty="0"/>
        </a:p>
      </dgm:t>
    </dgm:pt>
    <dgm:pt modelId="{F6A2FAAA-B6AC-435D-86DB-CF59A4C71E11}" type="parTrans" cxnId="{85128167-A072-484B-9E9B-A1E5C0015F92}">
      <dgm:prSet/>
      <dgm:spPr/>
      <dgm:t>
        <a:bodyPr/>
        <a:lstStyle/>
        <a:p>
          <a:endParaRPr lang="nb-NO"/>
        </a:p>
      </dgm:t>
    </dgm:pt>
    <dgm:pt modelId="{46501D96-D5AA-48E4-82F2-67F7274357EA}" type="sibTrans" cxnId="{85128167-A072-484B-9E9B-A1E5C0015F92}">
      <dgm:prSet/>
      <dgm:spPr/>
      <dgm:t>
        <a:bodyPr/>
        <a:lstStyle/>
        <a:p>
          <a:endParaRPr lang="nb-NO"/>
        </a:p>
      </dgm:t>
    </dgm:pt>
    <dgm:pt modelId="{7425219C-10FE-470B-9D1F-C5F6DC90F663}" type="asst">
      <dgm:prSet phldrT="[Tekst]" custT="1"/>
      <dgm:spPr/>
      <dgm:t>
        <a:bodyPr/>
        <a:lstStyle/>
        <a:p>
          <a:r>
            <a:rPr lang="nb-NO" sz="800" dirty="0"/>
            <a:t>Sekretariat (Norsk Industri)</a:t>
          </a:r>
        </a:p>
        <a:p>
          <a:r>
            <a:rPr lang="nb-NO" sz="800" dirty="0"/>
            <a:t>Knut Erik Steen</a:t>
          </a:r>
        </a:p>
        <a:p>
          <a:r>
            <a:rPr lang="nb-NO" sz="800" dirty="0"/>
            <a:t>Yngve Børstad</a:t>
          </a:r>
        </a:p>
      </dgm:t>
    </dgm:pt>
    <dgm:pt modelId="{27F4C1BA-6618-4F55-88FA-0C1C44FCF826}" type="parTrans" cxnId="{6BA5E3EB-9C69-47B2-9C85-359A6E17A700}">
      <dgm:prSet/>
      <dgm:spPr/>
      <dgm:t>
        <a:bodyPr/>
        <a:lstStyle/>
        <a:p>
          <a:endParaRPr lang="nb-NO"/>
        </a:p>
      </dgm:t>
    </dgm:pt>
    <dgm:pt modelId="{D19CCDA8-D2D6-4210-BE6F-0DB9DF2979EE}" type="sibTrans" cxnId="{6BA5E3EB-9C69-47B2-9C85-359A6E17A700}">
      <dgm:prSet/>
      <dgm:spPr/>
      <dgm:t>
        <a:bodyPr/>
        <a:lstStyle/>
        <a:p>
          <a:endParaRPr lang="nb-NO"/>
        </a:p>
      </dgm:t>
    </dgm:pt>
    <dgm:pt modelId="{A93D23A6-53A5-4A8F-A398-1E1433CACB23}">
      <dgm:prSet phldrT="[Tekst]" custT="1"/>
      <dgm:spPr/>
      <dgm:t>
        <a:bodyPr/>
        <a:lstStyle/>
        <a:p>
          <a:r>
            <a:rPr lang="nb-NO" sz="1400" dirty="0"/>
            <a:t>Industriutvikling og </a:t>
          </a:r>
        </a:p>
        <a:p>
          <a:r>
            <a:rPr lang="nb-NO" sz="1400" dirty="0"/>
            <a:t>Leverandørkjeder</a:t>
          </a:r>
        </a:p>
        <a:p>
          <a:r>
            <a:rPr lang="nb-NO" sz="1050" i="1" dirty="0"/>
            <a:t>TG1 Ledet av: Stine Vethe, Aker Solutions</a:t>
          </a:r>
          <a:endParaRPr lang="nb-NO" sz="1050" dirty="0"/>
        </a:p>
      </dgm:t>
    </dgm:pt>
    <dgm:pt modelId="{DFCEF6F2-B846-4274-9861-336A6548A338}" type="parTrans" cxnId="{7DEB6503-9804-46B7-982B-0302700AC6AC}">
      <dgm:prSet/>
      <dgm:spPr/>
      <dgm:t>
        <a:bodyPr/>
        <a:lstStyle/>
        <a:p>
          <a:endParaRPr lang="nb-NO"/>
        </a:p>
      </dgm:t>
    </dgm:pt>
    <dgm:pt modelId="{55A9B66B-5AC9-4342-A5D2-0C9D57E8CA0A}" type="sibTrans" cxnId="{7DEB6503-9804-46B7-982B-0302700AC6AC}">
      <dgm:prSet/>
      <dgm:spPr/>
      <dgm:t>
        <a:bodyPr/>
        <a:lstStyle/>
        <a:p>
          <a:endParaRPr lang="nb-NO"/>
        </a:p>
      </dgm:t>
    </dgm:pt>
    <dgm:pt modelId="{E03D0CD1-9B2D-423A-9D45-175C87EB78B0}">
      <dgm:prSet phldrT="[Tekst]" custT="1"/>
      <dgm:spPr/>
      <dgm:t>
        <a:bodyPr/>
        <a:lstStyle/>
        <a:p>
          <a:r>
            <a:rPr lang="nb-NO" sz="1600" dirty="0"/>
            <a:t>Internasjonalisering og eksport</a:t>
          </a:r>
        </a:p>
        <a:p>
          <a:r>
            <a:rPr lang="nb-NO" sz="1100" i="1" dirty="0"/>
            <a:t>TG2 Ledet av: </a:t>
          </a:r>
          <a:r>
            <a:rPr lang="en-GB" sz="1100" i="1" dirty="0"/>
            <a:t>John </a:t>
          </a:r>
          <a:r>
            <a:rPr lang="en-GB" sz="1100" i="1" dirty="0" err="1"/>
            <a:t>Avaldnes</a:t>
          </a:r>
          <a:r>
            <a:rPr lang="en-GB" sz="1100" i="1" dirty="0"/>
            <a:t>, </a:t>
          </a:r>
          <a:r>
            <a:rPr lang="en-GB" sz="1100" i="1" dirty="0" err="1"/>
            <a:t>Nasjonalt</a:t>
          </a:r>
          <a:r>
            <a:rPr lang="en-GB" sz="1100" i="1" dirty="0"/>
            <a:t> </a:t>
          </a:r>
          <a:r>
            <a:rPr lang="en-GB" sz="1100" i="1" dirty="0" err="1"/>
            <a:t>Eksportråd</a:t>
          </a:r>
          <a:endParaRPr lang="nb-NO" sz="1600" i="1" dirty="0"/>
        </a:p>
      </dgm:t>
    </dgm:pt>
    <dgm:pt modelId="{9AEE5515-AC44-41A9-9C53-18D5885AE020}" type="parTrans" cxnId="{69072181-E728-4498-BA74-0A3732B4CCD0}">
      <dgm:prSet/>
      <dgm:spPr/>
      <dgm:t>
        <a:bodyPr/>
        <a:lstStyle/>
        <a:p>
          <a:endParaRPr lang="nb-NO"/>
        </a:p>
      </dgm:t>
    </dgm:pt>
    <dgm:pt modelId="{047C2650-5238-4161-8BA6-956044759959}" type="sibTrans" cxnId="{69072181-E728-4498-BA74-0A3732B4CCD0}">
      <dgm:prSet/>
      <dgm:spPr/>
      <dgm:t>
        <a:bodyPr/>
        <a:lstStyle/>
        <a:p>
          <a:endParaRPr lang="nb-NO"/>
        </a:p>
      </dgm:t>
    </dgm:pt>
    <dgm:pt modelId="{0CF86434-4024-413E-B353-582B83461E16}">
      <dgm:prSet phldrT="[Tekst]" custT="1"/>
      <dgm:spPr/>
      <dgm:t>
        <a:bodyPr/>
        <a:lstStyle/>
        <a:p>
          <a:r>
            <a:rPr lang="nb-NO" sz="1400" dirty="0"/>
            <a:t>Forskning, teknologiutvikling og kompetanse</a:t>
          </a:r>
        </a:p>
        <a:p>
          <a:r>
            <a:rPr lang="nb-NO" sz="1050" i="1" dirty="0"/>
            <a:t>TG3 Ledet av: John Olav Tande</a:t>
          </a:r>
          <a:r>
            <a:rPr lang="en-GB" sz="1050" i="1" dirty="0"/>
            <a:t>, FME Northwind</a:t>
          </a:r>
          <a:endParaRPr lang="nb-NO" sz="1050" i="1" dirty="0"/>
        </a:p>
      </dgm:t>
    </dgm:pt>
    <dgm:pt modelId="{6B0B68B0-5E54-499C-87DF-CEE7331FE915}" type="parTrans" cxnId="{EA66AD55-B928-4981-9A20-1344E147F37F}">
      <dgm:prSet/>
      <dgm:spPr/>
      <dgm:t>
        <a:bodyPr/>
        <a:lstStyle/>
        <a:p>
          <a:endParaRPr lang="nb-NO"/>
        </a:p>
      </dgm:t>
    </dgm:pt>
    <dgm:pt modelId="{D84AEC84-9809-4DB6-B539-45CC18386F29}" type="sibTrans" cxnId="{EA66AD55-B928-4981-9A20-1344E147F37F}">
      <dgm:prSet/>
      <dgm:spPr/>
      <dgm:t>
        <a:bodyPr/>
        <a:lstStyle/>
        <a:p>
          <a:endParaRPr lang="nb-NO"/>
        </a:p>
      </dgm:t>
    </dgm:pt>
    <dgm:pt modelId="{4D0BFAC4-9D98-497F-85DC-B57EB6DE13B2}" type="pres">
      <dgm:prSet presAssocID="{A3ED457C-3DB5-4818-AAE1-6C149AB6F8C5}" presName="hierChild1" presStyleCnt="0">
        <dgm:presLayoutVars>
          <dgm:orgChart val="1"/>
          <dgm:chPref val="1"/>
          <dgm:dir/>
          <dgm:animOne val="branch"/>
          <dgm:animLvl val="lvl"/>
          <dgm:resizeHandles/>
        </dgm:presLayoutVars>
      </dgm:prSet>
      <dgm:spPr/>
    </dgm:pt>
    <dgm:pt modelId="{1831EFD7-7265-48D4-B5D5-8E3EABBB8C46}" type="pres">
      <dgm:prSet presAssocID="{E8D10A39-6211-4293-8B0B-29D4900D469E}" presName="hierRoot1" presStyleCnt="0">
        <dgm:presLayoutVars>
          <dgm:hierBranch val="init"/>
        </dgm:presLayoutVars>
      </dgm:prSet>
      <dgm:spPr/>
    </dgm:pt>
    <dgm:pt modelId="{DDF0B3BE-8263-4C56-B7BA-F3BF68CB523C}" type="pres">
      <dgm:prSet presAssocID="{E8D10A39-6211-4293-8B0B-29D4900D469E}" presName="rootComposite1" presStyleCnt="0"/>
      <dgm:spPr/>
    </dgm:pt>
    <dgm:pt modelId="{8DEB7102-67AE-4B77-8F15-1F5CFDF12B55}" type="pres">
      <dgm:prSet presAssocID="{E8D10A39-6211-4293-8B0B-29D4900D469E}" presName="rootText1" presStyleLbl="node0" presStyleIdx="0" presStyleCnt="1" custScaleX="89215" custScaleY="83184" custLinFactNeighborX="988" custLinFactNeighborY="47088">
        <dgm:presLayoutVars>
          <dgm:chPref val="3"/>
        </dgm:presLayoutVars>
      </dgm:prSet>
      <dgm:spPr/>
    </dgm:pt>
    <dgm:pt modelId="{66D56954-BA9D-44B4-939F-63B5EE9395B5}" type="pres">
      <dgm:prSet presAssocID="{E8D10A39-6211-4293-8B0B-29D4900D469E}" presName="rootConnector1" presStyleLbl="node1" presStyleIdx="0" presStyleCnt="0"/>
      <dgm:spPr/>
    </dgm:pt>
    <dgm:pt modelId="{5292495C-4BA0-4EE4-948B-A1B0F96EF91C}" type="pres">
      <dgm:prSet presAssocID="{E8D10A39-6211-4293-8B0B-29D4900D469E}" presName="hierChild2" presStyleCnt="0"/>
      <dgm:spPr/>
    </dgm:pt>
    <dgm:pt modelId="{2FAAB274-86C2-468F-B172-D6760EDCC2E8}" type="pres">
      <dgm:prSet presAssocID="{DFCEF6F2-B846-4274-9861-336A6548A338}" presName="Name37" presStyleLbl="parChTrans1D2" presStyleIdx="0" presStyleCnt="4"/>
      <dgm:spPr/>
    </dgm:pt>
    <dgm:pt modelId="{52DFEAAD-1812-4025-A606-F65CF959797E}" type="pres">
      <dgm:prSet presAssocID="{A93D23A6-53A5-4A8F-A398-1E1433CACB23}" presName="hierRoot2" presStyleCnt="0">
        <dgm:presLayoutVars>
          <dgm:hierBranch val="init"/>
        </dgm:presLayoutVars>
      </dgm:prSet>
      <dgm:spPr/>
    </dgm:pt>
    <dgm:pt modelId="{62BBE502-61EE-45D7-ABA0-25EC41B0070F}" type="pres">
      <dgm:prSet presAssocID="{A93D23A6-53A5-4A8F-A398-1E1433CACB23}" presName="rootComposite" presStyleCnt="0"/>
      <dgm:spPr/>
    </dgm:pt>
    <dgm:pt modelId="{391B36D3-B09F-4BFC-80E8-E4A0ED561A7E}" type="pres">
      <dgm:prSet presAssocID="{A93D23A6-53A5-4A8F-A398-1E1433CACB23}" presName="rootText" presStyleLbl="node2" presStyleIdx="0" presStyleCnt="3" custLinFactNeighborX="-352" custLinFactNeighborY="-38189">
        <dgm:presLayoutVars>
          <dgm:chPref val="3"/>
        </dgm:presLayoutVars>
      </dgm:prSet>
      <dgm:spPr/>
    </dgm:pt>
    <dgm:pt modelId="{8397AA03-0460-4D0D-BBBD-40C95F55BDEE}" type="pres">
      <dgm:prSet presAssocID="{A93D23A6-53A5-4A8F-A398-1E1433CACB23}" presName="rootConnector" presStyleLbl="node2" presStyleIdx="0" presStyleCnt="3"/>
      <dgm:spPr/>
    </dgm:pt>
    <dgm:pt modelId="{9A9F4631-1D8D-48CC-8C6D-2B547A3641B0}" type="pres">
      <dgm:prSet presAssocID="{A93D23A6-53A5-4A8F-A398-1E1433CACB23}" presName="hierChild4" presStyleCnt="0"/>
      <dgm:spPr/>
    </dgm:pt>
    <dgm:pt modelId="{B06E3B23-89F4-4AA7-9AF0-4D5A8E052958}" type="pres">
      <dgm:prSet presAssocID="{A93D23A6-53A5-4A8F-A398-1E1433CACB23}" presName="hierChild5" presStyleCnt="0"/>
      <dgm:spPr/>
    </dgm:pt>
    <dgm:pt modelId="{AF97FC90-24BB-4965-8C48-32AB6DBD0928}" type="pres">
      <dgm:prSet presAssocID="{9AEE5515-AC44-41A9-9C53-18D5885AE020}" presName="Name37" presStyleLbl="parChTrans1D2" presStyleIdx="1" presStyleCnt="4"/>
      <dgm:spPr/>
    </dgm:pt>
    <dgm:pt modelId="{8BC86EA6-30BA-46B0-BC7C-4450E134544F}" type="pres">
      <dgm:prSet presAssocID="{E03D0CD1-9B2D-423A-9D45-175C87EB78B0}" presName="hierRoot2" presStyleCnt="0">
        <dgm:presLayoutVars>
          <dgm:hierBranch val="init"/>
        </dgm:presLayoutVars>
      </dgm:prSet>
      <dgm:spPr/>
    </dgm:pt>
    <dgm:pt modelId="{FC74F466-5DD1-4A79-ADF4-FDE8ADCE784D}" type="pres">
      <dgm:prSet presAssocID="{E03D0CD1-9B2D-423A-9D45-175C87EB78B0}" presName="rootComposite" presStyleCnt="0"/>
      <dgm:spPr/>
    </dgm:pt>
    <dgm:pt modelId="{4815FFAE-24B3-4261-8AE2-7AAA001CB9D8}" type="pres">
      <dgm:prSet presAssocID="{E03D0CD1-9B2D-423A-9D45-175C87EB78B0}" presName="rootText" presStyleLbl="node2" presStyleIdx="1" presStyleCnt="3" custLinFactNeighborX="329" custLinFactNeighborY="-35555">
        <dgm:presLayoutVars>
          <dgm:chPref val="3"/>
        </dgm:presLayoutVars>
      </dgm:prSet>
      <dgm:spPr/>
    </dgm:pt>
    <dgm:pt modelId="{A4FE39CD-AF40-427D-BA7A-8D87C07C078F}" type="pres">
      <dgm:prSet presAssocID="{E03D0CD1-9B2D-423A-9D45-175C87EB78B0}" presName="rootConnector" presStyleLbl="node2" presStyleIdx="1" presStyleCnt="3"/>
      <dgm:spPr/>
    </dgm:pt>
    <dgm:pt modelId="{3B67620C-7E9E-461A-BC0E-DCC5C74A7B6E}" type="pres">
      <dgm:prSet presAssocID="{E03D0CD1-9B2D-423A-9D45-175C87EB78B0}" presName="hierChild4" presStyleCnt="0"/>
      <dgm:spPr/>
    </dgm:pt>
    <dgm:pt modelId="{51F2D548-2E77-470A-949C-8A754CA5B94B}" type="pres">
      <dgm:prSet presAssocID="{E03D0CD1-9B2D-423A-9D45-175C87EB78B0}" presName="hierChild5" presStyleCnt="0"/>
      <dgm:spPr/>
    </dgm:pt>
    <dgm:pt modelId="{140D15AA-6A8C-4B5F-952A-A758D072597A}" type="pres">
      <dgm:prSet presAssocID="{6B0B68B0-5E54-499C-87DF-CEE7331FE915}" presName="Name37" presStyleLbl="parChTrans1D2" presStyleIdx="2" presStyleCnt="4"/>
      <dgm:spPr/>
    </dgm:pt>
    <dgm:pt modelId="{6DEB00E2-4287-4D5F-B9AF-7C9AE768725E}" type="pres">
      <dgm:prSet presAssocID="{0CF86434-4024-413E-B353-582B83461E16}" presName="hierRoot2" presStyleCnt="0">
        <dgm:presLayoutVars>
          <dgm:hierBranch val="init"/>
        </dgm:presLayoutVars>
      </dgm:prSet>
      <dgm:spPr/>
    </dgm:pt>
    <dgm:pt modelId="{672E3646-62D9-45EE-B063-F0C0AE5B511F}" type="pres">
      <dgm:prSet presAssocID="{0CF86434-4024-413E-B353-582B83461E16}" presName="rootComposite" presStyleCnt="0"/>
      <dgm:spPr/>
    </dgm:pt>
    <dgm:pt modelId="{0C7DC73E-38C0-4A53-B777-A4E7642A300A}" type="pres">
      <dgm:prSet presAssocID="{0CF86434-4024-413E-B353-582B83461E16}" presName="rootText" presStyleLbl="node2" presStyleIdx="2" presStyleCnt="3" custLinFactNeighborX="955" custLinFactNeighborY="-37530">
        <dgm:presLayoutVars>
          <dgm:chPref val="3"/>
        </dgm:presLayoutVars>
      </dgm:prSet>
      <dgm:spPr/>
    </dgm:pt>
    <dgm:pt modelId="{46C92BE6-5781-4E71-A16F-90EEFC1DD66F}" type="pres">
      <dgm:prSet presAssocID="{0CF86434-4024-413E-B353-582B83461E16}" presName="rootConnector" presStyleLbl="node2" presStyleIdx="2" presStyleCnt="3"/>
      <dgm:spPr/>
    </dgm:pt>
    <dgm:pt modelId="{177CF4C8-C80D-495D-BDCE-9C56F7DA588C}" type="pres">
      <dgm:prSet presAssocID="{0CF86434-4024-413E-B353-582B83461E16}" presName="hierChild4" presStyleCnt="0"/>
      <dgm:spPr/>
    </dgm:pt>
    <dgm:pt modelId="{B1DD802F-62C5-4447-90C7-4F407CC1F6D9}" type="pres">
      <dgm:prSet presAssocID="{0CF86434-4024-413E-B353-582B83461E16}" presName="hierChild5" presStyleCnt="0"/>
      <dgm:spPr/>
    </dgm:pt>
    <dgm:pt modelId="{ADAA37F7-E022-47C9-A73F-15E29ABE3EFB}" type="pres">
      <dgm:prSet presAssocID="{E8D10A39-6211-4293-8B0B-29D4900D469E}" presName="hierChild3" presStyleCnt="0"/>
      <dgm:spPr/>
    </dgm:pt>
    <dgm:pt modelId="{4092D095-92F2-4180-9C1A-C13A287AF4D1}" type="pres">
      <dgm:prSet presAssocID="{27F4C1BA-6618-4F55-88FA-0C1C44FCF826}" presName="Name111" presStyleLbl="parChTrans1D2" presStyleIdx="3" presStyleCnt="4"/>
      <dgm:spPr/>
    </dgm:pt>
    <dgm:pt modelId="{C4BC3BE9-8378-4182-8FE6-1F0E3458804B}" type="pres">
      <dgm:prSet presAssocID="{7425219C-10FE-470B-9D1F-C5F6DC90F663}" presName="hierRoot3" presStyleCnt="0">
        <dgm:presLayoutVars>
          <dgm:hierBranch val="init"/>
        </dgm:presLayoutVars>
      </dgm:prSet>
      <dgm:spPr/>
    </dgm:pt>
    <dgm:pt modelId="{C0A65E29-9C2B-4E5E-9886-4B79938E4801}" type="pres">
      <dgm:prSet presAssocID="{7425219C-10FE-470B-9D1F-C5F6DC90F663}" presName="rootComposite3" presStyleCnt="0"/>
      <dgm:spPr/>
    </dgm:pt>
    <dgm:pt modelId="{551BF63F-49C6-4D12-B374-A9ABC23916CF}" type="pres">
      <dgm:prSet presAssocID="{7425219C-10FE-470B-9D1F-C5F6DC90F663}" presName="rootText3" presStyleLbl="asst1" presStyleIdx="0" presStyleCnt="1" custScaleX="71267" custScaleY="51870">
        <dgm:presLayoutVars>
          <dgm:chPref val="3"/>
        </dgm:presLayoutVars>
      </dgm:prSet>
      <dgm:spPr/>
    </dgm:pt>
    <dgm:pt modelId="{F324BA4C-609A-45E4-B767-51CC2B533071}" type="pres">
      <dgm:prSet presAssocID="{7425219C-10FE-470B-9D1F-C5F6DC90F663}" presName="rootConnector3" presStyleLbl="asst1" presStyleIdx="0" presStyleCnt="1"/>
      <dgm:spPr/>
    </dgm:pt>
    <dgm:pt modelId="{3F36B654-20D7-4180-A991-A12DDBA8D599}" type="pres">
      <dgm:prSet presAssocID="{7425219C-10FE-470B-9D1F-C5F6DC90F663}" presName="hierChild6" presStyleCnt="0"/>
      <dgm:spPr/>
    </dgm:pt>
    <dgm:pt modelId="{4A2D1A15-189C-46C6-85E4-7DFCB3081F85}" type="pres">
      <dgm:prSet presAssocID="{7425219C-10FE-470B-9D1F-C5F6DC90F663}" presName="hierChild7" presStyleCnt="0"/>
      <dgm:spPr/>
    </dgm:pt>
  </dgm:ptLst>
  <dgm:cxnLst>
    <dgm:cxn modelId="{7DEB6503-9804-46B7-982B-0302700AC6AC}" srcId="{E8D10A39-6211-4293-8B0B-29D4900D469E}" destId="{A93D23A6-53A5-4A8F-A398-1E1433CACB23}" srcOrd="1" destOrd="0" parTransId="{DFCEF6F2-B846-4274-9861-336A6548A338}" sibTransId="{55A9B66B-5AC9-4342-A5D2-0C9D57E8CA0A}"/>
    <dgm:cxn modelId="{9F6E840F-D20F-413C-A5B3-3AAD203A9713}" type="presOf" srcId="{27F4C1BA-6618-4F55-88FA-0C1C44FCF826}" destId="{4092D095-92F2-4180-9C1A-C13A287AF4D1}" srcOrd="0" destOrd="0" presId="urn:microsoft.com/office/officeart/2005/8/layout/orgChart1"/>
    <dgm:cxn modelId="{0835E215-2A0B-4E50-800C-DF0F4EE0BFD3}" type="presOf" srcId="{E8D10A39-6211-4293-8B0B-29D4900D469E}" destId="{66D56954-BA9D-44B4-939F-63B5EE9395B5}" srcOrd="1" destOrd="0" presId="urn:microsoft.com/office/officeart/2005/8/layout/orgChart1"/>
    <dgm:cxn modelId="{3F1B1734-F9B9-4B32-8493-059E5DA21079}" type="presOf" srcId="{A93D23A6-53A5-4A8F-A398-1E1433CACB23}" destId="{391B36D3-B09F-4BFC-80E8-E4A0ED561A7E}" srcOrd="0" destOrd="0" presId="urn:microsoft.com/office/officeart/2005/8/layout/orgChart1"/>
    <dgm:cxn modelId="{579F6C3E-D58B-4F68-B0F4-CA59004CB28F}" type="presOf" srcId="{E03D0CD1-9B2D-423A-9D45-175C87EB78B0}" destId="{4815FFAE-24B3-4261-8AE2-7AAA001CB9D8}" srcOrd="0" destOrd="0" presId="urn:microsoft.com/office/officeart/2005/8/layout/orgChart1"/>
    <dgm:cxn modelId="{85128167-A072-484B-9E9B-A1E5C0015F92}" srcId="{A3ED457C-3DB5-4818-AAE1-6C149AB6F8C5}" destId="{E8D10A39-6211-4293-8B0B-29D4900D469E}" srcOrd="0" destOrd="0" parTransId="{F6A2FAAA-B6AC-435D-86DB-CF59A4C71E11}" sibTransId="{46501D96-D5AA-48E4-82F2-67F7274357EA}"/>
    <dgm:cxn modelId="{7CCE5870-81BC-4165-9779-8E0A465435D2}" type="presOf" srcId="{E03D0CD1-9B2D-423A-9D45-175C87EB78B0}" destId="{A4FE39CD-AF40-427D-BA7A-8D87C07C078F}" srcOrd="1" destOrd="0" presId="urn:microsoft.com/office/officeart/2005/8/layout/orgChart1"/>
    <dgm:cxn modelId="{E5A61673-EE74-4D7D-92D6-8BBA5AFAA724}" type="presOf" srcId="{6B0B68B0-5E54-499C-87DF-CEE7331FE915}" destId="{140D15AA-6A8C-4B5F-952A-A758D072597A}" srcOrd="0" destOrd="0" presId="urn:microsoft.com/office/officeart/2005/8/layout/orgChart1"/>
    <dgm:cxn modelId="{EA66AD55-B928-4981-9A20-1344E147F37F}" srcId="{E8D10A39-6211-4293-8B0B-29D4900D469E}" destId="{0CF86434-4024-413E-B353-582B83461E16}" srcOrd="3" destOrd="0" parTransId="{6B0B68B0-5E54-499C-87DF-CEE7331FE915}" sibTransId="{D84AEC84-9809-4DB6-B539-45CC18386F29}"/>
    <dgm:cxn modelId="{69072181-E728-4498-BA74-0A3732B4CCD0}" srcId="{E8D10A39-6211-4293-8B0B-29D4900D469E}" destId="{E03D0CD1-9B2D-423A-9D45-175C87EB78B0}" srcOrd="2" destOrd="0" parTransId="{9AEE5515-AC44-41A9-9C53-18D5885AE020}" sibTransId="{047C2650-5238-4161-8BA6-956044759959}"/>
    <dgm:cxn modelId="{2FD7FE9D-69A8-4C90-AA86-5D012B7DA754}" type="presOf" srcId="{7425219C-10FE-470B-9D1F-C5F6DC90F663}" destId="{F324BA4C-609A-45E4-B767-51CC2B533071}" srcOrd="1" destOrd="0" presId="urn:microsoft.com/office/officeart/2005/8/layout/orgChart1"/>
    <dgm:cxn modelId="{BC3826AC-BA5B-4BD9-AABB-C0B19A85468B}" type="presOf" srcId="{E8D10A39-6211-4293-8B0B-29D4900D469E}" destId="{8DEB7102-67AE-4B77-8F15-1F5CFDF12B55}" srcOrd="0" destOrd="0" presId="urn:microsoft.com/office/officeart/2005/8/layout/orgChart1"/>
    <dgm:cxn modelId="{89B9B7BD-D929-40B0-B342-58E3F5F42521}" type="presOf" srcId="{7425219C-10FE-470B-9D1F-C5F6DC90F663}" destId="{551BF63F-49C6-4D12-B374-A9ABC23916CF}" srcOrd="0" destOrd="0" presId="urn:microsoft.com/office/officeart/2005/8/layout/orgChart1"/>
    <dgm:cxn modelId="{E44683C1-53F0-4BFA-810F-FAE4570AE50A}" type="presOf" srcId="{9AEE5515-AC44-41A9-9C53-18D5885AE020}" destId="{AF97FC90-24BB-4965-8C48-32AB6DBD0928}" srcOrd="0" destOrd="0" presId="urn:microsoft.com/office/officeart/2005/8/layout/orgChart1"/>
    <dgm:cxn modelId="{172379CA-3D7D-493E-AE20-923C986FF185}" type="presOf" srcId="{0CF86434-4024-413E-B353-582B83461E16}" destId="{0C7DC73E-38C0-4A53-B777-A4E7642A300A}" srcOrd="0" destOrd="0" presId="urn:microsoft.com/office/officeart/2005/8/layout/orgChart1"/>
    <dgm:cxn modelId="{E102ECCD-76C6-4B6F-B2E6-0D93F876C4C6}" type="presOf" srcId="{0CF86434-4024-413E-B353-582B83461E16}" destId="{46C92BE6-5781-4E71-A16F-90EEFC1DD66F}" srcOrd="1" destOrd="0" presId="urn:microsoft.com/office/officeart/2005/8/layout/orgChart1"/>
    <dgm:cxn modelId="{3A5652D3-BE32-4000-A37D-B3CF779128FC}" type="presOf" srcId="{DFCEF6F2-B846-4274-9861-336A6548A338}" destId="{2FAAB274-86C2-468F-B172-D6760EDCC2E8}" srcOrd="0" destOrd="0" presId="urn:microsoft.com/office/officeart/2005/8/layout/orgChart1"/>
    <dgm:cxn modelId="{C6C776E9-F47E-45F4-B626-6E25C437843A}" type="presOf" srcId="{A93D23A6-53A5-4A8F-A398-1E1433CACB23}" destId="{8397AA03-0460-4D0D-BBBD-40C95F55BDEE}" srcOrd="1" destOrd="0" presId="urn:microsoft.com/office/officeart/2005/8/layout/orgChart1"/>
    <dgm:cxn modelId="{6BA5E3EB-9C69-47B2-9C85-359A6E17A700}" srcId="{E8D10A39-6211-4293-8B0B-29D4900D469E}" destId="{7425219C-10FE-470B-9D1F-C5F6DC90F663}" srcOrd="0" destOrd="0" parTransId="{27F4C1BA-6618-4F55-88FA-0C1C44FCF826}" sibTransId="{D19CCDA8-D2D6-4210-BE6F-0DB9DF2979EE}"/>
    <dgm:cxn modelId="{4977C6ED-12D2-4B31-ACC5-86A0885A7D6E}" type="presOf" srcId="{A3ED457C-3DB5-4818-AAE1-6C149AB6F8C5}" destId="{4D0BFAC4-9D98-497F-85DC-B57EB6DE13B2}" srcOrd="0" destOrd="0" presId="urn:microsoft.com/office/officeart/2005/8/layout/orgChart1"/>
    <dgm:cxn modelId="{5EBCDE6B-466C-41C7-83A1-02DB78A81757}" type="presParOf" srcId="{4D0BFAC4-9D98-497F-85DC-B57EB6DE13B2}" destId="{1831EFD7-7265-48D4-B5D5-8E3EABBB8C46}" srcOrd="0" destOrd="0" presId="urn:microsoft.com/office/officeart/2005/8/layout/orgChart1"/>
    <dgm:cxn modelId="{4AF3EC39-8266-4BCF-B93B-AB47A63FEE6C}" type="presParOf" srcId="{1831EFD7-7265-48D4-B5D5-8E3EABBB8C46}" destId="{DDF0B3BE-8263-4C56-B7BA-F3BF68CB523C}" srcOrd="0" destOrd="0" presId="urn:microsoft.com/office/officeart/2005/8/layout/orgChart1"/>
    <dgm:cxn modelId="{EBEA14B1-8AD0-4165-9508-119960D98D63}" type="presParOf" srcId="{DDF0B3BE-8263-4C56-B7BA-F3BF68CB523C}" destId="{8DEB7102-67AE-4B77-8F15-1F5CFDF12B55}" srcOrd="0" destOrd="0" presId="urn:microsoft.com/office/officeart/2005/8/layout/orgChart1"/>
    <dgm:cxn modelId="{0A7C8A2F-F5FC-45FD-B71F-8E1391BCFAE8}" type="presParOf" srcId="{DDF0B3BE-8263-4C56-B7BA-F3BF68CB523C}" destId="{66D56954-BA9D-44B4-939F-63B5EE9395B5}" srcOrd="1" destOrd="0" presId="urn:microsoft.com/office/officeart/2005/8/layout/orgChart1"/>
    <dgm:cxn modelId="{8C4CA107-89C4-4933-BE90-2231B0D652A5}" type="presParOf" srcId="{1831EFD7-7265-48D4-B5D5-8E3EABBB8C46}" destId="{5292495C-4BA0-4EE4-948B-A1B0F96EF91C}" srcOrd="1" destOrd="0" presId="urn:microsoft.com/office/officeart/2005/8/layout/orgChart1"/>
    <dgm:cxn modelId="{291E1988-BAA4-4959-9CEA-62A6E8C52E97}" type="presParOf" srcId="{5292495C-4BA0-4EE4-948B-A1B0F96EF91C}" destId="{2FAAB274-86C2-468F-B172-D6760EDCC2E8}" srcOrd="0" destOrd="0" presId="urn:microsoft.com/office/officeart/2005/8/layout/orgChart1"/>
    <dgm:cxn modelId="{985CD80F-6E41-4A7E-9D7A-994CC749116F}" type="presParOf" srcId="{5292495C-4BA0-4EE4-948B-A1B0F96EF91C}" destId="{52DFEAAD-1812-4025-A606-F65CF959797E}" srcOrd="1" destOrd="0" presId="urn:microsoft.com/office/officeart/2005/8/layout/orgChart1"/>
    <dgm:cxn modelId="{E9806B42-07C7-4908-B2EF-63151ADE0EFA}" type="presParOf" srcId="{52DFEAAD-1812-4025-A606-F65CF959797E}" destId="{62BBE502-61EE-45D7-ABA0-25EC41B0070F}" srcOrd="0" destOrd="0" presId="urn:microsoft.com/office/officeart/2005/8/layout/orgChart1"/>
    <dgm:cxn modelId="{282AA6BA-5B27-435E-8481-4599F5DCF215}" type="presParOf" srcId="{62BBE502-61EE-45D7-ABA0-25EC41B0070F}" destId="{391B36D3-B09F-4BFC-80E8-E4A0ED561A7E}" srcOrd="0" destOrd="0" presId="urn:microsoft.com/office/officeart/2005/8/layout/orgChart1"/>
    <dgm:cxn modelId="{6EDB816B-F7D4-40AB-8329-489571D44EE6}" type="presParOf" srcId="{62BBE502-61EE-45D7-ABA0-25EC41B0070F}" destId="{8397AA03-0460-4D0D-BBBD-40C95F55BDEE}" srcOrd="1" destOrd="0" presId="urn:microsoft.com/office/officeart/2005/8/layout/orgChart1"/>
    <dgm:cxn modelId="{5209E4E4-D21C-49A0-8179-F1A67F75B077}" type="presParOf" srcId="{52DFEAAD-1812-4025-A606-F65CF959797E}" destId="{9A9F4631-1D8D-48CC-8C6D-2B547A3641B0}" srcOrd="1" destOrd="0" presId="urn:microsoft.com/office/officeart/2005/8/layout/orgChart1"/>
    <dgm:cxn modelId="{D955C949-9185-489D-A68F-E5D0912FC496}" type="presParOf" srcId="{52DFEAAD-1812-4025-A606-F65CF959797E}" destId="{B06E3B23-89F4-4AA7-9AF0-4D5A8E052958}" srcOrd="2" destOrd="0" presId="urn:microsoft.com/office/officeart/2005/8/layout/orgChart1"/>
    <dgm:cxn modelId="{2DDF4DF4-C2B7-4AED-8DA2-8C12BF4236C8}" type="presParOf" srcId="{5292495C-4BA0-4EE4-948B-A1B0F96EF91C}" destId="{AF97FC90-24BB-4965-8C48-32AB6DBD0928}" srcOrd="2" destOrd="0" presId="urn:microsoft.com/office/officeart/2005/8/layout/orgChart1"/>
    <dgm:cxn modelId="{16BD5AD4-3666-4C27-8C7D-94A59A065838}" type="presParOf" srcId="{5292495C-4BA0-4EE4-948B-A1B0F96EF91C}" destId="{8BC86EA6-30BA-46B0-BC7C-4450E134544F}" srcOrd="3" destOrd="0" presId="urn:microsoft.com/office/officeart/2005/8/layout/orgChart1"/>
    <dgm:cxn modelId="{1E4B2305-43FF-416D-9D74-9C4DC9A07C57}" type="presParOf" srcId="{8BC86EA6-30BA-46B0-BC7C-4450E134544F}" destId="{FC74F466-5DD1-4A79-ADF4-FDE8ADCE784D}" srcOrd="0" destOrd="0" presId="urn:microsoft.com/office/officeart/2005/8/layout/orgChart1"/>
    <dgm:cxn modelId="{54AB5DC4-241F-403C-8068-FAE1F19C94A4}" type="presParOf" srcId="{FC74F466-5DD1-4A79-ADF4-FDE8ADCE784D}" destId="{4815FFAE-24B3-4261-8AE2-7AAA001CB9D8}" srcOrd="0" destOrd="0" presId="urn:microsoft.com/office/officeart/2005/8/layout/orgChart1"/>
    <dgm:cxn modelId="{40E6D508-0A25-4DF2-B660-CFDEA3B6AA63}" type="presParOf" srcId="{FC74F466-5DD1-4A79-ADF4-FDE8ADCE784D}" destId="{A4FE39CD-AF40-427D-BA7A-8D87C07C078F}" srcOrd="1" destOrd="0" presId="urn:microsoft.com/office/officeart/2005/8/layout/orgChart1"/>
    <dgm:cxn modelId="{43BE0AEE-D0F6-43B5-9863-3E70B1E50BEF}" type="presParOf" srcId="{8BC86EA6-30BA-46B0-BC7C-4450E134544F}" destId="{3B67620C-7E9E-461A-BC0E-DCC5C74A7B6E}" srcOrd="1" destOrd="0" presId="urn:microsoft.com/office/officeart/2005/8/layout/orgChart1"/>
    <dgm:cxn modelId="{543B7208-926F-4535-A2B8-35F7E965E7E4}" type="presParOf" srcId="{8BC86EA6-30BA-46B0-BC7C-4450E134544F}" destId="{51F2D548-2E77-470A-949C-8A754CA5B94B}" srcOrd="2" destOrd="0" presId="urn:microsoft.com/office/officeart/2005/8/layout/orgChart1"/>
    <dgm:cxn modelId="{ED0E281F-4E7D-4000-A890-9FCEA031AF8C}" type="presParOf" srcId="{5292495C-4BA0-4EE4-948B-A1B0F96EF91C}" destId="{140D15AA-6A8C-4B5F-952A-A758D072597A}" srcOrd="4" destOrd="0" presId="urn:microsoft.com/office/officeart/2005/8/layout/orgChart1"/>
    <dgm:cxn modelId="{A15C518A-AA90-4AC9-B9D7-9C7A51CFBAC8}" type="presParOf" srcId="{5292495C-4BA0-4EE4-948B-A1B0F96EF91C}" destId="{6DEB00E2-4287-4D5F-B9AF-7C9AE768725E}" srcOrd="5" destOrd="0" presId="urn:microsoft.com/office/officeart/2005/8/layout/orgChart1"/>
    <dgm:cxn modelId="{2BDF9611-D97D-4385-AEC0-8FC0636086C6}" type="presParOf" srcId="{6DEB00E2-4287-4D5F-B9AF-7C9AE768725E}" destId="{672E3646-62D9-45EE-B063-F0C0AE5B511F}" srcOrd="0" destOrd="0" presId="urn:microsoft.com/office/officeart/2005/8/layout/orgChart1"/>
    <dgm:cxn modelId="{4934F7E3-B58B-4D98-9190-BE206D1531F7}" type="presParOf" srcId="{672E3646-62D9-45EE-B063-F0C0AE5B511F}" destId="{0C7DC73E-38C0-4A53-B777-A4E7642A300A}" srcOrd="0" destOrd="0" presId="urn:microsoft.com/office/officeart/2005/8/layout/orgChart1"/>
    <dgm:cxn modelId="{6070ACDD-B331-4899-B5FA-99A0C2165301}" type="presParOf" srcId="{672E3646-62D9-45EE-B063-F0C0AE5B511F}" destId="{46C92BE6-5781-4E71-A16F-90EEFC1DD66F}" srcOrd="1" destOrd="0" presId="urn:microsoft.com/office/officeart/2005/8/layout/orgChart1"/>
    <dgm:cxn modelId="{1486D504-350E-40B6-A636-DE0E17F33BC0}" type="presParOf" srcId="{6DEB00E2-4287-4D5F-B9AF-7C9AE768725E}" destId="{177CF4C8-C80D-495D-BDCE-9C56F7DA588C}" srcOrd="1" destOrd="0" presId="urn:microsoft.com/office/officeart/2005/8/layout/orgChart1"/>
    <dgm:cxn modelId="{3F2E51C9-0051-4433-85F2-D7ACAF99A98E}" type="presParOf" srcId="{6DEB00E2-4287-4D5F-B9AF-7C9AE768725E}" destId="{B1DD802F-62C5-4447-90C7-4F407CC1F6D9}" srcOrd="2" destOrd="0" presId="urn:microsoft.com/office/officeart/2005/8/layout/orgChart1"/>
    <dgm:cxn modelId="{A7704BE7-DCB4-4038-B1B6-8E6D61D99A6D}" type="presParOf" srcId="{1831EFD7-7265-48D4-B5D5-8E3EABBB8C46}" destId="{ADAA37F7-E022-47C9-A73F-15E29ABE3EFB}" srcOrd="2" destOrd="0" presId="urn:microsoft.com/office/officeart/2005/8/layout/orgChart1"/>
    <dgm:cxn modelId="{8C7F0427-B4AB-4400-8F05-D8B04D140E95}" type="presParOf" srcId="{ADAA37F7-E022-47C9-A73F-15E29ABE3EFB}" destId="{4092D095-92F2-4180-9C1A-C13A287AF4D1}" srcOrd="0" destOrd="0" presId="urn:microsoft.com/office/officeart/2005/8/layout/orgChart1"/>
    <dgm:cxn modelId="{693379A3-A34B-48D2-87DB-473BA551EF81}" type="presParOf" srcId="{ADAA37F7-E022-47C9-A73F-15E29ABE3EFB}" destId="{C4BC3BE9-8378-4182-8FE6-1F0E3458804B}" srcOrd="1" destOrd="0" presId="urn:microsoft.com/office/officeart/2005/8/layout/orgChart1"/>
    <dgm:cxn modelId="{68E38779-619B-40CC-B225-BA44E10C78A5}" type="presParOf" srcId="{C4BC3BE9-8378-4182-8FE6-1F0E3458804B}" destId="{C0A65E29-9C2B-4E5E-9886-4B79938E4801}" srcOrd="0" destOrd="0" presId="urn:microsoft.com/office/officeart/2005/8/layout/orgChart1"/>
    <dgm:cxn modelId="{8ACE55B0-ABD4-4022-91DC-68E1B4255E43}" type="presParOf" srcId="{C0A65E29-9C2B-4E5E-9886-4B79938E4801}" destId="{551BF63F-49C6-4D12-B374-A9ABC23916CF}" srcOrd="0" destOrd="0" presId="urn:microsoft.com/office/officeart/2005/8/layout/orgChart1"/>
    <dgm:cxn modelId="{7D66C6A5-54F8-490F-AE11-0E6738D1608C}" type="presParOf" srcId="{C0A65E29-9C2B-4E5E-9886-4B79938E4801}" destId="{F324BA4C-609A-45E4-B767-51CC2B533071}" srcOrd="1" destOrd="0" presId="urn:microsoft.com/office/officeart/2005/8/layout/orgChart1"/>
    <dgm:cxn modelId="{9F077F9C-74EF-4919-8248-44DB78DC6BE2}" type="presParOf" srcId="{C4BC3BE9-8378-4182-8FE6-1F0E3458804B}" destId="{3F36B654-20D7-4180-A991-A12DDBA8D599}" srcOrd="1" destOrd="0" presId="urn:microsoft.com/office/officeart/2005/8/layout/orgChart1"/>
    <dgm:cxn modelId="{7CC68DC1-CA22-41AC-BBCC-21415022B82A}" type="presParOf" srcId="{C4BC3BE9-8378-4182-8FE6-1F0E3458804B}" destId="{4A2D1A15-189C-46C6-85E4-7DFCB3081F85}"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E1161F-367D-41B9-9C5D-9CE688576691}" type="doc">
      <dgm:prSet loTypeId="urn:microsoft.com/office/officeart/2005/8/layout/venn1" loCatId="relationship" qsTypeId="urn:microsoft.com/office/officeart/2005/8/quickstyle/simple1" qsCatId="simple" csTypeId="urn:microsoft.com/office/officeart/2005/8/colors/accent1_2" csCatId="accent1" phldr="1"/>
      <dgm:spPr/>
    </dgm:pt>
    <dgm:pt modelId="{249AA8B0-9EC8-4616-B7B8-971CC52B6F4C}">
      <dgm:prSet phldrT="[Tekst]"/>
      <dgm:spPr/>
      <dgm:t>
        <a:bodyPr/>
        <a:lstStyle/>
        <a:p>
          <a:r>
            <a:rPr lang="nb-NO" dirty="0"/>
            <a:t>Internasjonalisering og eksport</a:t>
          </a:r>
        </a:p>
      </dgm:t>
    </dgm:pt>
    <dgm:pt modelId="{4CE42B3B-0412-4B12-8D7D-06F3D6254A6E}" type="parTrans" cxnId="{8A715F8D-7D6E-4603-897E-987A0C76BB48}">
      <dgm:prSet/>
      <dgm:spPr/>
      <dgm:t>
        <a:bodyPr/>
        <a:lstStyle/>
        <a:p>
          <a:endParaRPr lang="nb-NO"/>
        </a:p>
      </dgm:t>
    </dgm:pt>
    <dgm:pt modelId="{F6D15C0F-EBCC-4B48-B811-B5BA826AE2EA}" type="sibTrans" cxnId="{8A715F8D-7D6E-4603-897E-987A0C76BB48}">
      <dgm:prSet/>
      <dgm:spPr/>
      <dgm:t>
        <a:bodyPr/>
        <a:lstStyle/>
        <a:p>
          <a:endParaRPr lang="nb-NO"/>
        </a:p>
      </dgm:t>
    </dgm:pt>
    <dgm:pt modelId="{E6BEE96D-2D42-4390-B8E0-D32AC2DE0250}">
      <dgm:prSet phldrT="[Tekst]"/>
      <dgm:spPr/>
      <dgm:t>
        <a:bodyPr/>
        <a:lstStyle/>
        <a:p>
          <a:r>
            <a:rPr lang="nb-NO" dirty="0"/>
            <a:t>Forskning, teknologiutvikling og kompetanse</a:t>
          </a:r>
        </a:p>
      </dgm:t>
    </dgm:pt>
    <dgm:pt modelId="{6EC3CEDD-09A1-487A-ABE0-B741BBED6373}" type="parTrans" cxnId="{B3D88C55-8496-4C9D-93FF-0B850E6F2C4E}">
      <dgm:prSet/>
      <dgm:spPr/>
      <dgm:t>
        <a:bodyPr/>
        <a:lstStyle/>
        <a:p>
          <a:endParaRPr lang="nb-NO"/>
        </a:p>
      </dgm:t>
    </dgm:pt>
    <dgm:pt modelId="{F6E41754-A211-42F3-8FF8-594E45652184}" type="sibTrans" cxnId="{B3D88C55-8496-4C9D-93FF-0B850E6F2C4E}">
      <dgm:prSet/>
      <dgm:spPr/>
      <dgm:t>
        <a:bodyPr/>
        <a:lstStyle/>
        <a:p>
          <a:endParaRPr lang="nb-NO"/>
        </a:p>
      </dgm:t>
    </dgm:pt>
    <dgm:pt modelId="{C7C16BB5-B58F-43F5-AFCD-2897688152B5}">
      <dgm:prSet phldrT="[Tekst]"/>
      <dgm:spPr/>
      <dgm:t>
        <a:bodyPr/>
        <a:lstStyle/>
        <a:p>
          <a:r>
            <a:rPr lang="nb-NO" dirty="0"/>
            <a:t>Industriutvikling og leverandørkjeder</a:t>
          </a:r>
        </a:p>
      </dgm:t>
    </dgm:pt>
    <dgm:pt modelId="{6FA112AB-D090-430A-9C8F-1793FC41F6CD}" type="parTrans" cxnId="{16146FBE-0E80-49F7-83FA-56D2CEC0B975}">
      <dgm:prSet/>
      <dgm:spPr/>
      <dgm:t>
        <a:bodyPr/>
        <a:lstStyle/>
        <a:p>
          <a:endParaRPr lang="nb-NO"/>
        </a:p>
      </dgm:t>
    </dgm:pt>
    <dgm:pt modelId="{F6004A07-7F44-4EB2-AFC4-4A338430E2B0}" type="sibTrans" cxnId="{16146FBE-0E80-49F7-83FA-56D2CEC0B975}">
      <dgm:prSet/>
      <dgm:spPr/>
      <dgm:t>
        <a:bodyPr/>
        <a:lstStyle/>
        <a:p>
          <a:endParaRPr lang="nb-NO"/>
        </a:p>
      </dgm:t>
    </dgm:pt>
    <dgm:pt modelId="{BB803DF3-4740-45AF-B294-F2F7EC3AAC86}" type="pres">
      <dgm:prSet presAssocID="{8CE1161F-367D-41B9-9C5D-9CE688576691}" presName="compositeShape" presStyleCnt="0">
        <dgm:presLayoutVars>
          <dgm:chMax val="7"/>
          <dgm:dir/>
          <dgm:resizeHandles val="exact"/>
        </dgm:presLayoutVars>
      </dgm:prSet>
      <dgm:spPr/>
    </dgm:pt>
    <dgm:pt modelId="{23BA0177-FCE6-46A8-BFC9-75DFC217BE7C}" type="pres">
      <dgm:prSet presAssocID="{249AA8B0-9EC8-4616-B7B8-971CC52B6F4C}" presName="circ1" presStyleLbl="vennNode1" presStyleIdx="0" presStyleCnt="3"/>
      <dgm:spPr/>
    </dgm:pt>
    <dgm:pt modelId="{56C8BABD-B5D5-4F49-8B16-0CA9F2E200F2}" type="pres">
      <dgm:prSet presAssocID="{249AA8B0-9EC8-4616-B7B8-971CC52B6F4C}" presName="circ1Tx" presStyleLbl="revTx" presStyleIdx="0" presStyleCnt="0">
        <dgm:presLayoutVars>
          <dgm:chMax val="0"/>
          <dgm:chPref val="0"/>
          <dgm:bulletEnabled val="1"/>
        </dgm:presLayoutVars>
      </dgm:prSet>
      <dgm:spPr/>
    </dgm:pt>
    <dgm:pt modelId="{E46B1634-965C-49B6-8F08-1AB30EBAFEC5}" type="pres">
      <dgm:prSet presAssocID="{E6BEE96D-2D42-4390-B8E0-D32AC2DE0250}" presName="circ2" presStyleLbl="vennNode1" presStyleIdx="1" presStyleCnt="3"/>
      <dgm:spPr/>
    </dgm:pt>
    <dgm:pt modelId="{95E4DF11-9956-405A-A484-9F43FFF6C4D6}" type="pres">
      <dgm:prSet presAssocID="{E6BEE96D-2D42-4390-B8E0-D32AC2DE0250}" presName="circ2Tx" presStyleLbl="revTx" presStyleIdx="0" presStyleCnt="0">
        <dgm:presLayoutVars>
          <dgm:chMax val="0"/>
          <dgm:chPref val="0"/>
          <dgm:bulletEnabled val="1"/>
        </dgm:presLayoutVars>
      </dgm:prSet>
      <dgm:spPr/>
    </dgm:pt>
    <dgm:pt modelId="{21F39F4B-F8EF-44EF-BEE2-6EAD8B4F015C}" type="pres">
      <dgm:prSet presAssocID="{C7C16BB5-B58F-43F5-AFCD-2897688152B5}" presName="circ3" presStyleLbl="vennNode1" presStyleIdx="2" presStyleCnt="3"/>
      <dgm:spPr/>
    </dgm:pt>
    <dgm:pt modelId="{CD272A35-1E62-4927-BCA4-8CEE5EEFCBAA}" type="pres">
      <dgm:prSet presAssocID="{C7C16BB5-B58F-43F5-AFCD-2897688152B5}" presName="circ3Tx" presStyleLbl="revTx" presStyleIdx="0" presStyleCnt="0">
        <dgm:presLayoutVars>
          <dgm:chMax val="0"/>
          <dgm:chPref val="0"/>
          <dgm:bulletEnabled val="1"/>
        </dgm:presLayoutVars>
      </dgm:prSet>
      <dgm:spPr/>
    </dgm:pt>
  </dgm:ptLst>
  <dgm:cxnLst>
    <dgm:cxn modelId="{9371490F-4AC2-4F27-B6DD-495EF668A632}" type="presOf" srcId="{249AA8B0-9EC8-4616-B7B8-971CC52B6F4C}" destId="{23BA0177-FCE6-46A8-BFC9-75DFC217BE7C}" srcOrd="0" destOrd="0" presId="urn:microsoft.com/office/officeart/2005/8/layout/venn1"/>
    <dgm:cxn modelId="{8E654422-A87C-4971-8080-468144A83583}" type="presOf" srcId="{249AA8B0-9EC8-4616-B7B8-971CC52B6F4C}" destId="{56C8BABD-B5D5-4F49-8B16-0CA9F2E200F2}" srcOrd="1" destOrd="0" presId="urn:microsoft.com/office/officeart/2005/8/layout/venn1"/>
    <dgm:cxn modelId="{884F9854-FAFE-404E-BC57-64E67039D8A6}" type="presOf" srcId="{C7C16BB5-B58F-43F5-AFCD-2897688152B5}" destId="{21F39F4B-F8EF-44EF-BEE2-6EAD8B4F015C}" srcOrd="0" destOrd="0" presId="urn:microsoft.com/office/officeart/2005/8/layout/venn1"/>
    <dgm:cxn modelId="{B3D88C55-8496-4C9D-93FF-0B850E6F2C4E}" srcId="{8CE1161F-367D-41B9-9C5D-9CE688576691}" destId="{E6BEE96D-2D42-4390-B8E0-D32AC2DE0250}" srcOrd="1" destOrd="0" parTransId="{6EC3CEDD-09A1-487A-ABE0-B741BBED6373}" sibTransId="{F6E41754-A211-42F3-8FF8-594E45652184}"/>
    <dgm:cxn modelId="{8A715F8D-7D6E-4603-897E-987A0C76BB48}" srcId="{8CE1161F-367D-41B9-9C5D-9CE688576691}" destId="{249AA8B0-9EC8-4616-B7B8-971CC52B6F4C}" srcOrd="0" destOrd="0" parTransId="{4CE42B3B-0412-4B12-8D7D-06F3D6254A6E}" sibTransId="{F6D15C0F-EBCC-4B48-B811-B5BA826AE2EA}"/>
    <dgm:cxn modelId="{1EDFB19E-64F1-47A0-9E6C-58EB7BCB009D}" type="presOf" srcId="{E6BEE96D-2D42-4390-B8E0-D32AC2DE0250}" destId="{E46B1634-965C-49B6-8F08-1AB30EBAFEC5}" srcOrd="0" destOrd="0" presId="urn:microsoft.com/office/officeart/2005/8/layout/venn1"/>
    <dgm:cxn modelId="{0906A3BC-DBD4-4B6A-816E-DE894FEB7B27}" type="presOf" srcId="{8CE1161F-367D-41B9-9C5D-9CE688576691}" destId="{BB803DF3-4740-45AF-B294-F2F7EC3AAC86}" srcOrd="0" destOrd="0" presId="urn:microsoft.com/office/officeart/2005/8/layout/venn1"/>
    <dgm:cxn modelId="{16146FBE-0E80-49F7-83FA-56D2CEC0B975}" srcId="{8CE1161F-367D-41B9-9C5D-9CE688576691}" destId="{C7C16BB5-B58F-43F5-AFCD-2897688152B5}" srcOrd="2" destOrd="0" parTransId="{6FA112AB-D090-430A-9C8F-1793FC41F6CD}" sibTransId="{F6004A07-7F44-4EB2-AFC4-4A338430E2B0}"/>
    <dgm:cxn modelId="{A91D2BDA-32C4-4475-9E7F-3AF7E05405F9}" type="presOf" srcId="{E6BEE96D-2D42-4390-B8E0-D32AC2DE0250}" destId="{95E4DF11-9956-405A-A484-9F43FFF6C4D6}" srcOrd="1" destOrd="0" presId="urn:microsoft.com/office/officeart/2005/8/layout/venn1"/>
    <dgm:cxn modelId="{160F9AEA-67F1-498E-AF18-AE1DEB524DF5}" type="presOf" srcId="{C7C16BB5-B58F-43F5-AFCD-2897688152B5}" destId="{CD272A35-1E62-4927-BCA4-8CEE5EEFCBAA}" srcOrd="1" destOrd="0" presId="urn:microsoft.com/office/officeart/2005/8/layout/venn1"/>
    <dgm:cxn modelId="{8768C002-7C3D-424D-A8D5-F45561C1D808}" type="presParOf" srcId="{BB803DF3-4740-45AF-B294-F2F7EC3AAC86}" destId="{23BA0177-FCE6-46A8-BFC9-75DFC217BE7C}" srcOrd="0" destOrd="0" presId="urn:microsoft.com/office/officeart/2005/8/layout/venn1"/>
    <dgm:cxn modelId="{1F7ACF5B-4531-46FE-9878-C06F976F5459}" type="presParOf" srcId="{BB803DF3-4740-45AF-B294-F2F7EC3AAC86}" destId="{56C8BABD-B5D5-4F49-8B16-0CA9F2E200F2}" srcOrd="1" destOrd="0" presId="urn:microsoft.com/office/officeart/2005/8/layout/venn1"/>
    <dgm:cxn modelId="{8FDA80FA-88E5-48B3-9D63-BF562EF1D1D7}" type="presParOf" srcId="{BB803DF3-4740-45AF-B294-F2F7EC3AAC86}" destId="{E46B1634-965C-49B6-8F08-1AB30EBAFEC5}" srcOrd="2" destOrd="0" presId="urn:microsoft.com/office/officeart/2005/8/layout/venn1"/>
    <dgm:cxn modelId="{F3BB49F0-4F16-466E-97D7-4922C798EF97}" type="presParOf" srcId="{BB803DF3-4740-45AF-B294-F2F7EC3AAC86}" destId="{95E4DF11-9956-405A-A484-9F43FFF6C4D6}" srcOrd="3" destOrd="0" presId="urn:microsoft.com/office/officeart/2005/8/layout/venn1"/>
    <dgm:cxn modelId="{4B39C078-29C8-4788-B229-337E2AC22932}" type="presParOf" srcId="{BB803DF3-4740-45AF-B294-F2F7EC3AAC86}" destId="{21F39F4B-F8EF-44EF-BEE2-6EAD8B4F015C}" srcOrd="4" destOrd="0" presId="urn:microsoft.com/office/officeart/2005/8/layout/venn1"/>
    <dgm:cxn modelId="{2A3B6491-D0F9-4AA0-B5C6-35FB21675D42}" type="presParOf" srcId="{BB803DF3-4740-45AF-B294-F2F7EC3AAC86}" destId="{CD272A35-1E62-4927-BCA4-8CEE5EEFCBAA}"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2AD33F-F5E8-46BC-9712-1F1007147040}">
      <dsp:nvSpPr>
        <dsp:cNvPr id="0" name=""/>
        <dsp:cNvSpPr/>
      </dsp:nvSpPr>
      <dsp:spPr>
        <a:xfrm>
          <a:off x="960" y="1371575"/>
          <a:ext cx="3372154" cy="21413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65394C-A2A5-452B-A43A-E1510151E96A}">
      <dsp:nvSpPr>
        <dsp:cNvPr id="0" name=""/>
        <dsp:cNvSpPr/>
      </dsp:nvSpPr>
      <dsp:spPr>
        <a:xfrm>
          <a:off x="375644" y="1727525"/>
          <a:ext cx="3372154" cy="21413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a:t>
          </a:r>
          <a:r>
            <a:rPr lang="en-US" sz="2600" kern="1200" dirty="0" err="1"/>
            <a:t>Havvind</a:t>
          </a:r>
          <a:r>
            <a:rPr lang="en-US" sz="2600" kern="1200" dirty="0"/>
            <a:t> </a:t>
          </a:r>
          <a:r>
            <a:rPr lang="en-US" sz="2600" kern="1200" dirty="0" err="1"/>
            <a:t>vil</a:t>
          </a:r>
          <a:r>
            <a:rPr lang="en-US" sz="2600" kern="1200" dirty="0"/>
            <a:t> </a:t>
          </a:r>
          <a:r>
            <a:rPr lang="en-US" sz="2600" kern="1200" dirty="0" err="1"/>
            <a:t>møte</a:t>
          </a:r>
          <a:r>
            <a:rPr lang="en-US" sz="2600" kern="1200" dirty="0"/>
            <a:t> mange av de </a:t>
          </a:r>
          <a:r>
            <a:rPr lang="en-US" sz="2600" kern="1200" dirty="0" err="1"/>
            <a:t>samme</a:t>
          </a:r>
          <a:r>
            <a:rPr lang="en-US" sz="2600" kern="1200" dirty="0"/>
            <a:t> </a:t>
          </a:r>
          <a:r>
            <a:rPr lang="en-US" sz="2600" kern="1200" dirty="0" err="1"/>
            <a:t>utfordringene</a:t>
          </a:r>
          <a:r>
            <a:rPr lang="en-US" sz="2600" kern="1200" dirty="0"/>
            <a:t> </a:t>
          </a:r>
          <a:r>
            <a:rPr lang="en-US" sz="2600" kern="1200" dirty="0" err="1"/>
            <a:t>som</a:t>
          </a:r>
          <a:r>
            <a:rPr lang="en-US" sz="2600" kern="1200" dirty="0"/>
            <a:t> </a:t>
          </a:r>
          <a:r>
            <a:rPr lang="en-US" sz="2600" kern="1200" dirty="0" err="1"/>
            <a:t>Olje&amp;Gass</a:t>
          </a:r>
          <a:r>
            <a:rPr lang="en-US" sz="2600" kern="1200" dirty="0"/>
            <a:t> </a:t>
          </a:r>
          <a:r>
            <a:rPr lang="en-US" sz="2600" kern="1200" dirty="0" err="1"/>
            <a:t>næringen</a:t>
          </a:r>
          <a:r>
            <a:rPr lang="en-US" sz="2600" kern="1200" dirty="0"/>
            <a:t> </a:t>
          </a:r>
          <a:r>
            <a:rPr lang="en-US" sz="2600" kern="1200" dirty="0" err="1"/>
            <a:t>allrede</a:t>
          </a:r>
          <a:r>
            <a:rPr lang="en-US" sz="2600" kern="1200" dirty="0"/>
            <a:t> </a:t>
          </a:r>
          <a:r>
            <a:rPr lang="en-US" sz="2600" kern="1200" dirty="0" err="1"/>
            <a:t>har</a:t>
          </a:r>
          <a:r>
            <a:rPr lang="en-US" sz="2600" kern="1200" dirty="0"/>
            <a:t> </a:t>
          </a:r>
          <a:r>
            <a:rPr lang="en-US" sz="2600" kern="1200" dirty="0" err="1"/>
            <a:t>løst</a:t>
          </a:r>
          <a:r>
            <a:rPr lang="en-US" sz="2600" kern="1200" dirty="0"/>
            <a:t>”</a:t>
          </a:r>
        </a:p>
      </dsp:txBody>
      <dsp:txXfrm>
        <a:off x="438361" y="1790242"/>
        <a:ext cx="3246720" cy="2015884"/>
      </dsp:txXfrm>
    </dsp:sp>
    <dsp:sp modelId="{2F3ABD98-81B5-47C7-AF7B-ACD6ECFDF696}">
      <dsp:nvSpPr>
        <dsp:cNvPr id="0" name=""/>
        <dsp:cNvSpPr/>
      </dsp:nvSpPr>
      <dsp:spPr>
        <a:xfrm>
          <a:off x="4122483" y="1371575"/>
          <a:ext cx="3372154" cy="21413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830BD2-D5EE-4B8C-B112-CE3EE8708D03}">
      <dsp:nvSpPr>
        <dsp:cNvPr id="0" name=""/>
        <dsp:cNvSpPr/>
      </dsp:nvSpPr>
      <dsp:spPr>
        <a:xfrm>
          <a:off x="4497167" y="1727525"/>
          <a:ext cx="3372154" cy="21413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err="1"/>
            <a:t>Toget</a:t>
          </a:r>
          <a:r>
            <a:rPr lang="en-US" sz="2600" kern="1200" dirty="0"/>
            <a:t> </a:t>
          </a:r>
          <a:r>
            <a:rPr lang="en-US" sz="2600" kern="1200" dirty="0" err="1"/>
            <a:t>har</a:t>
          </a:r>
          <a:r>
            <a:rPr lang="en-US" sz="2600" kern="1200" dirty="0"/>
            <a:t> </a:t>
          </a:r>
          <a:r>
            <a:rPr lang="en-US" sz="2600" kern="1200" dirty="0" err="1"/>
            <a:t>ikke</a:t>
          </a:r>
          <a:r>
            <a:rPr lang="en-US" sz="2600" kern="1200" dirty="0"/>
            <a:t> </a:t>
          </a:r>
          <a:r>
            <a:rPr lang="en-US" sz="2600" kern="1200" dirty="0" err="1"/>
            <a:t>gått</a:t>
          </a:r>
          <a:r>
            <a:rPr lang="en-US" sz="2600" kern="1200" dirty="0"/>
            <a:t>!!</a:t>
          </a:r>
        </a:p>
        <a:p>
          <a:pPr marL="0" lvl="0" indent="0" algn="ctr" defTabSz="1155700">
            <a:lnSpc>
              <a:spcPct val="90000"/>
            </a:lnSpc>
            <a:spcBef>
              <a:spcPct val="0"/>
            </a:spcBef>
            <a:spcAft>
              <a:spcPct val="35000"/>
            </a:spcAft>
            <a:buNone/>
          </a:pPr>
          <a:endParaRPr lang="en-US" sz="2600" kern="1200" dirty="0"/>
        </a:p>
      </dsp:txBody>
      <dsp:txXfrm>
        <a:off x="4559884" y="1790242"/>
        <a:ext cx="3246720" cy="20158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92D095-92F2-4180-9C1A-C13A287AF4D1}">
      <dsp:nvSpPr>
        <dsp:cNvPr id="0" name=""/>
        <dsp:cNvSpPr/>
      </dsp:nvSpPr>
      <dsp:spPr>
        <a:xfrm>
          <a:off x="4549654" y="1319219"/>
          <a:ext cx="297598" cy="1303764"/>
        </a:xfrm>
        <a:custGeom>
          <a:avLst/>
          <a:gdLst/>
          <a:ahLst/>
          <a:cxnLst/>
          <a:rect l="0" t="0" r="0" b="0"/>
          <a:pathLst>
            <a:path>
              <a:moveTo>
                <a:pt x="297598" y="0"/>
              </a:moveTo>
              <a:lnTo>
                <a:pt x="297598" y="1303764"/>
              </a:lnTo>
              <a:lnTo>
                <a:pt x="0" y="13037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0D15AA-6A8C-4B5F-952A-A758D072597A}">
      <dsp:nvSpPr>
        <dsp:cNvPr id="0" name=""/>
        <dsp:cNvSpPr/>
      </dsp:nvSpPr>
      <dsp:spPr>
        <a:xfrm>
          <a:off x="4847252" y="1319219"/>
          <a:ext cx="3429466" cy="2607528"/>
        </a:xfrm>
        <a:custGeom>
          <a:avLst/>
          <a:gdLst/>
          <a:ahLst/>
          <a:cxnLst/>
          <a:rect l="0" t="0" r="0" b="0"/>
          <a:pathLst>
            <a:path>
              <a:moveTo>
                <a:pt x="0" y="0"/>
              </a:moveTo>
              <a:lnTo>
                <a:pt x="0" y="2309930"/>
              </a:lnTo>
              <a:lnTo>
                <a:pt x="3429466" y="2309930"/>
              </a:lnTo>
              <a:lnTo>
                <a:pt x="3429466" y="260752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97FC90-24BB-4965-8C48-32AB6DBD0928}">
      <dsp:nvSpPr>
        <dsp:cNvPr id="0" name=""/>
        <dsp:cNvSpPr/>
      </dsp:nvSpPr>
      <dsp:spPr>
        <a:xfrm>
          <a:off x="4801532" y="1319219"/>
          <a:ext cx="91440" cy="2607528"/>
        </a:xfrm>
        <a:custGeom>
          <a:avLst/>
          <a:gdLst/>
          <a:ahLst/>
          <a:cxnLst/>
          <a:rect l="0" t="0" r="0" b="0"/>
          <a:pathLst>
            <a:path>
              <a:moveTo>
                <a:pt x="45720" y="0"/>
              </a:moveTo>
              <a:lnTo>
                <a:pt x="45720" y="2309930"/>
              </a:lnTo>
              <a:lnTo>
                <a:pt x="48837" y="2309930"/>
              </a:lnTo>
              <a:lnTo>
                <a:pt x="48837" y="260752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AAB274-86C2-468F-B172-D6760EDCC2E8}">
      <dsp:nvSpPr>
        <dsp:cNvPr id="0" name=""/>
        <dsp:cNvSpPr/>
      </dsp:nvSpPr>
      <dsp:spPr>
        <a:xfrm>
          <a:off x="1417785" y="1319219"/>
          <a:ext cx="3429466" cy="2607528"/>
        </a:xfrm>
        <a:custGeom>
          <a:avLst/>
          <a:gdLst/>
          <a:ahLst/>
          <a:cxnLst/>
          <a:rect l="0" t="0" r="0" b="0"/>
          <a:pathLst>
            <a:path>
              <a:moveTo>
                <a:pt x="3429466" y="0"/>
              </a:moveTo>
              <a:lnTo>
                <a:pt x="3429466" y="2309930"/>
              </a:lnTo>
              <a:lnTo>
                <a:pt x="0" y="2309930"/>
              </a:lnTo>
              <a:lnTo>
                <a:pt x="0" y="260752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EB7102-67AE-4B77-8F15-1F5CFDF12B55}">
      <dsp:nvSpPr>
        <dsp:cNvPr id="0" name=""/>
        <dsp:cNvSpPr/>
      </dsp:nvSpPr>
      <dsp:spPr>
        <a:xfrm>
          <a:off x="3430117" y="525071"/>
          <a:ext cx="2834269" cy="794148"/>
        </a:xfrm>
        <a:prstGeom prst="rect">
          <a:avLst/>
        </a:prstGeom>
        <a:noFill/>
        <a:ln w="25400" cap="flat" cmpd="sng" algn="ctr">
          <a:solidFill>
            <a:srgbClr val="5D797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b-NO" sz="1200" kern="1200" dirty="0">
              <a:solidFill>
                <a:prstClr val="black"/>
              </a:solidFill>
              <a:latin typeface="Arial"/>
              <a:ea typeface="+mn-ea"/>
              <a:cs typeface="+mn-cs"/>
            </a:rPr>
            <a:t>Samarbeidsforum for </a:t>
          </a:r>
        </a:p>
        <a:p>
          <a:pPr marL="0" lvl="0" indent="0" algn="ctr" defTabSz="533400">
            <a:lnSpc>
              <a:spcPct val="90000"/>
            </a:lnSpc>
            <a:spcBef>
              <a:spcPct val="0"/>
            </a:spcBef>
            <a:spcAft>
              <a:spcPct val="35000"/>
            </a:spcAft>
            <a:buNone/>
          </a:pPr>
          <a:r>
            <a:rPr lang="nb-NO" sz="1200" kern="1200" dirty="0">
              <a:solidFill>
                <a:prstClr val="black"/>
              </a:solidFill>
              <a:latin typeface="Arial"/>
              <a:ea typeface="+mn-ea"/>
              <a:cs typeface="+mn-cs"/>
            </a:rPr>
            <a:t>Havvind</a:t>
          </a:r>
        </a:p>
      </dsp:txBody>
      <dsp:txXfrm>
        <a:off x="3430117" y="525071"/>
        <a:ext cx="2834269" cy="794148"/>
      </dsp:txXfrm>
    </dsp:sp>
    <dsp:sp modelId="{391B36D3-B09F-4BFC-80E8-E4A0ED561A7E}">
      <dsp:nvSpPr>
        <dsp:cNvPr id="0" name=""/>
        <dsp:cNvSpPr/>
      </dsp:nvSpPr>
      <dsp:spPr>
        <a:xfrm>
          <a:off x="650" y="3926748"/>
          <a:ext cx="2834269" cy="1417134"/>
        </a:xfrm>
        <a:prstGeom prst="rect">
          <a:avLst/>
        </a:prstGeom>
        <a:noFill/>
        <a:ln w="25400" cap="flat" cmpd="sng" algn="ctr">
          <a:solidFill>
            <a:srgbClr val="5D797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b-NO" sz="1200" kern="1200" dirty="0">
              <a:solidFill>
                <a:prstClr val="black"/>
              </a:solidFill>
              <a:latin typeface="Arial"/>
              <a:ea typeface="+mn-ea"/>
              <a:cs typeface="+mn-cs"/>
            </a:rPr>
            <a:t>Sameksistens</a:t>
          </a:r>
        </a:p>
        <a:p>
          <a:pPr marL="0" lvl="0" indent="0" algn="ctr" defTabSz="533400">
            <a:lnSpc>
              <a:spcPct val="90000"/>
            </a:lnSpc>
            <a:spcBef>
              <a:spcPct val="0"/>
            </a:spcBef>
            <a:spcAft>
              <a:spcPct val="35000"/>
            </a:spcAft>
            <a:buNone/>
          </a:pPr>
          <a:r>
            <a:rPr lang="nb-NO" sz="1200" kern="1200" dirty="0">
              <a:solidFill>
                <a:prstClr val="black"/>
              </a:solidFill>
              <a:latin typeface="Arial"/>
              <a:ea typeface="+mn-ea"/>
              <a:cs typeface="+mn-cs"/>
            </a:rPr>
            <a:t>NFD/OED</a:t>
          </a:r>
        </a:p>
        <a:p>
          <a:pPr marL="0" lvl="0" indent="0" algn="ctr" defTabSz="533400">
            <a:lnSpc>
              <a:spcPct val="90000"/>
            </a:lnSpc>
            <a:spcBef>
              <a:spcPct val="0"/>
            </a:spcBef>
            <a:spcAft>
              <a:spcPct val="35000"/>
            </a:spcAft>
            <a:buNone/>
          </a:pPr>
          <a:r>
            <a:rPr lang="nb-NO" sz="1200" kern="1200" dirty="0">
              <a:solidFill>
                <a:prstClr val="black"/>
              </a:solidFill>
              <a:latin typeface="Arial"/>
              <a:ea typeface="+mn-ea"/>
              <a:cs typeface="+mn-cs"/>
            </a:rPr>
            <a:t>(Elisabeth Sæther, Statssekretær)</a:t>
          </a:r>
        </a:p>
      </dsp:txBody>
      <dsp:txXfrm>
        <a:off x="650" y="3926748"/>
        <a:ext cx="2834269" cy="1417134"/>
      </dsp:txXfrm>
    </dsp:sp>
    <dsp:sp modelId="{4815FFAE-24B3-4261-8AE2-7AAA001CB9D8}">
      <dsp:nvSpPr>
        <dsp:cNvPr id="0" name=""/>
        <dsp:cNvSpPr/>
      </dsp:nvSpPr>
      <dsp:spPr>
        <a:xfrm>
          <a:off x="3433235" y="3926748"/>
          <a:ext cx="2834269" cy="141713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b-NO" sz="1400" kern="1200" dirty="0"/>
            <a:t>Industri – og teknologiutvikling</a:t>
          </a:r>
        </a:p>
        <a:p>
          <a:pPr marL="0" lvl="0" indent="0" algn="ctr" defTabSz="622300">
            <a:lnSpc>
              <a:spcPct val="90000"/>
            </a:lnSpc>
            <a:spcBef>
              <a:spcPct val="0"/>
            </a:spcBef>
            <a:spcAft>
              <a:spcPct val="35000"/>
            </a:spcAft>
            <a:buNone/>
          </a:pPr>
          <a:r>
            <a:rPr lang="nb-NO" sz="1200" kern="1200" dirty="0"/>
            <a:t>(Norsk Industri)</a:t>
          </a:r>
        </a:p>
      </dsp:txBody>
      <dsp:txXfrm>
        <a:off x="3433235" y="3926748"/>
        <a:ext cx="2834269" cy="1417134"/>
      </dsp:txXfrm>
    </dsp:sp>
    <dsp:sp modelId="{0C7DC73E-38C0-4A53-B777-A4E7642A300A}">
      <dsp:nvSpPr>
        <dsp:cNvPr id="0" name=""/>
        <dsp:cNvSpPr/>
      </dsp:nvSpPr>
      <dsp:spPr>
        <a:xfrm>
          <a:off x="6859584" y="3926748"/>
          <a:ext cx="2834269" cy="1417134"/>
        </a:xfrm>
        <a:prstGeom prst="rect">
          <a:avLst/>
        </a:prstGeom>
        <a:no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b-NO" sz="1200" kern="1200" dirty="0">
              <a:solidFill>
                <a:schemeClr val="tx1"/>
              </a:solidFill>
            </a:rPr>
            <a:t>Infrastruktur og nett</a:t>
          </a:r>
        </a:p>
        <a:p>
          <a:pPr marL="0" lvl="0" indent="0" algn="ctr" defTabSz="533400">
            <a:lnSpc>
              <a:spcPct val="90000"/>
            </a:lnSpc>
            <a:spcBef>
              <a:spcPct val="0"/>
            </a:spcBef>
            <a:spcAft>
              <a:spcPct val="35000"/>
            </a:spcAft>
            <a:buNone/>
          </a:pPr>
          <a:r>
            <a:rPr lang="nb-NO" sz="1200" kern="1200" dirty="0">
              <a:solidFill>
                <a:schemeClr val="tx1"/>
              </a:solidFill>
            </a:rPr>
            <a:t>( Håkon Borgen, Statnett)</a:t>
          </a:r>
        </a:p>
      </dsp:txBody>
      <dsp:txXfrm>
        <a:off x="6859584" y="3926748"/>
        <a:ext cx="2834269" cy="1417134"/>
      </dsp:txXfrm>
    </dsp:sp>
    <dsp:sp modelId="{551BF63F-49C6-4D12-B374-A9ABC23916CF}">
      <dsp:nvSpPr>
        <dsp:cNvPr id="0" name=""/>
        <dsp:cNvSpPr/>
      </dsp:nvSpPr>
      <dsp:spPr>
        <a:xfrm>
          <a:off x="2744649" y="2339479"/>
          <a:ext cx="1805004" cy="567009"/>
        </a:xfrm>
        <a:prstGeom prst="rect">
          <a:avLst/>
        </a:prstGeom>
        <a:noFill/>
        <a:ln w="25400" cap="flat" cmpd="sng" algn="ctr">
          <a:solidFill>
            <a:srgbClr val="5D797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b-NO" sz="1200" kern="1200" dirty="0">
              <a:solidFill>
                <a:prstClr val="black"/>
              </a:solidFill>
              <a:latin typeface="Arial"/>
              <a:ea typeface="+mn-ea"/>
              <a:cs typeface="+mn-cs"/>
            </a:rPr>
            <a:t>OED</a:t>
          </a:r>
        </a:p>
      </dsp:txBody>
      <dsp:txXfrm>
        <a:off x="2744649" y="2339479"/>
        <a:ext cx="1805004" cy="5670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92D095-92F2-4180-9C1A-C13A287AF4D1}">
      <dsp:nvSpPr>
        <dsp:cNvPr id="0" name=""/>
        <dsp:cNvSpPr/>
      </dsp:nvSpPr>
      <dsp:spPr>
        <a:xfrm>
          <a:off x="4697842" y="2154249"/>
          <a:ext cx="336206" cy="657194"/>
        </a:xfrm>
        <a:custGeom>
          <a:avLst/>
          <a:gdLst/>
          <a:ahLst/>
          <a:cxnLst/>
          <a:rect l="0" t="0" r="0" b="0"/>
          <a:pathLst>
            <a:path>
              <a:moveTo>
                <a:pt x="336206" y="0"/>
              </a:moveTo>
              <a:lnTo>
                <a:pt x="336206" y="657194"/>
              </a:lnTo>
              <a:lnTo>
                <a:pt x="0" y="65719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0D15AA-6A8C-4B5F-952A-A758D072597A}">
      <dsp:nvSpPr>
        <dsp:cNvPr id="0" name=""/>
        <dsp:cNvSpPr/>
      </dsp:nvSpPr>
      <dsp:spPr>
        <a:xfrm>
          <a:off x="5034048" y="2154249"/>
          <a:ext cx="3512926" cy="1454249"/>
        </a:xfrm>
        <a:custGeom>
          <a:avLst/>
          <a:gdLst/>
          <a:ahLst/>
          <a:cxnLst/>
          <a:rect l="0" t="0" r="0" b="0"/>
          <a:pathLst>
            <a:path>
              <a:moveTo>
                <a:pt x="0" y="0"/>
              </a:moveTo>
              <a:lnTo>
                <a:pt x="0" y="1146958"/>
              </a:lnTo>
              <a:lnTo>
                <a:pt x="3512926" y="1146958"/>
              </a:lnTo>
              <a:lnTo>
                <a:pt x="3512926" y="145424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97FC90-24BB-4965-8C48-32AB6DBD0928}">
      <dsp:nvSpPr>
        <dsp:cNvPr id="0" name=""/>
        <dsp:cNvSpPr/>
      </dsp:nvSpPr>
      <dsp:spPr>
        <a:xfrm>
          <a:off x="4969041" y="2154249"/>
          <a:ext cx="91440" cy="1483149"/>
        </a:xfrm>
        <a:custGeom>
          <a:avLst/>
          <a:gdLst/>
          <a:ahLst/>
          <a:cxnLst/>
          <a:rect l="0" t="0" r="0" b="0"/>
          <a:pathLst>
            <a:path>
              <a:moveTo>
                <a:pt x="65006" y="0"/>
              </a:moveTo>
              <a:lnTo>
                <a:pt x="65006" y="1175858"/>
              </a:lnTo>
              <a:lnTo>
                <a:pt x="45720" y="1175858"/>
              </a:lnTo>
              <a:lnTo>
                <a:pt x="45720" y="148314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AAB274-86C2-468F-B172-D6760EDCC2E8}">
      <dsp:nvSpPr>
        <dsp:cNvPr id="0" name=""/>
        <dsp:cNvSpPr/>
      </dsp:nvSpPr>
      <dsp:spPr>
        <a:xfrm>
          <a:off x="1463292" y="2154249"/>
          <a:ext cx="3570755" cy="1444606"/>
        </a:xfrm>
        <a:custGeom>
          <a:avLst/>
          <a:gdLst/>
          <a:ahLst/>
          <a:cxnLst/>
          <a:rect l="0" t="0" r="0" b="0"/>
          <a:pathLst>
            <a:path>
              <a:moveTo>
                <a:pt x="3570755" y="0"/>
              </a:moveTo>
              <a:lnTo>
                <a:pt x="3570755" y="1137315"/>
              </a:lnTo>
              <a:lnTo>
                <a:pt x="0" y="1137315"/>
              </a:lnTo>
              <a:lnTo>
                <a:pt x="0" y="144460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EB7102-67AE-4B77-8F15-1F5CFDF12B55}">
      <dsp:nvSpPr>
        <dsp:cNvPr id="0" name=""/>
        <dsp:cNvSpPr/>
      </dsp:nvSpPr>
      <dsp:spPr>
        <a:xfrm>
          <a:off x="3728571" y="937024"/>
          <a:ext cx="2610953" cy="121722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b-NO" sz="1400" kern="1200" dirty="0"/>
            <a:t>Referansegruppe</a:t>
          </a:r>
        </a:p>
        <a:p>
          <a:pPr marL="0" lvl="0" indent="0" algn="ctr" defTabSz="622300">
            <a:lnSpc>
              <a:spcPct val="90000"/>
            </a:lnSpc>
            <a:spcBef>
              <a:spcPct val="0"/>
            </a:spcBef>
            <a:spcAft>
              <a:spcPct val="35000"/>
            </a:spcAft>
            <a:buNone/>
          </a:pPr>
          <a:r>
            <a:rPr lang="nb-NO" sz="1100" i="1" kern="1200" dirty="0"/>
            <a:t>Ledet av Norsk Industri</a:t>
          </a:r>
          <a:endParaRPr lang="nb-NO" sz="1400" i="1" kern="1200" dirty="0"/>
        </a:p>
      </dsp:txBody>
      <dsp:txXfrm>
        <a:off x="3728571" y="937024"/>
        <a:ext cx="2610953" cy="1217225"/>
      </dsp:txXfrm>
    </dsp:sp>
    <dsp:sp modelId="{391B36D3-B09F-4BFC-80E8-E4A0ED561A7E}">
      <dsp:nvSpPr>
        <dsp:cNvPr id="0" name=""/>
        <dsp:cNvSpPr/>
      </dsp:nvSpPr>
      <dsp:spPr>
        <a:xfrm>
          <a:off x="0" y="3598856"/>
          <a:ext cx="2926585" cy="14632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b-NO" sz="1400" kern="1200" dirty="0"/>
            <a:t>Industriutvikling og </a:t>
          </a:r>
        </a:p>
        <a:p>
          <a:pPr marL="0" lvl="0" indent="0" algn="ctr" defTabSz="622300">
            <a:lnSpc>
              <a:spcPct val="90000"/>
            </a:lnSpc>
            <a:spcBef>
              <a:spcPct val="0"/>
            </a:spcBef>
            <a:spcAft>
              <a:spcPct val="35000"/>
            </a:spcAft>
            <a:buNone/>
          </a:pPr>
          <a:r>
            <a:rPr lang="nb-NO" sz="1400" kern="1200" dirty="0"/>
            <a:t>Leverandørkjeder</a:t>
          </a:r>
        </a:p>
        <a:p>
          <a:pPr marL="0" lvl="0" indent="0" algn="ctr" defTabSz="622300">
            <a:lnSpc>
              <a:spcPct val="90000"/>
            </a:lnSpc>
            <a:spcBef>
              <a:spcPct val="0"/>
            </a:spcBef>
            <a:spcAft>
              <a:spcPct val="35000"/>
            </a:spcAft>
            <a:buNone/>
          </a:pPr>
          <a:r>
            <a:rPr lang="nb-NO" sz="1050" i="1" kern="1200" dirty="0"/>
            <a:t>TG1 Ledet av: Stine Vethe, Aker Solutions</a:t>
          </a:r>
          <a:endParaRPr lang="nb-NO" sz="1050" kern="1200" dirty="0"/>
        </a:p>
      </dsp:txBody>
      <dsp:txXfrm>
        <a:off x="0" y="3598856"/>
        <a:ext cx="2926585" cy="1463292"/>
      </dsp:txXfrm>
    </dsp:sp>
    <dsp:sp modelId="{4815FFAE-24B3-4261-8AE2-7AAA001CB9D8}">
      <dsp:nvSpPr>
        <dsp:cNvPr id="0" name=""/>
        <dsp:cNvSpPr/>
      </dsp:nvSpPr>
      <dsp:spPr>
        <a:xfrm>
          <a:off x="3551469" y="3637399"/>
          <a:ext cx="2926585" cy="14632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b-NO" sz="1600" kern="1200" dirty="0"/>
            <a:t>Internasjonalisering og eksport</a:t>
          </a:r>
        </a:p>
        <a:p>
          <a:pPr marL="0" lvl="0" indent="0" algn="ctr" defTabSz="711200">
            <a:lnSpc>
              <a:spcPct val="90000"/>
            </a:lnSpc>
            <a:spcBef>
              <a:spcPct val="0"/>
            </a:spcBef>
            <a:spcAft>
              <a:spcPct val="35000"/>
            </a:spcAft>
            <a:buNone/>
          </a:pPr>
          <a:r>
            <a:rPr lang="nb-NO" sz="1100" i="1" kern="1200" dirty="0"/>
            <a:t>TG2 Ledet av: </a:t>
          </a:r>
          <a:r>
            <a:rPr lang="en-GB" sz="1100" i="1" kern="1200" dirty="0"/>
            <a:t>John </a:t>
          </a:r>
          <a:r>
            <a:rPr lang="en-GB" sz="1100" i="1" kern="1200" dirty="0" err="1"/>
            <a:t>Avaldnes</a:t>
          </a:r>
          <a:r>
            <a:rPr lang="en-GB" sz="1100" i="1" kern="1200" dirty="0"/>
            <a:t>, </a:t>
          </a:r>
          <a:r>
            <a:rPr lang="en-GB" sz="1100" i="1" kern="1200" dirty="0" err="1"/>
            <a:t>Nasjonalt</a:t>
          </a:r>
          <a:r>
            <a:rPr lang="en-GB" sz="1100" i="1" kern="1200" dirty="0"/>
            <a:t> </a:t>
          </a:r>
          <a:r>
            <a:rPr lang="en-GB" sz="1100" i="1" kern="1200" dirty="0" err="1"/>
            <a:t>Eksportråd</a:t>
          </a:r>
          <a:endParaRPr lang="nb-NO" sz="1600" i="1" kern="1200" dirty="0"/>
        </a:p>
      </dsp:txBody>
      <dsp:txXfrm>
        <a:off x="3551469" y="3637399"/>
        <a:ext cx="2926585" cy="1463292"/>
      </dsp:txXfrm>
    </dsp:sp>
    <dsp:sp modelId="{0C7DC73E-38C0-4A53-B777-A4E7642A300A}">
      <dsp:nvSpPr>
        <dsp:cNvPr id="0" name=""/>
        <dsp:cNvSpPr/>
      </dsp:nvSpPr>
      <dsp:spPr>
        <a:xfrm>
          <a:off x="7083681" y="3608499"/>
          <a:ext cx="2926585" cy="14632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b-NO" sz="1400" kern="1200" dirty="0"/>
            <a:t>Forskning, teknologiutvikling og kompetanse</a:t>
          </a:r>
        </a:p>
        <a:p>
          <a:pPr marL="0" lvl="0" indent="0" algn="ctr" defTabSz="622300">
            <a:lnSpc>
              <a:spcPct val="90000"/>
            </a:lnSpc>
            <a:spcBef>
              <a:spcPct val="0"/>
            </a:spcBef>
            <a:spcAft>
              <a:spcPct val="35000"/>
            </a:spcAft>
            <a:buNone/>
          </a:pPr>
          <a:r>
            <a:rPr lang="nb-NO" sz="1050" i="1" kern="1200" dirty="0"/>
            <a:t>TG3 Ledet av: John Olav Tande</a:t>
          </a:r>
          <a:r>
            <a:rPr lang="en-GB" sz="1050" i="1" kern="1200" dirty="0"/>
            <a:t>, FME Northwind</a:t>
          </a:r>
          <a:endParaRPr lang="nb-NO" sz="1050" i="1" kern="1200" dirty="0"/>
        </a:p>
      </dsp:txBody>
      <dsp:txXfrm>
        <a:off x="7083681" y="3608499"/>
        <a:ext cx="2926585" cy="1463292"/>
      </dsp:txXfrm>
    </dsp:sp>
    <dsp:sp modelId="{551BF63F-49C6-4D12-B374-A9ABC23916CF}">
      <dsp:nvSpPr>
        <dsp:cNvPr id="0" name=""/>
        <dsp:cNvSpPr/>
      </dsp:nvSpPr>
      <dsp:spPr>
        <a:xfrm>
          <a:off x="2612152" y="2431938"/>
          <a:ext cx="2085689" cy="759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nb-NO" sz="800" kern="1200" dirty="0"/>
            <a:t>Sekretariat (Norsk Industri)</a:t>
          </a:r>
        </a:p>
        <a:p>
          <a:pPr marL="0" lvl="0" indent="0" algn="ctr" defTabSz="355600">
            <a:lnSpc>
              <a:spcPct val="90000"/>
            </a:lnSpc>
            <a:spcBef>
              <a:spcPct val="0"/>
            </a:spcBef>
            <a:spcAft>
              <a:spcPct val="35000"/>
            </a:spcAft>
            <a:buNone/>
          </a:pPr>
          <a:r>
            <a:rPr lang="nb-NO" sz="800" kern="1200" dirty="0"/>
            <a:t>Knut Erik Steen</a:t>
          </a:r>
        </a:p>
        <a:p>
          <a:pPr marL="0" lvl="0" indent="0" algn="ctr" defTabSz="355600">
            <a:lnSpc>
              <a:spcPct val="90000"/>
            </a:lnSpc>
            <a:spcBef>
              <a:spcPct val="0"/>
            </a:spcBef>
            <a:spcAft>
              <a:spcPct val="35000"/>
            </a:spcAft>
            <a:buNone/>
          </a:pPr>
          <a:r>
            <a:rPr lang="nb-NO" sz="800" kern="1200" dirty="0"/>
            <a:t>Yngve Børstad</a:t>
          </a:r>
        </a:p>
      </dsp:txBody>
      <dsp:txXfrm>
        <a:off x="2612152" y="2431938"/>
        <a:ext cx="2085689" cy="7590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BA0177-FCE6-46A8-BFC9-75DFC217BE7C}">
      <dsp:nvSpPr>
        <dsp:cNvPr id="0" name=""/>
        <dsp:cNvSpPr/>
      </dsp:nvSpPr>
      <dsp:spPr>
        <a:xfrm>
          <a:off x="1420295" y="47417"/>
          <a:ext cx="2276052" cy="2276052"/>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nb-NO" sz="1400" kern="1200" dirty="0"/>
            <a:t>Internasjonalisering og eksport</a:t>
          </a:r>
        </a:p>
      </dsp:txBody>
      <dsp:txXfrm>
        <a:off x="1723769" y="445726"/>
        <a:ext cx="1669104" cy="1024223"/>
      </dsp:txXfrm>
    </dsp:sp>
    <dsp:sp modelId="{E46B1634-965C-49B6-8F08-1AB30EBAFEC5}">
      <dsp:nvSpPr>
        <dsp:cNvPr id="0" name=""/>
        <dsp:cNvSpPr/>
      </dsp:nvSpPr>
      <dsp:spPr>
        <a:xfrm>
          <a:off x="2241571" y="1469950"/>
          <a:ext cx="2276052" cy="2276052"/>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nb-NO" sz="1400" kern="1200" dirty="0"/>
            <a:t>Forskning, teknologiutvikling og kompetanse</a:t>
          </a:r>
        </a:p>
      </dsp:txBody>
      <dsp:txXfrm>
        <a:off x="2937663" y="2057930"/>
        <a:ext cx="1365631" cy="1251828"/>
      </dsp:txXfrm>
    </dsp:sp>
    <dsp:sp modelId="{21F39F4B-F8EF-44EF-BEE2-6EAD8B4F015C}">
      <dsp:nvSpPr>
        <dsp:cNvPr id="0" name=""/>
        <dsp:cNvSpPr/>
      </dsp:nvSpPr>
      <dsp:spPr>
        <a:xfrm>
          <a:off x="599020" y="1469950"/>
          <a:ext cx="2276052" cy="2276052"/>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nb-NO" sz="1400" kern="1200" dirty="0"/>
            <a:t>Industriutvikling og leverandørkjeder</a:t>
          </a:r>
        </a:p>
      </dsp:txBody>
      <dsp:txXfrm>
        <a:off x="813348" y="2057930"/>
        <a:ext cx="1365631" cy="125182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C7B9A0-BEA1-4439-BE56-45AD592C7012}" type="datetimeFigureOut">
              <a:rPr lang="nb-NO" smtClean="0"/>
              <a:t>22.11.2022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5389EB-16C7-4A6E-872A-BC4C5BD2EC5A}" type="slidenum">
              <a:rPr lang="nb-NO" smtClean="0"/>
              <a:t>‹#›</a:t>
            </a:fld>
            <a:endParaRPr lang="nb-NO"/>
          </a:p>
        </p:txBody>
      </p:sp>
    </p:spTree>
    <p:extLst>
      <p:ext uri="{BB962C8B-B14F-4D97-AF65-F5344CB8AC3E}">
        <p14:creationId xmlns:p14="http://schemas.microsoft.com/office/powerpoint/2010/main" val="850352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Mitt navn er Knut Erik Steen fra Norsk Industri</a:t>
            </a:r>
          </a:p>
          <a:p>
            <a:r>
              <a:rPr lang="nb-NO" dirty="0"/>
              <a:t>Dette er utrolig gøy</a:t>
            </a:r>
          </a:p>
          <a:p>
            <a:r>
              <a:rPr lang="nb-NO" dirty="0"/>
              <a:t>Jeg skal i dag snakke om våre Visjoner og drivere for havvind i Norge og kort om vårt Offshore Wind </a:t>
            </a:r>
            <a:r>
              <a:rPr lang="nb-NO" dirty="0" err="1"/>
              <a:t>Entry</a:t>
            </a:r>
            <a:r>
              <a:rPr lang="nb-NO" dirty="0"/>
              <a:t> Program</a:t>
            </a:r>
          </a:p>
          <a:p>
            <a:endParaRPr lang="nb-NO" dirty="0"/>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675518-1208-B14E-ABEB-B6B92B3736A0}"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8603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200" dirty="0">
                <a:solidFill>
                  <a:prstClr val="black"/>
                </a:solidFill>
              </a:rPr>
              <a:t>Første milepel i vårt arbeid er å gi innspill til den planlagte kunngjøringen av lisensgrunnlag for havvindutbygging av Sørlige Norsjø og Utsira i mars 2023. Disse innspillene må vi ha klare allerede til senest januar 2023.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33E418-C684-4945-99FD-AD67B519583E}"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363166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E6A0BF-4E52-4B46-A9A4-D51F492B1EB5}"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852899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E6A0BF-4E52-4B46-A9A4-D51F492B1EB5}"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307315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Arbeidsform: </a:t>
            </a:r>
          </a:p>
          <a:p>
            <a:r>
              <a:rPr lang="nb-NO" dirty="0"/>
              <a:t>Samarbeid</a:t>
            </a:r>
          </a:p>
          <a:p>
            <a:r>
              <a:rPr lang="nb-NO" dirty="0"/>
              <a:t>Kunnskapsdeling</a:t>
            </a:r>
          </a:p>
          <a:p>
            <a:r>
              <a:rPr lang="nb-NO" dirty="0"/>
              <a:t>SNII</a:t>
            </a:r>
          </a:p>
          <a:p>
            <a:pPr lvl="1"/>
            <a:r>
              <a:rPr lang="nb-NO" dirty="0"/>
              <a:t>Fleksibilitet AC/DC</a:t>
            </a:r>
          </a:p>
          <a:p>
            <a:r>
              <a:rPr lang="nb-NO" dirty="0"/>
              <a:t>UN</a:t>
            </a:r>
          </a:p>
          <a:p>
            <a:r>
              <a:rPr lang="nb-NO" dirty="0"/>
              <a:t>Leverandører</a:t>
            </a:r>
          </a:p>
          <a:p>
            <a:r>
              <a:rPr lang="nb-NO" dirty="0"/>
              <a:t>Bærekraft</a:t>
            </a:r>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4FD6D-15D5-4A92-9A06-110199D4B603}"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600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Ukentlige møter i sekretariatet</a:t>
            </a:r>
          </a:p>
          <a:p>
            <a:r>
              <a:rPr lang="nb-NO"/>
              <a:t>Arrangert informasjonsmøte for havvindaktører og leverandører 22. september</a:t>
            </a:r>
          </a:p>
          <a:p>
            <a:r>
              <a:rPr lang="nb-NO"/>
              <a:t>Dialog mellom sekretariatet og aktører, korte møter med 16 unike konsortier og 13 leverandører</a:t>
            </a:r>
          </a:p>
          <a:p>
            <a:r>
              <a:rPr lang="nb-NO"/>
              <a:t>Møter mellom sekretariatslederne i de ulike arbeidsgruppene i samarbeidsforumet</a:t>
            </a:r>
          </a:p>
          <a:p>
            <a:r>
              <a:rPr lang="nb-NO"/>
              <a:t>Møte mellom Olje- og Energiministeren, arbeidsgruppeledere og sekretariatsledere</a:t>
            </a:r>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4FD6D-15D5-4A92-9A06-110199D4B603}"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414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14288">
              <a:defRPr/>
            </a:pPr>
            <a:r>
              <a:rPr lang="nb-NO" b="1" dirty="0">
                <a:solidFill>
                  <a:prstClr val="black"/>
                </a:solidFill>
                <a:latin typeface="Calibri" panose="020F0502020204030204"/>
              </a:rPr>
              <a:t>Navn på deltakerne</a:t>
            </a:r>
          </a:p>
          <a:p>
            <a:pPr defTabSz="914288">
              <a:defRPr/>
            </a:pPr>
            <a:r>
              <a:rPr lang="nb-NO" b="1" dirty="0">
                <a:solidFill>
                  <a:prstClr val="black"/>
                </a:solidFill>
                <a:latin typeface="Calibri" panose="020F0502020204030204"/>
              </a:rPr>
              <a:t>Ole Børge Yttredal</a:t>
            </a:r>
            <a:r>
              <a:rPr lang="nb-NO" b="0" dirty="0">
                <a:solidFill>
                  <a:prstClr val="black"/>
                </a:solidFill>
                <a:latin typeface="Calibri" panose="020F0502020204030204"/>
              </a:rPr>
              <a:t>, Norsk Industri. </a:t>
            </a:r>
            <a:r>
              <a:rPr lang="nb-NO" b="1" dirty="0">
                <a:solidFill>
                  <a:prstClr val="black"/>
                </a:solidFill>
                <a:latin typeface="Calibri" panose="020F0502020204030204"/>
              </a:rPr>
              <a:t>Eivind Heløe</a:t>
            </a:r>
            <a:r>
              <a:rPr lang="nb-NO" b="0" dirty="0">
                <a:solidFill>
                  <a:prstClr val="black"/>
                </a:solidFill>
                <a:latin typeface="Calibri" panose="020F0502020204030204"/>
              </a:rPr>
              <a:t>, Energi Norge. </a:t>
            </a:r>
            <a:r>
              <a:rPr lang="nb-NO" b="1" dirty="0">
                <a:solidFill>
                  <a:prstClr val="black"/>
                </a:solidFill>
                <a:latin typeface="Calibri" panose="020F0502020204030204"/>
              </a:rPr>
              <a:t>Karoline Andaur</a:t>
            </a:r>
            <a:r>
              <a:rPr lang="nb-NO" b="0" dirty="0">
                <a:solidFill>
                  <a:prstClr val="black"/>
                </a:solidFill>
                <a:latin typeface="Calibri" panose="020F0502020204030204"/>
              </a:rPr>
              <a:t>, WWF. </a:t>
            </a:r>
            <a:r>
              <a:rPr lang="nb-NO" b="1" dirty="0">
                <a:solidFill>
                  <a:prstClr val="black"/>
                </a:solidFill>
                <a:latin typeface="Calibri" panose="020F0502020204030204"/>
              </a:rPr>
              <a:t>Hildegunn Blindheim</a:t>
            </a:r>
            <a:r>
              <a:rPr lang="nb-NO" b="0" dirty="0">
                <a:solidFill>
                  <a:prstClr val="black"/>
                </a:solidFill>
                <a:latin typeface="Calibri" panose="020F0502020204030204"/>
              </a:rPr>
              <a:t>, Offshore Norge. </a:t>
            </a:r>
            <a:r>
              <a:rPr lang="nb-NO" b="1" dirty="0">
                <a:solidFill>
                  <a:prstClr val="black"/>
                </a:solidFill>
                <a:latin typeface="Calibri" panose="020F0502020204030204"/>
              </a:rPr>
              <a:t>Olav Lie</a:t>
            </a:r>
            <a:r>
              <a:rPr lang="nb-NO" b="0" dirty="0">
                <a:solidFill>
                  <a:prstClr val="black"/>
                </a:solidFill>
                <a:latin typeface="Calibri" panose="020F0502020204030204"/>
              </a:rPr>
              <a:t>, LO. </a:t>
            </a:r>
            <a:r>
              <a:rPr lang="nb-NO" b="1" dirty="0">
                <a:solidFill>
                  <a:prstClr val="black"/>
                </a:solidFill>
                <a:latin typeface="Calibri" panose="020F0502020204030204"/>
              </a:rPr>
              <a:t>Øistein Galaaen</a:t>
            </a:r>
            <a:r>
              <a:rPr lang="nb-NO" b="0" dirty="0">
                <a:solidFill>
                  <a:prstClr val="black"/>
                </a:solidFill>
                <a:latin typeface="Calibri" panose="020F0502020204030204"/>
              </a:rPr>
              <a:t>, NORWEA. </a:t>
            </a:r>
            <a:r>
              <a:rPr lang="nb-NO" b="1" dirty="0">
                <a:solidFill>
                  <a:prstClr val="black"/>
                </a:solidFill>
                <a:latin typeface="Calibri" panose="020F0502020204030204"/>
              </a:rPr>
              <a:t>Sigrun Aasland</a:t>
            </a:r>
            <a:r>
              <a:rPr lang="nb-NO" b="0" dirty="0">
                <a:solidFill>
                  <a:prstClr val="black"/>
                </a:solidFill>
                <a:latin typeface="Calibri" panose="020F0502020204030204"/>
              </a:rPr>
              <a:t>, ZERO.</a:t>
            </a:r>
          </a:p>
          <a:p>
            <a:pPr defTabSz="914288">
              <a:defRPr/>
            </a:pPr>
            <a:r>
              <a:rPr lang="nb-NO" b="1" dirty="0">
                <a:solidFill>
                  <a:prstClr val="black"/>
                </a:solidFill>
                <a:latin typeface="Calibri" panose="020F0502020204030204"/>
              </a:rPr>
              <a:t>Observatører: Cassandra Velten</a:t>
            </a:r>
            <a:r>
              <a:rPr lang="nb-NO" b="0" dirty="0">
                <a:solidFill>
                  <a:prstClr val="black"/>
                </a:solidFill>
                <a:latin typeface="Calibri" panose="020F0502020204030204"/>
              </a:rPr>
              <a:t>, OED. </a:t>
            </a:r>
            <a:r>
              <a:rPr lang="nb-NO" b="1" dirty="0">
                <a:solidFill>
                  <a:prstClr val="black"/>
                </a:solidFill>
                <a:latin typeface="Calibri" panose="020F0502020204030204"/>
              </a:rPr>
              <a:t>Inga Nordberg </a:t>
            </a:r>
            <a:r>
              <a:rPr lang="nb-NO" b="0" dirty="0">
                <a:solidFill>
                  <a:prstClr val="black"/>
                </a:solidFill>
                <a:latin typeface="Calibri" panose="020F0502020204030204"/>
              </a:rPr>
              <a:t>(har ikke hatt anledning enda)/</a:t>
            </a:r>
            <a:r>
              <a:rPr lang="nb-NO" b="1" dirty="0">
                <a:solidFill>
                  <a:prstClr val="black"/>
                </a:solidFill>
                <a:latin typeface="Calibri" panose="020F0502020204030204"/>
              </a:rPr>
              <a:t>Lisa Hammer</a:t>
            </a:r>
            <a:r>
              <a:rPr lang="nb-NO" b="0" dirty="0">
                <a:solidFill>
                  <a:prstClr val="black"/>
                </a:solidFill>
                <a:latin typeface="Calibri" panose="020F0502020204030204"/>
              </a:rPr>
              <a:t>, NVE. </a:t>
            </a:r>
            <a:r>
              <a:rPr lang="nb-NO" b="1" dirty="0">
                <a:solidFill>
                  <a:prstClr val="black"/>
                </a:solidFill>
                <a:latin typeface="Calibri" panose="020F0502020204030204"/>
              </a:rPr>
              <a:t>Ove </a:t>
            </a:r>
            <a:r>
              <a:rPr lang="nb-NO" b="1" dirty="0" err="1">
                <a:solidFill>
                  <a:prstClr val="black"/>
                </a:solidFill>
                <a:latin typeface="Calibri" panose="020F0502020204030204"/>
              </a:rPr>
              <a:t>Flataker</a:t>
            </a:r>
            <a:r>
              <a:rPr lang="nb-NO" b="0" dirty="0">
                <a:solidFill>
                  <a:prstClr val="black"/>
                </a:solidFill>
                <a:latin typeface="Calibri" panose="020F0502020204030204"/>
              </a:rPr>
              <a:t>, RME.</a:t>
            </a:r>
          </a:p>
          <a:p>
            <a:pPr defTabSz="914288">
              <a:defRPr/>
            </a:pPr>
            <a:r>
              <a:rPr lang="nb-NO" b="0" dirty="0">
                <a:solidFill>
                  <a:prstClr val="black"/>
                </a:solidFill>
                <a:latin typeface="Calibri" panose="020F0502020204030204"/>
              </a:rPr>
              <a:t>Av medlemmene i arbeidsgruppen er det </a:t>
            </a:r>
            <a:r>
              <a:rPr lang="nb-NO" b="1" dirty="0">
                <a:solidFill>
                  <a:prstClr val="black"/>
                </a:solidFill>
                <a:latin typeface="Calibri" panose="020F0502020204030204"/>
              </a:rPr>
              <a:t>bare Øistein som ikke er her i dag </a:t>
            </a:r>
            <a:r>
              <a:rPr lang="nb-NO" b="0" dirty="0">
                <a:solidFill>
                  <a:prstClr val="black"/>
                </a:solidFill>
                <a:latin typeface="Calibri" panose="020F0502020204030204"/>
              </a:rPr>
              <a:t>(Åslaug representerer NORWEA)</a:t>
            </a:r>
          </a:p>
        </p:txBody>
      </p:sp>
      <p:sp>
        <p:nvSpPr>
          <p:cNvPr id="4" name="Plassholder for lysbildenummer 3"/>
          <p:cNvSpPr>
            <a:spLocks noGrp="1"/>
          </p:cNvSpPr>
          <p:nvPr>
            <p:ph type="sldNum" sz="quarter" idx="5"/>
          </p:nvPr>
        </p:nvSpPr>
        <p:spPr/>
        <p:txBody>
          <a:bodyPr/>
          <a:lstStyle/>
          <a:p>
            <a:pPr marL="0" marR="0" lvl="0" indent="0" algn="r" defTabSz="914288" rtl="0" eaLnBrk="1" fontAlgn="auto" latinLnBrk="0" hangingPunct="1">
              <a:lnSpc>
                <a:spcPct val="100000"/>
              </a:lnSpc>
              <a:spcBef>
                <a:spcPts val="0"/>
              </a:spcBef>
              <a:spcAft>
                <a:spcPts val="0"/>
              </a:spcAft>
              <a:buClrTx/>
              <a:buSzTx/>
              <a:buFontTx/>
              <a:buNone/>
              <a:tabLst/>
              <a:defRPr/>
            </a:pPr>
            <a:fld id="{D9E62AB1-A254-4691-A9BB-0426C6A5BCF5}" type="slidenum">
              <a:rPr kumimoji="0" lang="nb-NO"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88" rtl="0" eaLnBrk="1" fontAlgn="auto" latinLnBrk="0" hangingPunct="1">
                <a:lnSpc>
                  <a:spcPct val="100000"/>
                </a:lnSpc>
                <a:spcBef>
                  <a:spcPts val="0"/>
                </a:spcBef>
                <a:spcAft>
                  <a:spcPts val="0"/>
                </a:spcAft>
                <a:buClrTx/>
                <a:buSzTx/>
                <a:buFontTx/>
                <a:buNone/>
                <a:tabLst/>
                <a:defRPr/>
              </a:pPr>
              <a:t>37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3746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04775" y="733425"/>
            <a:ext cx="6515100" cy="3665538"/>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3B227-B466-4F1F-A2C9-A6D2B945F468}"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1972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n-NO" dirty="0"/>
              <a:t>Viktig å </a:t>
            </a:r>
            <a:r>
              <a:rPr lang="nn-NO" dirty="0" err="1"/>
              <a:t>nevne</a:t>
            </a:r>
            <a:r>
              <a:rPr lang="nn-NO" dirty="0"/>
              <a:t> underlaget frå </a:t>
            </a:r>
            <a:r>
              <a:rPr lang="nn-NO" dirty="0" err="1"/>
              <a:t>tidligere</a:t>
            </a:r>
            <a:r>
              <a:rPr lang="nn-NO" dirty="0"/>
              <a:t> møter. </a:t>
            </a:r>
          </a:p>
          <a:p>
            <a:r>
              <a:rPr lang="nn-NO" dirty="0"/>
              <a:t>Bruke tid på å fokusere på at man har fått mange </a:t>
            </a:r>
            <a:r>
              <a:rPr lang="nn-NO" dirty="0" err="1"/>
              <a:t>innspill</a:t>
            </a:r>
            <a:r>
              <a:rPr lang="nn-NO" dirty="0"/>
              <a:t>, som har blitt </a:t>
            </a:r>
            <a:r>
              <a:rPr lang="nn-NO" dirty="0" err="1"/>
              <a:t>drøftet</a:t>
            </a:r>
            <a:r>
              <a:rPr lang="nn-NO" dirty="0"/>
              <a:t> og </a:t>
            </a:r>
            <a:r>
              <a:rPr lang="nn-NO" dirty="0" err="1"/>
              <a:t>bearbeidet</a:t>
            </a:r>
            <a:r>
              <a:rPr lang="nn-NO" dirty="0"/>
              <a:t> i </a:t>
            </a:r>
            <a:r>
              <a:rPr lang="nn-NO" dirty="0" err="1"/>
              <a:t>arbeidsgruppen</a:t>
            </a:r>
            <a:r>
              <a:rPr lang="nn-NO" dirty="0"/>
              <a:t>. OED, NVE og RME har deltatt på alle møter og fått </a:t>
            </a:r>
            <a:r>
              <a:rPr lang="nn-NO" dirty="0" err="1"/>
              <a:t>innspillene</a:t>
            </a:r>
            <a:r>
              <a:rPr lang="nn-NO" dirty="0"/>
              <a:t> </a:t>
            </a:r>
            <a:r>
              <a:rPr lang="nn-NO" dirty="0" err="1"/>
              <a:t>underveis</a:t>
            </a:r>
            <a:r>
              <a:rPr lang="nn-NO" dirty="0"/>
              <a:t>, og har også tilgang til det fulle underlagsmaterialet som har blitt presentert for og </a:t>
            </a:r>
            <a:r>
              <a:rPr lang="nn-NO" dirty="0" err="1"/>
              <a:t>utarbeidet</a:t>
            </a:r>
            <a:r>
              <a:rPr lang="nn-NO" dirty="0"/>
              <a:t> gjennom sekretariatets arbeid.</a:t>
            </a:r>
          </a:p>
          <a:p>
            <a:r>
              <a:rPr lang="nn-NO" dirty="0"/>
              <a:t>(</a:t>
            </a:r>
            <a:r>
              <a:rPr lang="nn-NO" dirty="0" err="1"/>
              <a:t>Hvis</a:t>
            </a:r>
            <a:r>
              <a:rPr lang="nn-NO" dirty="0"/>
              <a:t> man ser på </a:t>
            </a:r>
            <a:r>
              <a:rPr lang="nn-NO" dirty="0" err="1"/>
              <a:t>deltakelse</a:t>
            </a:r>
            <a:r>
              <a:rPr lang="nn-NO" dirty="0"/>
              <a:t>, ser det ut som </a:t>
            </a:r>
            <a:r>
              <a:rPr lang="nn-NO" dirty="0" err="1"/>
              <a:t>interessen</a:t>
            </a:r>
            <a:r>
              <a:rPr lang="nn-NO" dirty="0"/>
              <a:t> er </a:t>
            </a:r>
            <a:r>
              <a:rPr lang="nn-NO" dirty="0" err="1"/>
              <a:t>dalende</a:t>
            </a:r>
            <a:r>
              <a:rPr lang="nn-NO" dirty="0"/>
              <a:t>. Første møte ble </a:t>
            </a:r>
            <a:r>
              <a:rPr lang="nn-NO" dirty="0" err="1"/>
              <a:t>kringkastet</a:t>
            </a:r>
            <a:r>
              <a:rPr lang="nn-NO" dirty="0"/>
              <a:t> bredt, og var en </a:t>
            </a:r>
            <a:r>
              <a:rPr lang="nn-NO" dirty="0" err="1"/>
              <a:t>åpen</a:t>
            </a:r>
            <a:r>
              <a:rPr lang="nn-NO" dirty="0"/>
              <a:t> invitasjon (inkluderte media mm), informasjonsmøtet var </a:t>
            </a:r>
            <a:r>
              <a:rPr lang="nn-NO" dirty="0" err="1"/>
              <a:t>kun</a:t>
            </a:r>
            <a:r>
              <a:rPr lang="nn-NO" dirty="0"/>
              <a:t> etter invitasjon (del av intern arbeidsprosess). Andre møte var helt </a:t>
            </a:r>
            <a:r>
              <a:rPr lang="nn-NO" dirty="0" err="1"/>
              <a:t>åpent</a:t>
            </a:r>
            <a:r>
              <a:rPr lang="nn-NO" dirty="0"/>
              <a:t>, men lite </a:t>
            </a:r>
            <a:r>
              <a:rPr lang="nn-NO" dirty="0" err="1"/>
              <a:t>kringkastet</a:t>
            </a:r>
            <a:r>
              <a:rPr lang="nn-NO" dirty="0"/>
              <a:t> i forkant av møtet, derfor lav </a:t>
            </a:r>
            <a:r>
              <a:rPr lang="nn-NO" dirty="0" err="1"/>
              <a:t>deltakelse</a:t>
            </a:r>
            <a:r>
              <a:rPr lang="nn-NO" dirty="0"/>
              <a:t>. Opptak ligger </a:t>
            </a:r>
            <a:r>
              <a:rPr lang="nn-NO" dirty="0" err="1"/>
              <a:t>tilgjengelig</a:t>
            </a:r>
            <a:r>
              <a:rPr lang="nn-NO" dirty="0"/>
              <a:t> </a:t>
            </a:r>
            <a:r>
              <a:rPr lang="nn-NO" dirty="0" err="1"/>
              <a:t>fra</a:t>
            </a:r>
            <a:r>
              <a:rPr lang="nn-NO" dirty="0"/>
              <a:t> begge de </a:t>
            </a:r>
            <a:r>
              <a:rPr lang="nn-NO" dirty="0" err="1"/>
              <a:t>åpne</a:t>
            </a:r>
            <a:r>
              <a:rPr lang="nn-NO" dirty="0"/>
              <a:t> </a:t>
            </a:r>
            <a:r>
              <a:rPr lang="nn-NO" dirty="0" err="1"/>
              <a:t>møtene</a:t>
            </a:r>
            <a:r>
              <a:rPr lang="nn-NO" dirty="0"/>
              <a:t>)</a:t>
            </a:r>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4FD6D-15D5-4A92-9A06-110199D4B603}"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260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21 unike spørsmål</a:t>
            </a:r>
          </a:p>
          <a:p>
            <a:endParaRPr lang="nb-NO" dirty="0"/>
          </a:p>
          <a:p>
            <a:r>
              <a:rPr lang="nb-NO" dirty="0"/>
              <a:t>Notes?</a:t>
            </a:r>
          </a:p>
          <a:p>
            <a:r>
              <a:rPr lang="nb-NO" dirty="0"/>
              <a:t>Mange møter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4FD6D-15D5-4A92-9A06-110199D4B603}"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61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Avstand, fleksibilitet.</a:t>
            </a:r>
          </a:p>
          <a:p>
            <a:r>
              <a:rPr lang="nb-NO" dirty="0"/>
              <a:t>Ekofisk er 120 km unna. Sørlige </a:t>
            </a:r>
            <a:r>
              <a:rPr lang="nb-NO" dirty="0" err="1"/>
              <a:t>Nordsjø</a:t>
            </a:r>
            <a:r>
              <a:rPr lang="nb-NO" dirty="0"/>
              <a:t> 1 er 110 km unna. Avstand fra Ekofisk til Sørlige </a:t>
            </a:r>
            <a:r>
              <a:rPr lang="nb-NO" dirty="0" err="1"/>
              <a:t>nordsjø</a:t>
            </a:r>
            <a:r>
              <a:rPr lang="nb-NO" dirty="0"/>
              <a:t> 1 er 100 km.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4FD6D-15D5-4A92-9A06-110199D4B603}"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696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err="1"/>
              <a:t>Anvendelse</a:t>
            </a:r>
            <a:r>
              <a:rPr lang="en-US" dirty="0"/>
              <a:t> av </a:t>
            </a:r>
            <a:r>
              <a:rPr lang="en-US" dirty="0" err="1"/>
              <a:t>eksisterende</a:t>
            </a:r>
            <a:r>
              <a:rPr lang="en-US" dirty="0"/>
              <a:t> </a:t>
            </a:r>
            <a:r>
              <a:rPr lang="en-US" dirty="0" err="1"/>
              <a:t>kompetanse</a:t>
            </a:r>
            <a:endParaRPr lang="en-US" dirty="0"/>
          </a:p>
          <a:p>
            <a:r>
              <a:rPr lang="en-US" dirty="0" err="1"/>
              <a:t>Kompetanse</a:t>
            </a:r>
            <a:r>
              <a:rPr lang="en-US" dirty="0"/>
              <a:t> </a:t>
            </a:r>
            <a:r>
              <a:rPr lang="en-US" dirty="0" err="1"/>
              <a:t>løft</a:t>
            </a:r>
            <a:r>
              <a:rPr lang="en-US" dirty="0"/>
              <a:t> </a:t>
            </a:r>
            <a:r>
              <a:rPr lang="en-US" dirty="0" err="1"/>
              <a:t>både</a:t>
            </a:r>
            <a:r>
              <a:rPr lang="en-US" dirty="0"/>
              <a:t> i </a:t>
            </a:r>
            <a:r>
              <a:rPr lang="en-US" dirty="0" err="1"/>
              <a:t>akademia</a:t>
            </a:r>
            <a:r>
              <a:rPr lang="en-US" dirty="0"/>
              <a:t> og i </a:t>
            </a:r>
            <a:r>
              <a:rPr lang="en-US" dirty="0" err="1"/>
              <a:t>næringen</a:t>
            </a:r>
            <a:endParaRPr lang="en-US" dirty="0"/>
          </a:p>
          <a:p>
            <a:r>
              <a:rPr lang="en-US" dirty="0" err="1"/>
              <a:t>En</a:t>
            </a:r>
            <a:r>
              <a:rPr lang="en-US" dirty="0"/>
              <a:t> </a:t>
            </a:r>
            <a:r>
              <a:rPr lang="en-US" dirty="0" err="1"/>
              <a:t>diversifisering</a:t>
            </a:r>
            <a:r>
              <a:rPr lang="en-US" dirty="0"/>
              <a:t> av </a:t>
            </a:r>
            <a:r>
              <a:rPr lang="en-US" dirty="0" err="1"/>
              <a:t>Olje</a:t>
            </a:r>
            <a:r>
              <a:rPr lang="en-US" dirty="0"/>
              <a:t> og </a:t>
            </a:r>
            <a:r>
              <a:rPr lang="en-US" dirty="0" err="1"/>
              <a:t>Gass</a:t>
            </a:r>
            <a:r>
              <a:rPr lang="en-US" dirty="0"/>
              <a:t> </a:t>
            </a:r>
            <a:r>
              <a:rPr lang="en-US" dirty="0" err="1"/>
              <a:t>næringen</a:t>
            </a:r>
            <a:r>
              <a:rPr lang="en-US" dirty="0"/>
              <a:t>; </a:t>
            </a:r>
            <a:r>
              <a:rPr lang="en-US" dirty="0" err="1"/>
              <a:t>stort</a:t>
            </a:r>
            <a:r>
              <a:rPr lang="en-US" dirty="0"/>
              <a:t> </a:t>
            </a:r>
            <a:r>
              <a:rPr lang="en-US" dirty="0" err="1"/>
              <a:t>behov</a:t>
            </a:r>
            <a:r>
              <a:rPr lang="en-US" dirty="0"/>
              <a:t> </a:t>
            </a:r>
            <a:r>
              <a:rPr lang="en-US" dirty="0" err="1"/>
              <a:t>også</a:t>
            </a:r>
            <a:r>
              <a:rPr lang="en-US" dirty="0"/>
              <a:t> for </a:t>
            </a:r>
            <a:r>
              <a:rPr lang="en-US" dirty="0" err="1"/>
              <a:t>etterutdanning</a:t>
            </a:r>
            <a:r>
              <a:rPr lang="en-US" dirty="0"/>
              <a:t> og </a:t>
            </a:r>
            <a:r>
              <a:rPr lang="en-US" dirty="0" err="1"/>
              <a:t>omskolering</a:t>
            </a:r>
            <a:endParaRPr lang="en-US" dirty="0"/>
          </a:p>
          <a:p>
            <a:endParaRPr lang="nb-NO" dirty="0"/>
          </a:p>
        </p:txBody>
      </p:sp>
      <p:sp>
        <p:nvSpPr>
          <p:cNvPr id="4" name="Plassholder for lysbildenummer 3"/>
          <p:cNvSpPr>
            <a:spLocks noGrp="1"/>
          </p:cNvSpPr>
          <p:nvPr>
            <p:ph type="sldNum" sz="quarter" idx="5"/>
          </p:nvPr>
        </p:nvSpPr>
        <p:spPr/>
        <p:txBody>
          <a:bodyPr/>
          <a:lstStyle/>
          <a:p>
            <a:fld id="{FC675518-1208-B14E-ABEB-B6B92B3736A0}" type="slidenum">
              <a:rPr lang="nb-NO" smtClean="0"/>
              <a:t>9</a:t>
            </a:fld>
            <a:endParaRPr lang="nb-NO"/>
          </a:p>
        </p:txBody>
      </p:sp>
    </p:spTree>
    <p:extLst>
      <p:ext uri="{BB962C8B-B14F-4D97-AF65-F5344CB8AC3E}">
        <p14:creationId xmlns:p14="http://schemas.microsoft.com/office/powerpoint/2010/main" val="6446316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effectLst/>
                <a:latin typeface="Arial" panose="020B0604020202020204" pitchFamily="34" charset="0"/>
              </a:rPr>
              <a:t>I tillegg, fra Statnett: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effectLst/>
                <a:latin typeface="Arial" panose="020B0604020202020204" pitchFamily="34" charset="0"/>
              </a:rPr>
              <a:t>Viktig med produksjon, og viktig med tempo. Dette er SN krystallklare på også i siste KMA (ligger som </a:t>
            </a:r>
            <a:r>
              <a:rPr lang="nb-NO" sz="1800" dirty="0" err="1">
                <a:effectLst/>
                <a:latin typeface="Arial" panose="020B0604020202020204" pitchFamily="34" charset="0"/>
              </a:rPr>
              <a:t>backup</a:t>
            </a:r>
            <a:r>
              <a:rPr lang="nb-NO" sz="1800" dirty="0">
                <a:effectLst/>
                <a:latin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effectLst/>
                <a:latin typeface="Arial" panose="020B0604020202020204" pitchFamily="34" charset="0"/>
              </a:rPr>
              <a:t>(Har tatt inn </a:t>
            </a:r>
            <a:r>
              <a:rPr lang="nb-NO" sz="1800" i="1" dirty="0">
                <a:effectLst/>
                <a:latin typeface="Arial" panose="020B0604020202020204" pitchFamily="34" charset="0"/>
              </a:rPr>
              <a:t>tilknytning til et fremtidig havnett</a:t>
            </a:r>
            <a:r>
              <a:rPr lang="nb-NO" sz="1800" i="0" dirty="0">
                <a:effectLst/>
                <a:latin typeface="Arial" panose="020B0604020202020204" pitchFamily="34" charset="0"/>
              </a:rPr>
              <a:t> under punktet om fleksibilitet)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i="0" dirty="0">
                <a:effectLst/>
                <a:latin typeface="Arial" panose="020B0604020202020204" pitchFamily="34" charset="0"/>
              </a:rPr>
              <a:t>Flytte H2</a:t>
            </a:r>
            <a:endParaRPr lang="nb-NO" sz="1800" dirty="0">
              <a:effectLst/>
              <a:latin typeface="Arial" panose="020B0604020202020204" pitchFamily="34" charset="0"/>
            </a:endParaRPr>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4FD6D-15D5-4A92-9A06-110199D4B603}"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8893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Havvindnæringen er en global næring</a:t>
            </a:r>
          </a:p>
          <a:p>
            <a:r>
              <a:rPr lang="nb-NO" dirty="0"/>
              <a:t>Deep – </a:t>
            </a:r>
            <a:r>
              <a:rPr lang="nb-NO" dirty="0" err="1"/>
              <a:t>Harsher</a:t>
            </a:r>
            <a:r>
              <a:rPr lang="nb-NO" dirty="0"/>
              <a:t> – </a:t>
            </a:r>
            <a:r>
              <a:rPr lang="nb-NO" dirty="0" err="1"/>
              <a:t>Bigger</a:t>
            </a:r>
            <a:endParaRPr lang="nb-NO" dirty="0"/>
          </a:p>
          <a:p>
            <a:r>
              <a:rPr lang="nb-NO" dirty="0"/>
              <a:t>Toget har ikke gått- god timing for å tre inn i dette markedet</a:t>
            </a:r>
          </a:p>
        </p:txBody>
      </p:sp>
      <p:sp>
        <p:nvSpPr>
          <p:cNvPr id="4" name="Plassholder for lysbildenummer 3"/>
          <p:cNvSpPr>
            <a:spLocks noGrp="1"/>
          </p:cNvSpPr>
          <p:nvPr>
            <p:ph type="sldNum" sz="quarter" idx="5"/>
          </p:nvPr>
        </p:nvSpPr>
        <p:spPr/>
        <p:txBody>
          <a:bodyPr/>
          <a:lstStyle/>
          <a:p>
            <a:fld id="{FC675518-1208-B14E-ABEB-B6B92B3736A0}" type="slidenum">
              <a:rPr lang="nb-NO" smtClean="0"/>
              <a:t>10</a:t>
            </a:fld>
            <a:endParaRPr lang="nb-NO"/>
          </a:p>
        </p:txBody>
      </p:sp>
    </p:spTree>
    <p:extLst>
      <p:ext uri="{BB962C8B-B14F-4D97-AF65-F5344CB8AC3E}">
        <p14:creationId xmlns:p14="http://schemas.microsoft.com/office/powerpoint/2010/main" val="2087484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Velkommen</a:t>
            </a:r>
          </a:p>
          <a:p>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5E7780-0335-4AA8-A6A2-860B566152C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7097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5E7780-0335-4AA8-A6A2-860B566152C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4108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Peke på organisasjonen hvor Norsk Industri leder arbeidsgruppe 2</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675518-1208-B14E-ABEB-B6B92B3736A0}"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1550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31640" algn="l"/>
            <a:endParaRPr lang="en-GB" sz="1800" b="1" i="0" u="none" strike="noStrike" baseline="0" dirty="0">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675518-1208-B14E-ABEB-B6B92B3736A0}"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3408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Tett samarbeid mellom Arbeidsgruppe 3 -  </a:t>
            </a:r>
            <a:r>
              <a:rPr lang="nb-NO" dirty="0" err="1"/>
              <a:t>InfraStruktur</a:t>
            </a:r>
            <a:r>
              <a:rPr lang="nb-NO" dirty="0"/>
              <a:t> og Nett (STATNETT) hvor Bente Monica Haaland  er med som observatør i temagruppe 1</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675518-1208-B14E-ABEB-B6B92B3736A0}"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2175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noProof="0" dirty="0" err="1">
                <a:solidFill>
                  <a:schemeClr val="tx1"/>
                </a:solidFill>
              </a:rPr>
              <a:t>Dette</a:t>
            </a:r>
            <a:r>
              <a:rPr lang="en-GB" sz="1200" noProof="0" dirty="0">
                <a:solidFill>
                  <a:schemeClr val="tx1"/>
                </a:solidFill>
              </a:rPr>
              <a:t> </a:t>
            </a:r>
            <a:r>
              <a:rPr lang="en-GB" sz="1200" noProof="0" dirty="0" err="1">
                <a:solidFill>
                  <a:schemeClr val="tx1"/>
                </a:solidFill>
              </a:rPr>
              <a:t>er</a:t>
            </a:r>
            <a:r>
              <a:rPr lang="en-GB" sz="1200" noProof="0" dirty="0">
                <a:solidFill>
                  <a:schemeClr val="tx1"/>
                </a:solidFill>
              </a:rPr>
              <a:t> </a:t>
            </a:r>
            <a:r>
              <a:rPr lang="en-GB" sz="1200" noProof="0" dirty="0" err="1">
                <a:solidFill>
                  <a:schemeClr val="tx1"/>
                </a:solidFill>
              </a:rPr>
              <a:t>en</a:t>
            </a:r>
            <a:r>
              <a:rPr lang="en-GB" sz="1200" noProof="0" dirty="0">
                <a:solidFill>
                  <a:schemeClr val="tx1"/>
                </a:solidFill>
              </a:rPr>
              <a:t> </a:t>
            </a:r>
            <a:r>
              <a:rPr lang="en-GB" sz="1200" noProof="0" dirty="0" err="1">
                <a:solidFill>
                  <a:schemeClr val="tx1"/>
                </a:solidFill>
              </a:rPr>
              <a:t>gigamulighet</a:t>
            </a:r>
            <a:r>
              <a:rPr lang="en-GB" sz="1200" noProof="0" dirty="0">
                <a:solidFill>
                  <a:schemeClr val="tx1"/>
                </a:solidFill>
              </a:rPr>
              <a:t>. </a:t>
            </a:r>
            <a:r>
              <a:rPr lang="nb-NO" sz="1200" noProof="0" dirty="0">
                <a:solidFill>
                  <a:schemeClr val="tx1"/>
                </a:solidFill>
              </a:rPr>
              <a:t>Utbygging av 30 GW havvind betyr en dobling av det norske kraftsystemet, med et helt nytt kraftsystem til havs. Vi vil få store mengder ren fornybar energi til en rimelig kostnad, og det vil være et stort marked for leverandørindustrien. Norsk leverandørindustri kan øke eksporten innen havvind fra dagens </a:t>
            </a:r>
            <a:r>
              <a:rPr lang="nb-NO" sz="1200" noProof="0" dirty="0" err="1">
                <a:solidFill>
                  <a:schemeClr val="tx1"/>
                </a:solidFill>
              </a:rPr>
              <a:t>ca</a:t>
            </a:r>
            <a:r>
              <a:rPr lang="nb-NO" sz="1200" noProof="0" dirty="0">
                <a:solidFill>
                  <a:schemeClr val="tx1"/>
                </a:solidFill>
              </a:rPr>
              <a:t> 10 GNOK årlig til kanskje 100 GNOK årlig om 10 år. For å lykkes, både med utnyttelsen av havvindressursene og utviklingen av leverandørindustrien, må vi gjøre det rett. Ledende kunnskap og kompetanse er en nøkkel. </a:t>
            </a:r>
            <a:r>
              <a:rPr lang="nb-NO" sz="1200" b="1" noProof="0" dirty="0">
                <a:solidFill>
                  <a:schemeClr val="tx1"/>
                </a:solidFill>
              </a:rPr>
              <a:t>Dette krever en kraftfull satsing på </a:t>
            </a:r>
            <a:r>
              <a:rPr lang="nb-NO" sz="1200" b="1" noProof="0" dirty="0">
                <a:solidFill>
                  <a:prstClr val="white"/>
                </a:solidFill>
                <a:latin typeface="+mn-lt"/>
              </a:rPr>
              <a:t>f</a:t>
            </a:r>
            <a:r>
              <a:rPr lang="nb-NO" sz="1200" b="1" dirty="0" err="1">
                <a:solidFill>
                  <a:prstClr val="white"/>
                </a:solidFill>
                <a:latin typeface="+mn-lt"/>
              </a:rPr>
              <a:t>orskning</a:t>
            </a:r>
            <a:r>
              <a:rPr lang="nb-NO" sz="1200" b="1" dirty="0">
                <a:solidFill>
                  <a:prstClr val="white"/>
                </a:solidFill>
                <a:latin typeface="+mn-lt"/>
              </a:rPr>
              <a:t>, teknologiutvikling og kompetanse.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33E418-C684-4945-99FD-AD67B519583E}"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59016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0.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19.jpeg"/><Relationship Id="rId5" Type="http://schemas.openxmlformats.org/officeDocument/2006/relationships/image" Target="../media/image18.emf"/><Relationship Id="rId4" Type="http://schemas.openxmlformats.org/officeDocument/2006/relationships/oleObject" Target="../embeddings/oleObject1.bin"/></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Date Placeholder 3"/>
          <p:cNvSpPr>
            <a:spLocks noGrp="1"/>
          </p:cNvSpPr>
          <p:nvPr>
            <p:ph type="dt" sz="half" idx="10"/>
          </p:nvPr>
        </p:nvSpPr>
        <p:spPr/>
        <p:txBody>
          <a:bodyPr/>
          <a:lstStyle/>
          <a:p>
            <a:fld id="{5089153B-E4D4-4EF4-B1A3-D51BAE6A9278}" type="datetimeFigureOut">
              <a:rPr lang="en-US" smtClean="0"/>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CB887-D9F1-4A0E-8499-D9B6FA9A61F7}" type="slidenum">
              <a:rPr lang="en-US" smtClean="0"/>
              <a:t>‹#›</a:t>
            </a:fld>
            <a:endParaRPr lang="en-US"/>
          </a:p>
        </p:txBody>
      </p:sp>
    </p:spTree>
    <p:extLst>
      <p:ext uri="{BB962C8B-B14F-4D97-AF65-F5344CB8AC3E}">
        <p14:creationId xmlns:p14="http://schemas.microsoft.com/office/powerpoint/2010/main" val="356928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5089153B-E4D4-4EF4-B1A3-D51BAE6A9278}" type="datetimeFigureOut">
              <a:rPr lang="en-US" smtClean="0"/>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CB887-D9F1-4A0E-8499-D9B6FA9A61F7}" type="slidenum">
              <a:rPr lang="en-US" smtClean="0"/>
              <a:t>‹#›</a:t>
            </a:fld>
            <a:endParaRPr lang="en-US"/>
          </a:p>
        </p:txBody>
      </p:sp>
    </p:spTree>
    <p:extLst>
      <p:ext uri="{BB962C8B-B14F-4D97-AF65-F5344CB8AC3E}">
        <p14:creationId xmlns:p14="http://schemas.microsoft.com/office/powerpoint/2010/main" val="3009612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b-NO"/>
              <a:t>Klikk for å redigere tittelstil</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5089153B-E4D4-4EF4-B1A3-D51BAE6A9278}" type="datetimeFigureOut">
              <a:rPr lang="en-US" smtClean="0"/>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CB887-D9F1-4A0E-8499-D9B6FA9A61F7}" type="slidenum">
              <a:rPr lang="en-US" smtClean="0"/>
              <a:t>‹#›</a:t>
            </a:fld>
            <a:endParaRPr lang="en-US"/>
          </a:p>
        </p:txBody>
      </p:sp>
    </p:spTree>
    <p:extLst>
      <p:ext uri="{BB962C8B-B14F-4D97-AF65-F5344CB8AC3E}">
        <p14:creationId xmlns:p14="http://schemas.microsoft.com/office/powerpoint/2010/main" val="504301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Tittelside HVIT ELEMENT">
    <p:bg>
      <p:bgRef idx="1002">
        <a:schemeClr val="bg2"/>
      </p:bgRef>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9A1A155-A399-4D42-8359-499393FE6DA5}"/>
              </a:ext>
            </a:extLst>
          </p:cNvPr>
          <p:cNvSpPr/>
          <p:nvPr/>
        </p:nvSpPr>
        <p:spPr>
          <a:xfrm>
            <a:off x="-19050" y="0"/>
            <a:ext cx="122110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Bilde 10">
            <a:extLst>
              <a:ext uri="{FF2B5EF4-FFF2-40B4-BE49-F238E27FC236}">
                <a16:creationId xmlns:a16="http://schemas.microsoft.com/office/drawing/2014/main" id="{03B76B47-54E1-034D-8BAE-F6F5F72645F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9050" y="3813826"/>
            <a:ext cx="12244750" cy="2539157"/>
          </a:xfrm>
          <a:prstGeom prst="rect">
            <a:avLst/>
          </a:prstGeom>
        </p:spPr>
      </p:pic>
      <p:sp>
        <p:nvSpPr>
          <p:cNvPr id="25" name="Plassholder for tekst 24"/>
          <p:cNvSpPr>
            <a:spLocks noGrp="1"/>
          </p:cNvSpPr>
          <p:nvPr>
            <p:ph type="body" sz="quarter" idx="24" hasCustomPrompt="1"/>
          </p:nvPr>
        </p:nvSpPr>
        <p:spPr>
          <a:xfrm>
            <a:off x="-19050" y="0"/>
            <a:ext cx="12211050" cy="850362"/>
          </a:xfrm>
          <a:blipFill dpi="0" rotWithShape="1">
            <a:blip r:embed="rId3" cstate="print">
              <a:alphaModFix amt="80000"/>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200"/>
            </a:lvl1pPr>
          </a:lstStyle>
          <a:p>
            <a:pPr lvl="0"/>
            <a:r>
              <a:rPr lang="en-US" dirty="0"/>
              <a:t>?</a:t>
            </a:r>
            <a:endParaRPr lang="nb-NO" dirty="0"/>
          </a:p>
        </p:txBody>
      </p:sp>
      <p:sp>
        <p:nvSpPr>
          <p:cNvPr id="22" name="Plassholder for tekst 18"/>
          <p:cNvSpPr>
            <a:spLocks noGrp="1"/>
          </p:cNvSpPr>
          <p:nvPr>
            <p:ph type="body" sz="quarter" idx="23" hasCustomPrompt="1"/>
          </p:nvPr>
        </p:nvSpPr>
        <p:spPr>
          <a:xfrm>
            <a:off x="-19050" y="2032921"/>
            <a:ext cx="6121270" cy="2160000"/>
          </a:xfrm>
          <a:solidFill>
            <a:schemeClr val="tx1">
              <a:alpha val="80000"/>
            </a:schemeClr>
          </a:solidFill>
        </p:spPr>
        <p:txBody>
          <a:bodyPr lIns="792000" rIns="144000" anchor="ctr" anchorCtr="0">
            <a:noAutofit/>
          </a:bodyPr>
          <a:lstStyle>
            <a:lvl1pPr marL="0" indent="0">
              <a:buNone/>
              <a:defRPr sz="3600" b="1" baseline="0">
                <a:solidFill>
                  <a:schemeClr val="bg1"/>
                </a:solidFill>
                <a:latin typeface="Arial" panose="020B0604020202020204" pitchFamily="34" charset="0"/>
                <a:ea typeface="Open Sans Semibold" panose="020B0706030804020204" pitchFamily="34" charset="0"/>
                <a:cs typeface="Arial" panose="020B0604020202020204" pitchFamily="34" charset="0"/>
              </a:defRPr>
            </a:lvl1pPr>
          </a:lstStyle>
          <a:p>
            <a:pPr lvl="0"/>
            <a:r>
              <a:rPr lang="en-US" dirty="0" err="1"/>
              <a:t>Tittel</a:t>
            </a:r>
            <a:r>
              <a:rPr lang="en-US" dirty="0"/>
              <a:t> p</a:t>
            </a:r>
            <a:r>
              <a:rPr lang="nb-NO" dirty="0"/>
              <a:t>å maks tre linjer</a:t>
            </a:r>
          </a:p>
        </p:txBody>
      </p:sp>
      <p:sp>
        <p:nvSpPr>
          <p:cNvPr id="3" name="Plassholder for tekst 2"/>
          <p:cNvSpPr>
            <a:spLocks noGrp="1"/>
          </p:cNvSpPr>
          <p:nvPr>
            <p:ph type="body" sz="quarter" idx="16" hasCustomPrompt="1"/>
          </p:nvPr>
        </p:nvSpPr>
        <p:spPr>
          <a:xfrm>
            <a:off x="-19050" y="4192921"/>
            <a:ext cx="6121270" cy="336798"/>
          </a:xfrm>
          <a:solidFill>
            <a:schemeClr val="tx1">
              <a:lumMod val="65000"/>
              <a:lumOff val="35000"/>
              <a:alpha val="77647"/>
            </a:schemeClr>
          </a:solidFill>
        </p:spPr>
        <p:txBody>
          <a:bodyPr rIns="144000" anchor="ctr" anchorCtr="0">
            <a:noAutofit/>
          </a:bodyPr>
          <a:lstStyle>
            <a:lvl1pPr marL="396000" indent="0" algn="r">
              <a:lnSpc>
                <a:spcPts val="2300"/>
              </a:lnSpc>
              <a:spcBef>
                <a:spcPts val="0"/>
              </a:spcBef>
              <a:spcAft>
                <a:spcPts val="0"/>
              </a:spcAft>
              <a:buNone/>
              <a:defRPr sz="1800" baseline="0">
                <a:solidFill>
                  <a:schemeClr val="bg1"/>
                </a:solidFill>
              </a:defRPr>
            </a:lvl1pPr>
          </a:lstStyle>
          <a:p>
            <a:pPr lvl="0"/>
            <a:r>
              <a:rPr lang="en-US" dirty="0" err="1"/>
              <a:t>Navn</a:t>
            </a:r>
            <a:r>
              <a:rPr lang="en-US" dirty="0"/>
              <a:t> p</a:t>
            </a:r>
            <a:r>
              <a:rPr lang="nb-NO" dirty="0"/>
              <a:t>å foredragsholder</a:t>
            </a:r>
          </a:p>
        </p:txBody>
      </p:sp>
      <p:sp>
        <p:nvSpPr>
          <p:cNvPr id="10" name="Plassholder for tekst 2"/>
          <p:cNvSpPr>
            <a:spLocks noGrp="1"/>
          </p:cNvSpPr>
          <p:nvPr>
            <p:ph type="body" sz="quarter" idx="17" hasCustomPrompt="1"/>
          </p:nvPr>
        </p:nvSpPr>
        <p:spPr>
          <a:xfrm>
            <a:off x="-19050" y="4529719"/>
            <a:ext cx="6121270" cy="336798"/>
          </a:xfrm>
          <a:solidFill>
            <a:schemeClr val="tx1">
              <a:lumMod val="65000"/>
              <a:lumOff val="35000"/>
              <a:alpha val="78000"/>
            </a:schemeClr>
          </a:solidFill>
        </p:spPr>
        <p:txBody>
          <a:bodyPr rIns="144000" anchor="ctr" anchorCtr="0">
            <a:noAutofit/>
          </a:bodyPr>
          <a:lstStyle>
            <a:lvl1pPr marL="396000" indent="0" algn="r">
              <a:lnSpc>
                <a:spcPts val="2300"/>
              </a:lnSpc>
              <a:spcBef>
                <a:spcPts val="0"/>
              </a:spcBef>
              <a:buNone/>
              <a:defRPr sz="1400">
                <a:solidFill>
                  <a:schemeClr val="bg1"/>
                </a:solidFill>
              </a:defRPr>
            </a:lvl1pPr>
          </a:lstStyle>
          <a:p>
            <a:pPr lvl="0"/>
            <a:r>
              <a:rPr lang="nb-NO" dirty="0"/>
              <a:t>Sted og dato</a:t>
            </a:r>
          </a:p>
        </p:txBody>
      </p:sp>
    </p:spTree>
    <p:extLst>
      <p:ext uri="{BB962C8B-B14F-4D97-AF65-F5344CB8AC3E}">
        <p14:creationId xmlns:p14="http://schemas.microsoft.com/office/powerpoint/2010/main" val="32799167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bg/>
                                          </p:spTgt>
                                        </p:tgtEl>
                                        <p:attrNameLst>
                                          <p:attrName>style.visibility</p:attrName>
                                        </p:attrNameLst>
                                      </p:cBhvr>
                                      <p:to>
                                        <p:strVal val="visible"/>
                                      </p:to>
                                    </p:set>
                                    <p:animEffect transition="in" filter="fade">
                                      <p:cBhvr>
                                        <p:cTn id="7" dur="1250"/>
                                        <p:tgtEl>
                                          <p:spTgt spid="2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1250"/>
                                        <p:tgtEl>
                                          <p:spTgt spid="22">
                                            <p:txEl>
                                              <p:pRg st="0" end="0"/>
                                            </p:txEl>
                                          </p:spTgt>
                                        </p:tgtEl>
                                      </p:cBhvr>
                                    </p:animEffect>
                                  </p:childTnLst>
                                </p:cTn>
                              </p:par>
                            </p:childTnLst>
                          </p:cTn>
                        </p:par>
                        <p:par>
                          <p:cTn id="11" fill="hold">
                            <p:stCondLst>
                              <p:cond delay="1250"/>
                            </p:stCondLst>
                            <p:childTnLst>
                              <p:par>
                                <p:cTn id="12" presetID="10" presetClass="entr" presetSubtype="0"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1250"/>
                                        <p:tgtEl>
                                          <p:spTgt spid="3">
                                            <p:bg/>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250"/>
                                        <p:tgtEl>
                                          <p:spTgt spid="3">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bg/>
                                          </p:spTgt>
                                        </p:tgtEl>
                                        <p:attrNameLst>
                                          <p:attrName>style.visibility</p:attrName>
                                        </p:attrNameLst>
                                      </p:cBhvr>
                                      <p:to>
                                        <p:strVal val="visible"/>
                                      </p:to>
                                    </p:set>
                                    <p:animEffect transition="in" filter="fade">
                                      <p:cBhvr>
                                        <p:cTn id="20" dur="1250"/>
                                        <p:tgtEl>
                                          <p:spTgt spid="10">
                                            <p:bg/>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125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animBg="1">
        <p:tmplLst>
          <p:tmpl>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250"/>
                        <p:tgtEl>
                          <p:spTgt spid="22"/>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250"/>
                        <p:tgtEl>
                          <p:spTgt spid="22"/>
                        </p:tgtEl>
                      </p:cBhvr>
                    </p:animEffect>
                  </p:childTnLst>
                </p:cTn>
              </p:par>
            </p:tnLst>
          </p:tmpl>
        </p:tmplLst>
      </p:bldP>
      <p:bldP spid="3" grpId="0" uiExpand="1" build="p" animBg="1">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25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250"/>
                        <p:tgtEl>
                          <p:spTgt spid="3"/>
                        </p:tgtEl>
                      </p:cBhvr>
                    </p:animEffect>
                  </p:childTnLst>
                </p:cTn>
              </p:par>
            </p:tnLst>
          </p:tmpl>
        </p:tmplLst>
      </p:bldP>
      <p:bldP spid="10" grpId="0" uiExpand="1" build="p" animBg="1">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250"/>
                        <p:tgtEl>
                          <p:spTgt spid="10"/>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250"/>
                        <p:tgtEl>
                          <p:spTgt spid="10"/>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tort bilde">
    <p:spTree>
      <p:nvGrpSpPr>
        <p:cNvPr id="1" name=""/>
        <p:cNvGrpSpPr/>
        <p:nvPr/>
      </p:nvGrpSpPr>
      <p:grpSpPr>
        <a:xfrm>
          <a:off x="0" y="0"/>
          <a:ext cx="0" cy="0"/>
          <a:chOff x="0" y="0"/>
          <a:chExt cx="0" cy="0"/>
        </a:xfrm>
      </p:grpSpPr>
      <p:sp>
        <p:nvSpPr>
          <p:cNvPr id="5" name="Rektangel 4"/>
          <p:cNvSpPr/>
          <p:nvPr userDrawn="1"/>
        </p:nvSpPr>
        <p:spPr>
          <a:xfrm>
            <a:off x="2" y="0"/>
            <a:ext cx="217588" cy="6858000"/>
          </a:xfrm>
          <a:prstGeom prst="rect">
            <a:avLst/>
          </a:prstGeom>
          <a:solidFill>
            <a:srgbClr val="6BA4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p>
        </p:txBody>
      </p:sp>
      <p:sp>
        <p:nvSpPr>
          <p:cNvPr id="3" name="Plassholder for bilde 2"/>
          <p:cNvSpPr>
            <a:spLocks noGrp="1"/>
          </p:cNvSpPr>
          <p:nvPr>
            <p:ph type="pic" sz="quarter" idx="10" hasCustomPrompt="1"/>
          </p:nvPr>
        </p:nvSpPr>
        <p:spPr>
          <a:xfrm>
            <a:off x="218019" y="0"/>
            <a:ext cx="11973983" cy="6858000"/>
          </a:xfrm>
        </p:spPr>
        <p:txBody>
          <a:bodyPr anchor="ctr"/>
          <a:lstStyle>
            <a:lvl1pPr marL="0" indent="0" algn="ctr">
              <a:buNone/>
              <a:defRPr/>
            </a:lvl1pPr>
          </a:lstStyle>
          <a:p>
            <a:r>
              <a:rPr lang="nb-NO"/>
              <a:t>Dra inn bilde</a:t>
            </a:r>
          </a:p>
        </p:txBody>
      </p:sp>
      <p:sp>
        <p:nvSpPr>
          <p:cNvPr id="12" name="Plassholder for tekst 11"/>
          <p:cNvSpPr>
            <a:spLocks noGrp="1"/>
          </p:cNvSpPr>
          <p:nvPr>
            <p:ph type="body" sz="quarter" idx="11" hasCustomPrompt="1"/>
          </p:nvPr>
        </p:nvSpPr>
        <p:spPr>
          <a:xfrm>
            <a:off x="9036607" y="4790104"/>
            <a:ext cx="2571751" cy="1677965"/>
          </a:xfrm>
          <a:solidFill>
            <a:schemeClr val="bg1">
              <a:alpha val="80000"/>
            </a:schemeClr>
          </a:solidFill>
        </p:spPr>
        <p:txBody>
          <a:bodyPr lIns="180000" tIns="144000" rIns="180000" bIns="144000">
            <a:noAutofit/>
          </a:bodyPr>
          <a:lstStyle>
            <a:lvl1pPr marL="0" indent="0">
              <a:buNone/>
              <a:defRPr sz="2400" baseline="0"/>
            </a:lvl1pPr>
            <a:lvl2pPr marL="609585" indent="0">
              <a:buNone/>
              <a:defRPr sz="2400"/>
            </a:lvl2pPr>
            <a:lvl3pPr marL="1219170" indent="0">
              <a:buNone/>
              <a:defRPr sz="2400"/>
            </a:lvl3pPr>
            <a:lvl4pPr marL="1828754" indent="0">
              <a:buNone/>
              <a:defRPr sz="2400"/>
            </a:lvl4pPr>
            <a:lvl5pPr marL="2438339" indent="0">
              <a:buNone/>
              <a:defRPr sz="2400"/>
            </a:lvl5pPr>
          </a:lstStyle>
          <a:p>
            <a:pPr lvl="0"/>
            <a:r>
              <a:rPr lang="nb-NO"/>
              <a:t>Legg til bildetekst eller fjern boksen</a:t>
            </a:r>
          </a:p>
        </p:txBody>
      </p:sp>
    </p:spTree>
    <p:extLst>
      <p:ext uri="{BB962C8B-B14F-4D97-AF65-F5344CB8AC3E}">
        <p14:creationId xmlns:p14="http://schemas.microsoft.com/office/powerpoint/2010/main" val="577809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775747" y="1816267"/>
            <a:ext cx="5218653" cy="4309897"/>
          </a:xfrm>
        </p:spPr>
        <p:txBody>
          <a:bodyPr/>
          <a:lstStyle>
            <a:lvl1pPr>
              <a:defRPr sz="34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291119" y="1816267"/>
            <a:ext cx="5319663" cy="4309897"/>
          </a:xfrm>
        </p:spPr>
        <p:txBody>
          <a:bodyPr/>
          <a:lstStyle>
            <a:lvl1pPr>
              <a:defRPr sz="34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Rektangel 7"/>
          <p:cNvSpPr/>
          <p:nvPr userDrawn="1"/>
        </p:nvSpPr>
        <p:spPr>
          <a:xfrm>
            <a:off x="2" y="0"/>
            <a:ext cx="217588" cy="6858000"/>
          </a:xfrm>
          <a:prstGeom prst="rect">
            <a:avLst/>
          </a:prstGeom>
          <a:solidFill>
            <a:srgbClr val="6BA4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p>
        </p:txBody>
      </p:sp>
      <p:cxnSp>
        <p:nvCxnSpPr>
          <p:cNvPr id="9" name="Rett linje 8"/>
          <p:cNvCxnSpPr/>
          <p:nvPr userDrawn="1"/>
        </p:nvCxnSpPr>
        <p:spPr>
          <a:xfrm>
            <a:off x="666362" y="267544"/>
            <a:ext cx="11054988" cy="0"/>
          </a:xfrm>
          <a:prstGeom prst="line">
            <a:avLst/>
          </a:prstGeom>
          <a:ln w="9525" cmpd="sng">
            <a:solidFill>
              <a:srgbClr val="6BA4B8"/>
            </a:solidFill>
          </a:ln>
          <a:effectLst/>
        </p:spPr>
        <p:style>
          <a:lnRef idx="2">
            <a:schemeClr val="accent1"/>
          </a:lnRef>
          <a:fillRef idx="0">
            <a:schemeClr val="accent1"/>
          </a:fillRef>
          <a:effectRef idx="1">
            <a:schemeClr val="accent1"/>
          </a:effectRef>
          <a:fontRef idx="minor">
            <a:schemeClr val="tx1"/>
          </a:fontRef>
        </p:style>
      </p:cxnSp>
      <p:cxnSp>
        <p:nvCxnSpPr>
          <p:cNvPr id="10" name="Rett linje 9"/>
          <p:cNvCxnSpPr/>
          <p:nvPr userDrawn="1"/>
        </p:nvCxnSpPr>
        <p:spPr>
          <a:xfrm>
            <a:off x="666362" y="6574811"/>
            <a:ext cx="11054988" cy="0"/>
          </a:xfrm>
          <a:prstGeom prst="line">
            <a:avLst/>
          </a:prstGeom>
          <a:ln w="9525" cmpd="sng">
            <a:solidFill>
              <a:srgbClr val="6BA4B8"/>
            </a:solidFill>
          </a:ln>
          <a:effectLst/>
        </p:spPr>
        <p:style>
          <a:lnRef idx="2">
            <a:schemeClr val="accent1"/>
          </a:lnRef>
          <a:fillRef idx="0">
            <a:schemeClr val="accent1"/>
          </a:fillRef>
          <a:effectRef idx="1">
            <a:schemeClr val="accent1"/>
          </a:effectRef>
          <a:fontRef idx="minor">
            <a:schemeClr val="tx1"/>
          </a:fontRef>
        </p:style>
      </p:cxnSp>
      <p:sp>
        <p:nvSpPr>
          <p:cNvPr id="11" name="Plassholder for dato 3"/>
          <p:cNvSpPr>
            <a:spLocks noGrp="1"/>
          </p:cNvSpPr>
          <p:nvPr>
            <p:ph type="dt" sz="half" idx="10"/>
          </p:nvPr>
        </p:nvSpPr>
        <p:spPr>
          <a:xfrm>
            <a:off x="775747" y="6207356"/>
            <a:ext cx="2844800" cy="365125"/>
          </a:xfrm>
        </p:spPr>
        <p:txBody>
          <a:bodyPr/>
          <a:lstStyle/>
          <a:p>
            <a:endParaRPr lang="nb-NO"/>
          </a:p>
        </p:txBody>
      </p:sp>
      <p:sp>
        <p:nvSpPr>
          <p:cNvPr id="12" name="Plassholder for bunntekst 4"/>
          <p:cNvSpPr>
            <a:spLocks noGrp="1"/>
          </p:cNvSpPr>
          <p:nvPr>
            <p:ph type="ftr" sz="quarter" idx="11"/>
          </p:nvPr>
        </p:nvSpPr>
        <p:spPr>
          <a:xfrm>
            <a:off x="4165600" y="6207356"/>
            <a:ext cx="3860800" cy="365125"/>
          </a:xfrm>
        </p:spPr>
        <p:txBody>
          <a:bodyPr/>
          <a:lstStyle/>
          <a:p>
            <a:endParaRPr lang="nb-NO"/>
          </a:p>
        </p:txBody>
      </p:sp>
      <p:sp>
        <p:nvSpPr>
          <p:cNvPr id="13" name="Plassholder for lysbildenummer 5"/>
          <p:cNvSpPr>
            <a:spLocks noGrp="1"/>
          </p:cNvSpPr>
          <p:nvPr>
            <p:ph type="sldNum" sz="quarter" idx="12"/>
          </p:nvPr>
        </p:nvSpPr>
        <p:spPr>
          <a:xfrm>
            <a:off x="8765980" y="6207356"/>
            <a:ext cx="2844800" cy="365125"/>
          </a:xfrm>
        </p:spPr>
        <p:txBody>
          <a:bodyPr/>
          <a:lstStyle/>
          <a:p>
            <a:fld id="{37613E94-8008-EF45-8DEF-8CC2B7F435A0}" type="slidenum">
              <a:t>‹#›</a:t>
            </a:fld>
            <a:endParaRPr lang="nb-NO"/>
          </a:p>
        </p:txBody>
      </p:sp>
      <p:sp>
        <p:nvSpPr>
          <p:cNvPr id="15" name="Tittel 1"/>
          <p:cNvSpPr>
            <a:spLocks noGrp="1"/>
          </p:cNvSpPr>
          <p:nvPr>
            <p:ph type="title"/>
          </p:nvPr>
        </p:nvSpPr>
        <p:spPr>
          <a:xfrm>
            <a:off x="775747" y="695292"/>
            <a:ext cx="8971712" cy="921005"/>
          </a:xfrm>
        </p:spPr>
        <p:txBody>
          <a:bodyPr>
            <a:normAutofit/>
          </a:bodyPr>
          <a:lstStyle>
            <a:lvl1pPr>
              <a:defRPr sz="4267" b="1">
                <a:solidFill>
                  <a:srgbClr val="6BA4B8"/>
                </a:solidFill>
              </a:defRPr>
            </a:lvl1pPr>
          </a:lstStyle>
          <a:p>
            <a:r>
              <a:rPr lang="nb-NO"/>
              <a:t>Klikk for å redigere tittelstil</a:t>
            </a:r>
            <a:endParaRPr lang="nb-NO" dirty="0"/>
          </a:p>
        </p:txBody>
      </p:sp>
      <p:sp>
        <p:nvSpPr>
          <p:cNvPr id="14" name="Plassholder for tekst 12"/>
          <p:cNvSpPr>
            <a:spLocks noGrp="1"/>
          </p:cNvSpPr>
          <p:nvPr>
            <p:ph type="body" sz="quarter" idx="13" hasCustomPrompt="1"/>
          </p:nvPr>
        </p:nvSpPr>
        <p:spPr>
          <a:xfrm>
            <a:off x="756171" y="6614522"/>
            <a:ext cx="3397251" cy="243479"/>
          </a:xfrm>
        </p:spPr>
        <p:txBody>
          <a:bodyPr>
            <a:noAutofit/>
          </a:bodyPr>
          <a:lstStyle>
            <a:lvl1pPr marL="0" indent="0">
              <a:buNone/>
              <a:defRPr sz="1067"/>
            </a:lvl1pPr>
            <a:lvl2pPr marL="609585" indent="0">
              <a:buNone/>
              <a:defRPr sz="1600"/>
            </a:lvl2pPr>
            <a:lvl3pPr marL="1219170" indent="0">
              <a:buNone/>
              <a:defRPr sz="1600"/>
            </a:lvl3pPr>
            <a:lvl4pPr marL="1828754" indent="0">
              <a:buNone/>
              <a:defRPr sz="1600"/>
            </a:lvl4pPr>
            <a:lvl5pPr marL="2438339" indent="0">
              <a:buNone/>
              <a:defRPr sz="1600"/>
            </a:lvl5pPr>
          </a:lstStyle>
          <a:p>
            <a:pPr lvl="0"/>
            <a:r>
              <a:rPr lang="nb-NO"/>
              <a:t>Kilde:</a:t>
            </a:r>
          </a:p>
        </p:txBody>
      </p:sp>
      <p:pic>
        <p:nvPicPr>
          <p:cNvPr id="17" name="Bilde 16" descr="NI-logo-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59545" y="469542"/>
            <a:ext cx="2423964" cy="510228"/>
          </a:xfrm>
          <a:prstGeom prst="rect">
            <a:avLst/>
          </a:prstGeom>
        </p:spPr>
      </p:pic>
    </p:spTree>
    <p:extLst>
      <p:ext uri="{BB962C8B-B14F-4D97-AF65-F5344CB8AC3E}">
        <p14:creationId xmlns:p14="http://schemas.microsoft.com/office/powerpoint/2010/main" val="394346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9_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775747" y="1816267"/>
            <a:ext cx="5218653" cy="4309897"/>
          </a:xfrm>
        </p:spPr>
        <p:txBody>
          <a:bodyPr/>
          <a:lstStyle>
            <a:lvl1pPr>
              <a:defRPr sz="34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291119" y="1816267"/>
            <a:ext cx="5319663" cy="4309897"/>
          </a:xfrm>
        </p:spPr>
        <p:txBody>
          <a:bodyPr/>
          <a:lstStyle>
            <a:lvl1pPr>
              <a:defRPr sz="34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Rektangel 7"/>
          <p:cNvSpPr/>
          <p:nvPr userDrawn="1"/>
        </p:nvSpPr>
        <p:spPr>
          <a:xfrm>
            <a:off x="2" y="0"/>
            <a:ext cx="217588" cy="6858000"/>
          </a:xfrm>
          <a:prstGeom prst="rect">
            <a:avLst/>
          </a:prstGeom>
          <a:solidFill>
            <a:srgbClr val="6BA4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p>
        </p:txBody>
      </p:sp>
      <p:cxnSp>
        <p:nvCxnSpPr>
          <p:cNvPr id="9" name="Rett linje 8"/>
          <p:cNvCxnSpPr/>
          <p:nvPr userDrawn="1"/>
        </p:nvCxnSpPr>
        <p:spPr>
          <a:xfrm>
            <a:off x="666362" y="267544"/>
            <a:ext cx="11054988" cy="0"/>
          </a:xfrm>
          <a:prstGeom prst="line">
            <a:avLst/>
          </a:prstGeom>
          <a:ln w="9525" cmpd="sng">
            <a:solidFill>
              <a:srgbClr val="6BA4B8"/>
            </a:solidFill>
          </a:ln>
          <a:effectLst/>
        </p:spPr>
        <p:style>
          <a:lnRef idx="2">
            <a:schemeClr val="accent1"/>
          </a:lnRef>
          <a:fillRef idx="0">
            <a:schemeClr val="accent1"/>
          </a:fillRef>
          <a:effectRef idx="1">
            <a:schemeClr val="accent1"/>
          </a:effectRef>
          <a:fontRef idx="minor">
            <a:schemeClr val="tx1"/>
          </a:fontRef>
        </p:style>
      </p:cxnSp>
      <p:cxnSp>
        <p:nvCxnSpPr>
          <p:cNvPr id="10" name="Rett linje 9"/>
          <p:cNvCxnSpPr/>
          <p:nvPr userDrawn="1"/>
        </p:nvCxnSpPr>
        <p:spPr>
          <a:xfrm>
            <a:off x="666362" y="6574811"/>
            <a:ext cx="11054988" cy="0"/>
          </a:xfrm>
          <a:prstGeom prst="line">
            <a:avLst/>
          </a:prstGeom>
          <a:ln w="9525" cmpd="sng">
            <a:solidFill>
              <a:srgbClr val="6BA4B8"/>
            </a:solidFill>
          </a:ln>
          <a:effectLst/>
        </p:spPr>
        <p:style>
          <a:lnRef idx="2">
            <a:schemeClr val="accent1"/>
          </a:lnRef>
          <a:fillRef idx="0">
            <a:schemeClr val="accent1"/>
          </a:fillRef>
          <a:effectRef idx="1">
            <a:schemeClr val="accent1"/>
          </a:effectRef>
          <a:fontRef idx="minor">
            <a:schemeClr val="tx1"/>
          </a:fontRef>
        </p:style>
      </p:cxnSp>
      <p:sp>
        <p:nvSpPr>
          <p:cNvPr id="11" name="Plassholder for dato 3"/>
          <p:cNvSpPr>
            <a:spLocks noGrp="1"/>
          </p:cNvSpPr>
          <p:nvPr>
            <p:ph type="dt" sz="half" idx="10"/>
          </p:nvPr>
        </p:nvSpPr>
        <p:spPr>
          <a:xfrm>
            <a:off x="775747" y="6207356"/>
            <a:ext cx="2844800" cy="365125"/>
          </a:xfrm>
        </p:spPr>
        <p:txBody>
          <a:bodyPr/>
          <a:lstStyle/>
          <a:p>
            <a:endParaRPr lang="nb-NO"/>
          </a:p>
        </p:txBody>
      </p:sp>
      <p:sp>
        <p:nvSpPr>
          <p:cNvPr id="12" name="Plassholder for bunntekst 4"/>
          <p:cNvSpPr>
            <a:spLocks noGrp="1"/>
          </p:cNvSpPr>
          <p:nvPr>
            <p:ph type="ftr" sz="quarter" idx="11"/>
          </p:nvPr>
        </p:nvSpPr>
        <p:spPr>
          <a:xfrm>
            <a:off x="4165600" y="6207356"/>
            <a:ext cx="3860800" cy="365125"/>
          </a:xfrm>
        </p:spPr>
        <p:txBody>
          <a:bodyPr/>
          <a:lstStyle/>
          <a:p>
            <a:endParaRPr lang="nb-NO"/>
          </a:p>
        </p:txBody>
      </p:sp>
      <p:sp>
        <p:nvSpPr>
          <p:cNvPr id="13" name="Plassholder for lysbildenummer 5"/>
          <p:cNvSpPr>
            <a:spLocks noGrp="1"/>
          </p:cNvSpPr>
          <p:nvPr>
            <p:ph type="sldNum" sz="quarter" idx="12"/>
          </p:nvPr>
        </p:nvSpPr>
        <p:spPr>
          <a:xfrm>
            <a:off x="8765980" y="6207356"/>
            <a:ext cx="2844800" cy="365125"/>
          </a:xfrm>
        </p:spPr>
        <p:txBody>
          <a:bodyPr/>
          <a:lstStyle/>
          <a:p>
            <a:fld id="{37613E94-8008-EF45-8DEF-8CC2B7F435A0}" type="slidenum">
              <a:t>‹#›</a:t>
            </a:fld>
            <a:endParaRPr lang="nb-NO"/>
          </a:p>
        </p:txBody>
      </p:sp>
      <p:sp>
        <p:nvSpPr>
          <p:cNvPr id="15" name="Tittel 1"/>
          <p:cNvSpPr>
            <a:spLocks noGrp="1"/>
          </p:cNvSpPr>
          <p:nvPr>
            <p:ph type="title"/>
          </p:nvPr>
        </p:nvSpPr>
        <p:spPr>
          <a:xfrm>
            <a:off x="775747" y="695292"/>
            <a:ext cx="8971712" cy="921005"/>
          </a:xfrm>
        </p:spPr>
        <p:txBody>
          <a:bodyPr>
            <a:normAutofit/>
          </a:bodyPr>
          <a:lstStyle>
            <a:lvl1pPr>
              <a:defRPr sz="4267" b="1">
                <a:solidFill>
                  <a:srgbClr val="6BA4B8"/>
                </a:solidFill>
              </a:defRPr>
            </a:lvl1pPr>
          </a:lstStyle>
          <a:p>
            <a:r>
              <a:rPr lang="nb-NO"/>
              <a:t>Klikk for å redigere tittelstil</a:t>
            </a:r>
            <a:endParaRPr lang="nb-NO" dirty="0"/>
          </a:p>
        </p:txBody>
      </p:sp>
      <p:sp>
        <p:nvSpPr>
          <p:cNvPr id="14" name="Plassholder for tekst 12"/>
          <p:cNvSpPr>
            <a:spLocks noGrp="1"/>
          </p:cNvSpPr>
          <p:nvPr>
            <p:ph type="body" sz="quarter" idx="13" hasCustomPrompt="1"/>
          </p:nvPr>
        </p:nvSpPr>
        <p:spPr>
          <a:xfrm>
            <a:off x="756171" y="6614522"/>
            <a:ext cx="3397251" cy="243479"/>
          </a:xfrm>
        </p:spPr>
        <p:txBody>
          <a:bodyPr>
            <a:noAutofit/>
          </a:bodyPr>
          <a:lstStyle>
            <a:lvl1pPr marL="0" indent="0">
              <a:buNone/>
              <a:defRPr sz="1067"/>
            </a:lvl1pPr>
            <a:lvl2pPr marL="609585" indent="0">
              <a:buNone/>
              <a:defRPr sz="1600"/>
            </a:lvl2pPr>
            <a:lvl3pPr marL="1219170" indent="0">
              <a:buNone/>
              <a:defRPr sz="1600"/>
            </a:lvl3pPr>
            <a:lvl4pPr marL="1828754" indent="0">
              <a:buNone/>
              <a:defRPr sz="1600"/>
            </a:lvl4pPr>
            <a:lvl5pPr marL="2438339" indent="0">
              <a:buNone/>
              <a:defRPr sz="1600"/>
            </a:lvl5pPr>
          </a:lstStyle>
          <a:p>
            <a:pPr lvl="0"/>
            <a:r>
              <a:rPr lang="nb-NO"/>
              <a:t>Kilde:</a:t>
            </a:r>
          </a:p>
        </p:txBody>
      </p:sp>
      <p:pic>
        <p:nvPicPr>
          <p:cNvPr id="17" name="Bilde 16" descr="NI-logo-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59545" y="469542"/>
            <a:ext cx="2423964" cy="510228"/>
          </a:xfrm>
          <a:prstGeom prst="rect">
            <a:avLst/>
          </a:prstGeom>
        </p:spPr>
      </p:pic>
    </p:spTree>
    <p:extLst>
      <p:ext uri="{BB962C8B-B14F-4D97-AF65-F5344CB8AC3E}">
        <p14:creationId xmlns:p14="http://schemas.microsoft.com/office/powerpoint/2010/main" val="95159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0_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775747" y="1816267"/>
            <a:ext cx="5218653" cy="4309897"/>
          </a:xfrm>
        </p:spPr>
        <p:txBody>
          <a:bodyPr/>
          <a:lstStyle>
            <a:lvl1pPr>
              <a:defRPr sz="34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291119" y="1816267"/>
            <a:ext cx="5319663" cy="4309897"/>
          </a:xfrm>
        </p:spPr>
        <p:txBody>
          <a:bodyPr/>
          <a:lstStyle>
            <a:lvl1pPr>
              <a:defRPr sz="34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Rektangel 7"/>
          <p:cNvSpPr/>
          <p:nvPr userDrawn="1"/>
        </p:nvSpPr>
        <p:spPr>
          <a:xfrm>
            <a:off x="2" y="0"/>
            <a:ext cx="217588" cy="6858000"/>
          </a:xfrm>
          <a:prstGeom prst="rect">
            <a:avLst/>
          </a:prstGeom>
          <a:solidFill>
            <a:srgbClr val="6BA4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p>
        </p:txBody>
      </p:sp>
      <p:cxnSp>
        <p:nvCxnSpPr>
          <p:cNvPr id="9" name="Rett linje 8"/>
          <p:cNvCxnSpPr/>
          <p:nvPr userDrawn="1"/>
        </p:nvCxnSpPr>
        <p:spPr>
          <a:xfrm>
            <a:off x="666362" y="267544"/>
            <a:ext cx="11054988" cy="0"/>
          </a:xfrm>
          <a:prstGeom prst="line">
            <a:avLst/>
          </a:prstGeom>
          <a:ln w="9525" cmpd="sng">
            <a:solidFill>
              <a:srgbClr val="6BA4B8"/>
            </a:solidFill>
          </a:ln>
          <a:effectLst/>
        </p:spPr>
        <p:style>
          <a:lnRef idx="2">
            <a:schemeClr val="accent1"/>
          </a:lnRef>
          <a:fillRef idx="0">
            <a:schemeClr val="accent1"/>
          </a:fillRef>
          <a:effectRef idx="1">
            <a:schemeClr val="accent1"/>
          </a:effectRef>
          <a:fontRef idx="minor">
            <a:schemeClr val="tx1"/>
          </a:fontRef>
        </p:style>
      </p:cxnSp>
      <p:cxnSp>
        <p:nvCxnSpPr>
          <p:cNvPr id="10" name="Rett linje 9"/>
          <p:cNvCxnSpPr/>
          <p:nvPr userDrawn="1"/>
        </p:nvCxnSpPr>
        <p:spPr>
          <a:xfrm>
            <a:off x="666362" y="6574811"/>
            <a:ext cx="11054988" cy="0"/>
          </a:xfrm>
          <a:prstGeom prst="line">
            <a:avLst/>
          </a:prstGeom>
          <a:ln w="9525" cmpd="sng">
            <a:solidFill>
              <a:srgbClr val="6BA4B8"/>
            </a:solidFill>
          </a:ln>
          <a:effectLst/>
        </p:spPr>
        <p:style>
          <a:lnRef idx="2">
            <a:schemeClr val="accent1"/>
          </a:lnRef>
          <a:fillRef idx="0">
            <a:schemeClr val="accent1"/>
          </a:fillRef>
          <a:effectRef idx="1">
            <a:schemeClr val="accent1"/>
          </a:effectRef>
          <a:fontRef idx="minor">
            <a:schemeClr val="tx1"/>
          </a:fontRef>
        </p:style>
      </p:cxnSp>
      <p:sp>
        <p:nvSpPr>
          <p:cNvPr id="11" name="Plassholder for dato 3"/>
          <p:cNvSpPr>
            <a:spLocks noGrp="1"/>
          </p:cNvSpPr>
          <p:nvPr>
            <p:ph type="dt" sz="half" idx="10"/>
          </p:nvPr>
        </p:nvSpPr>
        <p:spPr>
          <a:xfrm>
            <a:off x="775747" y="6207356"/>
            <a:ext cx="2844800" cy="365125"/>
          </a:xfrm>
        </p:spPr>
        <p:txBody>
          <a:bodyPr/>
          <a:lstStyle/>
          <a:p>
            <a:endParaRPr lang="nb-NO"/>
          </a:p>
        </p:txBody>
      </p:sp>
      <p:sp>
        <p:nvSpPr>
          <p:cNvPr id="12" name="Plassholder for bunntekst 4"/>
          <p:cNvSpPr>
            <a:spLocks noGrp="1"/>
          </p:cNvSpPr>
          <p:nvPr>
            <p:ph type="ftr" sz="quarter" idx="11"/>
          </p:nvPr>
        </p:nvSpPr>
        <p:spPr>
          <a:xfrm>
            <a:off x="4165600" y="6207356"/>
            <a:ext cx="3860800" cy="365125"/>
          </a:xfrm>
        </p:spPr>
        <p:txBody>
          <a:bodyPr/>
          <a:lstStyle/>
          <a:p>
            <a:endParaRPr lang="nb-NO"/>
          </a:p>
        </p:txBody>
      </p:sp>
      <p:sp>
        <p:nvSpPr>
          <p:cNvPr id="13" name="Plassholder for lysbildenummer 5"/>
          <p:cNvSpPr>
            <a:spLocks noGrp="1"/>
          </p:cNvSpPr>
          <p:nvPr>
            <p:ph type="sldNum" sz="quarter" idx="12"/>
          </p:nvPr>
        </p:nvSpPr>
        <p:spPr>
          <a:xfrm>
            <a:off x="8765980" y="6207356"/>
            <a:ext cx="2844800" cy="365125"/>
          </a:xfrm>
        </p:spPr>
        <p:txBody>
          <a:bodyPr/>
          <a:lstStyle/>
          <a:p>
            <a:fld id="{37613E94-8008-EF45-8DEF-8CC2B7F435A0}" type="slidenum">
              <a:t>‹#›</a:t>
            </a:fld>
            <a:endParaRPr lang="nb-NO"/>
          </a:p>
        </p:txBody>
      </p:sp>
      <p:sp>
        <p:nvSpPr>
          <p:cNvPr id="15" name="Tittel 1"/>
          <p:cNvSpPr>
            <a:spLocks noGrp="1"/>
          </p:cNvSpPr>
          <p:nvPr>
            <p:ph type="title"/>
          </p:nvPr>
        </p:nvSpPr>
        <p:spPr>
          <a:xfrm>
            <a:off x="775747" y="695292"/>
            <a:ext cx="8971712" cy="921005"/>
          </a:xfrm>
        </p:spPr>
        <p:txBody>
          <a:bodyPr>
            <a:normAutofit/>
          </a:bodyPr>
          <a:lstStyle>
            <a:lvl1pPr>
              <a:defRPr sz="4267" b="1">
                <a:solidFill>
                  <a:srgbClr val="6BA4B8"/>
                </a:solidFill>
              </a:defRPr>
            </a:lvl1pPr>
          </a:lstStyle>
          <a:p>
            <a:r>
              <a:rPr lang="nb-NO"/>
              <a:t>Klikk for å redigere tittelstil</a:t>
            </a:r>
            <a:endParaRPr lang="nb-NO" dirty="0"/>
          </a:p>
        </p:txBody>
      </p:sp>
      <p:sp>
        <p:nvSpPr>
          <p:cNvPr id="14" name="Plassholder for tekst 12"/>
          <p:cNvSpPr>
            <a:spLocks noGrp="1"/>
          </p:cNvSpPr>
          <p:nvPr>
            <p:ph type="body" sz="quarter" idx="13" hasCustomPrompt="1"/>
          </p:nvPr>
        </p:nvSpPr>
        <p:spPr>
          <a:xfrm>
            <a:off x="756171" y="6614522"/>
            <a:ext cx="3397251" cy="243479"/>
          </a:xfrm>
        </p:spPr>
        <p:txBody>
          <a:bodyPr>
            <a:noAutofit/>
          </a:bodyPr>
          <a:lstStyle>
            <a:lvl1pPr marL="0" indent="0">
              <a:buNone/>
              <a:defRPr sz="1067"/>
            </a:lvl1pPr>
            <a:lvl2pPr marL="609585" indent="0">
              <a:buNone/>
              <a:defRPr sz="1600"/>
            </a:lvl2pPr>
            <a:lvl3pPr marL="1219170" indent="0">
              <a:buNone/>
              <a:defRPr sz="1600"/>
            </a:lvl3pPr>
            <a:lvl4pPr marL="1828754" indent="0">
              <a:buNone/>
              <a:defRPr sz="1600"/>
            </a:lvl4pPr>
            <a:lvl5pPr marL="2438339" indent="0">
              <a:buNone/>
              <a:defRPr sz="1600"/>
            </a:lvl5pPr>
          </a:lstStyle>
          <a:p>
            <a:pPr lvl="0"/>
            <a:r>
              <a:rPr lang="nb-NO"/>
              <a:t>Kilde:</a:t>
            </a:r>
          </a:p>
        </p:txBody>
      </p:sp>
      <p:pic>
        <p:nvPicPr>
          <p:cNvPr id="17" name="Bilde 16" descr="NI-logo-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59545" y="469542"/>
            <a:ext cx="2423964" cy="510228"/>
          </a:xfrm>
          <a:prstGeom prst="rect">
            <a:avLst/>
          </a:prstGeom>
        </p:spPr>
      </p:pic>
    </p:spTree>
    <p:extLst>
      <p:ext uri="{BB962C8B-B14F-4D97-AF65-F5344CB8AC3E}">
        <p14:creationId xmlns:p14="http://schemas.microsoft.com/office/powerpoint/2010/main" val="147212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1_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775747" y="1816267"/>
            <a:ext cx="5218653" cy="4309897"/>
          </a:xfrm>
        </p:spPr>
        <p:txBody>
          <a:bodyPr/>
          <a:lstStyle>
            <a:lvl1pPr>
              <a:defRPr sz="34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291119" y="1816267"/>
            <a:ext cx="5319663" cy="4309897"/>
          </a:xfrm>
        </p:spPr>
        <p:txBody>
          <a:bodyPr/>
          <a:lstStyle>
            <a:lvl1pPr>
              <a:defRPr sz="34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Rektangel 7"/>
          <p:cNvSpPr/>
          <p:nvPr userDrawn="1"/>
        </p:nvSpPr>
        <p:spPr>
          <a:xfrm>
            <a:off x="2" y="0"/>
            <a:ext cx="217588" cy="6858000"/>
          </a:xfrm>
          <a:prstGeom prst="rect">
            <a:avLst/>
          </a:prstGeom>
          <a:solidFill>
            <a:srgbClr val="6BA4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p>
        </p:txBody>
      </p:sp>
      <p:cxnSp>
        <p:nvCxnSpPr>
          <p:cNvPr id="9" name="Rett linje 8"/>
          <p:cNvCxnSpPr/>
          <p:nvPr userDrawn="1"/>
        </p:nvCxnSpPr>
        <p:spPr>
          <a:xfrm>
            <a:off x="666362" y="267544"/>
            <a:ext cx="11054988" cy="0"/>
          </a:xfrm>
          <a:prstGeom prst="line">
            <a:avLst/>
          </a:prstGeom>
          <a:ln w="9525" cmpd="sng">
            <a:solidFill>
              <a:srgbClr val="6BA4B8"/>
            </a:solidFill>
          </a:ln>
          <a:effectLst/>
        </p:spPr>
        <p:style>
          <a:lnRef idx="2">
            <a:schemeClr val="accent1"/>
          </a:lnRef>
          <a:fillRef idx="0">
            <a:schemeClr val="accent1"/>
          </a:fillRef>
          <a:effectRef idx="1">
            <a:schemeClr val="accent1"/>
          </a:effectRef>
          <a:fontRef idx="minor">
            <a:schemeClr val="tx1"/>
          </a:fontRef>
        </p:style>
      </p:cxnSp>
      <p:cxnSp>
        <p:nvCxnSpPr>
          <p:cNvPr id="10" name="Rett linje 9"/>
          <p:cNvCxnSpPr/>
          <p:nvPr userDrawn="1"/>
        </p:nvCxnSpPr>
        <p:spPr>
          <a:xfrm>
            <a:off x="666362" y="6574811"/>
            <a:ext cx="11054988" cy="0"/>
          </a:xfrm>
          <a:prstGeom prst="line">
            <a:avLst/>
          </a:prstGeom>
          <a:ln w="9525" cmpd="sng">
            <a:solidFill>
              <a:srgbClr val="6BA4B8"/>
            </a:solidFill>
          </a:ln>
          <a:effectLst/>
        </p:spPr>
        <p:style>
          <a:lnRef idx="2">
            <a:schemeClr val="accent1"/>
          </a:lnRef>
          <a:fillRef idx="0">
            <a:schemeClr val="accent1"/>
          </a:fillRef>
          <a:effectRef idx="1">
            <a:schemeClr val="accent1"/>
          </a:effectRef>
          <a:fontRef idx="minor">
            <a:schemeClr val="tx1"/>
          </a:fontRef>
        </p:style>
      </p:cxnSp>
      <p:sp>
        <p:nvSpPr>
          <p:cNvPr id="11" name="Plassholder for dato 3"/>
          <p:cNvSpPr>
            <a:spLocks noGrp="1"/>
          </p:cNvSpPr>
          <p:nvPr>
            <p:ph type="dt" sz="half" idx="10"/>
          </p:nvPr>
        </p:nvSpPr>
        <p:spPr>
          <a:xfrm>
            <a:off x="775747" y="6207356"/>
            <a:ext cx="2844800" cy="365125"/>
          </a:xfrm>
        </p:spPr>
        <p:txBody>
          <a:bodyPr/>
          <a:lstStyle/>
          <a:p>
            <a:endParaRPr lang="nb-NO"/>
          </a:p>
        </p:txBody>
      </p:sp>
      <p:sp>
        <p:nvSpPr>
          <p:cNvPr id="12" name="Plassholder for bunntekst 4"/>
          <p:cNvSpPr>
            <a:spLocks noGrp="1"/>
          </p:cNvSpPr>
          <p:nvPr>
            <p:ph type="ftr" sz="quarter" idx="11"/>
          </p:nvPr>
        </p:nvSpPr>
        <p:spPr>
          <a:xfrm>
            <a:off x="4165600" y="6207356"/>
            <a:ext cx="3860800" cy="365125"/>
          </a:xfrm>
        </p:spPr>
        <p:txBody>
          <a:bodyPr/>
          <a:lstStyle/>
          <a:p>
            <a:endParaRPr lang="nb-NO"/>
          </a:p>
        </p:txBody>
      </p:sp>
      <p:sp>
        <p:nvSpPr>
          <p:cNvPr id="13" name="Plassholder for lysbildenummer 5"/>
          <p:cNvSpPr>
            <a:spLocks noGrp="1"/>
          </p:cNvSpPr>
          <p:nvPr>
            <p:ph type="sldNum" sz="quarter" idx="12"/>
          </p:nvPr>
        </p:nvSpPr>
        <p:spPr>
          <a:xfrm>
            <a:off x="8765980" y="6207356"/>
            <a:ext cx="2844800" cy="365125"/>
          </a:xfrm>
        </p:spPr>
        <p:txBody>
          <a:bodyPr/>
          <a:lstStyle/>
          <a:p>
            <a:fld id="{37613E94-8008-EF45-8DEF-8CC2B7F435A0}" type="slidenum">
              <a:t>‹#›</a:t>
            </a:fld>
            <a:endParaRPr lang="nb-NO"/>
          </a:p>
        </p:txBody>
      </p:sp>
      <p:sp>
        <p:nvSpPr>
          <p:cNvPr id="15" name="Tittel 1"/>
          <p:cNvSpPr>
            <a:spLocks noGrp="1"/>
          </p:cNvSpPr>
          <p:nvPr>
            <p:ph type="title"/>
          </p:nvPr>
        </p:nvSpPr>
        <p:spPr>
          <a:xfrm>
            <a:off x="775747" y="695292"/>
            <a:ext cx="8971712" cy="921005"/>
          </a:xfrm>
        </p:spPr>
        <p:txBody>
          <a:bodyPr>
            <a:normAutofit/>
          </a:bodyPr>
          <a:lstStyle>
            <a:lvl1pPr>
              <a:defRPr sz="4267" b="1">
                <a:solidFill>
                  <a:srgbClr val="6BA4B8"/>
                </a:solidFill>
              </a:defRPr>
            </a:lvl1pPr>
          </a:lstStyle>
          <a:p>
            <a:r>
              <a:rPr lang="nb-NO"/>
              <a:t>Klikk for å redigere tittelstil</a:t>
            </a:r>
            <a:endParaRPr lang="nb-NO" dirty="0"/>
          </a:p>
        </p:txBody>
      </p:sp>
      <p:sp>
        <p:nvSpPr>
          <p:cNvPr id="14" name="Plassholder for tekst 12"/>
          <p:cNvSpPr>
            <a:spLocks noGrp="1"/>
          </p:cNvSpPr>
          <p:nvPr>
            <p:ph type="body" sz="quarter" idx="13" hasCustomPrompt="1"/>
          </p:nvPr>
        </p:nvSpPr>
        <p:spPr>
          <a:xfrm>
            <a:off x="756171" y="6614522"/>
            <a:ext cx="3397251" cy="243479"/>
          </a:xfrm>
        </p:spPr>
        <p:txBody>
          <a:bodyPr>
            <a:noAutofit/>
          </a:bodyPr>
          <a:lstStyle>
            <a:lvl1pPr marL="0" indent="0">
              <a:buNone/>
              <a:defRPr sz="1067"/>
            </a:lvl1pPr>
            <a:lvl2pPr marL="609585" indent="0">
              <a:buNone/>
              <a:defRPr sz="1600"/>
            </a:lvl2pPr>
            <a:lvl3pPr marL="1219170" indent="0">
              <a:buNone/>
              <a:defRPr sz="1600"/>
            </a:lvl3pPr>
            <a:lvl4pPr marL="1828754" indent="0">
              <a:buNone/>
              <a:defRPr sz="1600"/>
            </a:lvl4pPr>
            <a:lvl5pPr marL="2438339" indent="0">
              <a:buNone/>
              <a:defRPr sz="1600"/>
            </a:lvl5pPr>
          </a:lstStyle>
          <a:p>
            <a:pPr lvl="0"/>
            <a:r>
              <a:rPr lang="nb-NO"/>
              <a:t>Kilde:</a:t>
            </a:r>
          </a:p>
        </p:txBody>
      </p:sp>
      <p:pic>
        <p:nvPicPr>
          <p:cNvPr id="17" name="Bilde 16" descr="NI-logo-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59545" y="469542"/>
            <a:ext cx="2423964" cy="510228"/>
          </a:xfrm>
          <a:prstGeom prst="rect">
            <a:avLst/>
          </a:prstGeom>
        </p:spPr>
      </p:pic>
    </p:spTree>
    <p:extLst>
      <p:ext uri="{BB962C8B-B14F-4D97-AF65-F5344CB8AC3E}">
        <p14:creationId xmlns:p14="http://schemas.microsoft.com/office/powerpoint/2010/main" val="2752645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2_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775747" y="1816267"/>
            <a:ext cx="5218653" cy="4309897"/>
          </a:xfrm>
        </p:spPr>
        <p:txBody>
          <a:bodyPr/>
          <a:lstStyle>
            <a:lvl1pPr>
              <a:defRPr sz="34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291119" y="1816267"/>
            <a:ext cx="5319663" cy="4309897"/>
          </a:xfrm>
        </p:spPr>
        <p:txBody>
          <a:bodyPr/>
          <a:lstStyle>
            <a:lvl1pPr>
              <a:defRPr sz="34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Rektangel 7"/>
          <p:cNvSpPr/>
          <p:nvPr userDrawn="1"/>
        </p:nvSpPr>
        <p:spPr>
          <a:xfrm>
            <a:off x="2" y="0"/>
            <a:ext cx="217588" cy="6858000"/>
          </a:xfrm>
          <a:prstGeom prst="rect">
            <a:avLst/>
          </a:prstGeom>
          <a:solidFill>
            <a:srgbClr val="6BA4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p>
        </p:txBody>
      </p:sp>
      <p:cxnSp>
        <p:nvCxnSpPr>
          <p:cNvPr id="9" name="Rett linje 8"/>
          <p:cNvCxnSpPr/>
          <p:nvPr userDrawn="1"/>
        </p:nvCxnSpPr>
        <p:spPr>
          <a:xfrm>
            <a:off x="666362" y="267544"/>
            <a:ext cx="11054988" cy="0"/>
          </a:xfrm>
          <a:prstGeom prst="line">
            <a:avLst/>
          </a:prstGeom>
          <a:ln w="9525" cmpd="sng">
            <a:solidFill>
              <a:srgbClr val="6BA4B8"/>
            </a:solidFill>
          </a:ln>
          <a:effectLst/>
        </p:spPr>
        <p:style>
          <a:lnRef idx="2">
            <a:schemeClr val="accent1"/>
          </a:lnRef>
          <a:fillRef idx="0">
            <a:schemeClr val="accent1"/>
          </a:fillRef>
          <a:effectRef idx="1">
            <a:schemeClr val="accent1"/>
          </a:effectRef>
          <a:fontRef idx="minor">
            <a:schemeClr val="tx1"/>
          </a:fontRef>
        </p:style>
      </p:cxnSp>
      <p:cxnSp>
        <p:nvCxnSpPr>
          <p:cNvPr id="10" name="Rett linje 9"/>
          <p:cNvCxnSpPr/>
          <p:nvPr userDrawn="1"/>
        </p:nvCxnSpPr>
        <p:spPr>
          <a:xfrm>
            <a:off x="666362" y="6574811"/>
            <a:ext cx="11054988" cy="0"/>
          </a:xfrm>
          <a:prstGeom prst="line">
            <a:avLst/>
          </a:prstGeom>
          <a:ln w="9525" cmpd="sng">
            <a:solidFill>
              <a:srgbClr val="6BA4B8"/>
            </a:solidFill>
          </a:ln>
          <a:effectLst/>
        </p:spPr>
        <p:style>
          <a:lnRef idx="2">
            <a:schemeClr val="accent1"/>
          </a:lnRef>
          <a:fillRef idx="0">
            <a:schemeClr val="accent1"/>
          </a:fillRef>
          <a:effectRef idx="1">
            <a:schemeClr val="accent1"/>
          </a:effectRef>
          <a:fontRef idx="minor">
            <a:schemeClr val="tx1"/>
          </a:fontRef>
        </p:style>
      </p:cxnSp>
      <p:sp>
        <p:nvSpPr>
          <p:cNvPr id="11" name="Plassholder for dato 3"/>
          <p:cNvSpPr>
            <a:spLocks noGrp="1"/>
          </p:cNvSpPr>
          <p:nvPr>
            <p:ph type="dt" sz="half" idx="10"/>
          </p:nvPr>
        </p:nvSpPr>
        <p:spPr>
          <a:xfrm>
            <a:off x="775747" y="6207356"/>
            <a:ext cx="2844800" cy="365125"/>
          </a:xfrm>
        </p:spPr>
        <p:txBody>
          <a:bodyPr/>
          <a:lstStyle/>
          <a:p>
            <a:endParaRPr lang="nb-NO"/>
          </a:p>
        </p:txBody>
      </p:sp>
      <p:sp>
        <p:nvSpPr>
          <p:cNvPr id="12" name="Plassholder for bunntekst 4"/>
          <p:cNvSpPr>
            <a:spLocks noGrp="1"/>
          </p:cNvSpPr>
          <p:nvPr>
            <p:ph type="ftr" sz="quarter" idx="11"/>
          </p:nvPr>
        </p:nvSpPr>
        <p:spPr>
          <a:xfrm>
            <a:off x="4165600" y="6207356"/>
            <a:ext cx="3860800" cy="365125"/>
          </a:xfrm>
        </p:spPr>
        <p:txBody>
          <a:bodyPr/>
          <a:lstStyle/>
          <a:p>
            <a:endParaRPr lang="nb-NO"/>
          </a:p>
        </p:txBody>
      </p:sp>
      <p:sp>
        <p:nvSpPr>
          <p:cNvPr id="13" name="Plassholder for lysbildenummer 5"/>
          <p:cNvSpPr>
            <a:spLocks noGrp="1"/>
          </p:cNvSpPr>
          <p:nvPr>
            <p:ph type="sldNum" sz="quarter" idx="12"/>
          </p:nvPr>
        </p:nvSpPr>
        <p:spPr>
          <a:xfrm>
            <a:off x="8765980" y="6207356"/>
            <a:ext cx="2844800" cy="365125"/>
          </a:xfrm>
        </p:spPr>
        <p:txBody>
          <a:bodyPr/>
          <a:lstStyle/>
          <a:p>
            <a:fld id="{37613E94-8008-EF45-8DEF-8CC2B7F435A0}" type="slidenum">
              <a:t>‹#›</a:t>
            </a:fld>
            <a:endParaRPr lang="nb-NO"/>
          </a:p>
        </p:txBody>
      </p:sp>
      <p:sp>
        <p:nvSpPr>
          <p:cNvPr id="15" name="Tittel 1"/>
          <p:cNvSpPr>
            <a:spLocks noGrp="1"/>
          </p:cNvSpPr>
          <p:nvPr>
            <p:ph type="title"/>
          </p:nvPr>
        </p:nvSpPr>
        <p:spPr>
          <a:xfrm>
            <a:off x="775747" y="695292"/>
            <a:ext cx="8971712" cy="921005"/>
          </a:xfrm>
        </p:spPr>
        <p:txBody>
          <a:bodyPr>
            <a:normAutofit/>
          </a:bodyPr>
          <a:lstStyle>
            <a:lvl1pPr>
              <a:defRPr sz="4267" b="1">
                <a:solidFill>
                  <a:srgbClr val="6BA4B8"/>
                </a:solidFill>
              </a:defRPr>
            </a:lvl1pPr>
          </a:lstStyle>
          <a:p>
            <a:r>
              <a:rPr lang="nb-NO"/>
              <a:t>Klikk for å redigere tittelstil</a:t>
            </a:r>
            <a:endParaRPr lang="nb-NO" dirty="0"/>
          </a:p>
        </p:txBody>
      </p:sp>
      <p:sp>
        <p:nvSpPr>
          <p:cNvPr id="14" name="Plassholder for tekst 12"/>
          <p:cNvSpPr>
            <a:spLocks noGrp="1"/>
          </p:cNvSpPr>
          <p:nvPr>
            <p:ph type="body" sz="quarter" idx="13" hasCustomPrompt="1"/>
          </p:nvPr>
        </p:nvSpPr>
        <p:spPr>
          <a:xfrm>
            <a:off x="756171" y="6614522"/>
            <a:ext cx="3397251" cy="243479"/>
          </a:xfrm>
        </p:spPr>
        <p:txBody>
          <a:bodyPr>
            <a:noAutofit/>
          </a:bodyPr>
          <a:lstStyle>
            <a:lvl1pPr marL="0" indent="0">
              <a:buNone/>
              <a:defRPr sz="1067"/>
            </a:lvl1pPr>
            <a:lvl2pPr marL="609585" indent="0">
              <a:buNone/>
              <a:defRPr sz="1600"/>
            </a:lvl2pPr>
            <a:lvl3pPr marL="1219170" indent="0">
              <a:buNone/>
              <a:defRPr sz="1600"/>
            </a:lvl3pPr>
            <a:lvl4pPr marL="1828754" indent="0">
              <a:buNone/>
              <a:defRPr sz="1600"/>
            </a:lvl4pPr>
            <a:lvl5pPr marL="2438339" indent="0">
              <a:buNone/>
              <a:defRPr sz="1600"/>
            </a:lvl5pPr>
          </a:lstStyle>
          <a:p>
            <a:pPr lvl="0"/>
            <a:r>
              <a:rPr lang="nb-NO"/>
              <a:t>Kilde:</a:t>
            </a:r>
          </a:p>
        </p:txBody>
      </p:sp>
      <p:pic>
        <p:nvPicPr>
          <p:cNvPr id="17" name="Bilde 16" descr="NI-logo-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59545" y="469542"/>
            <a:ext cx="2423964" cy="510228"/>
          </a:xfrm>
          <a:prstGeom prst="rect">
            <a:avLst/>
          </a:prstGeom>
        </p:spPr>
      </p:pic>
    </p:spTree>
    <p:extLst>
      <p:ext uri="{BB962C8B-B14F-4D97-AF65-F5344CB8AC3E}">
        <p14:creationId xmlns:p14="http://schemas.microsoft.com/office/powerpoint/2010/main" val="298477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3_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775747" y="1816267"/>
            <a:ext cx="5218653" cy="4309897"/>
          </a:xfrm>
        </p:spPr>
        <p:txBody>
          <a:bodyPr/>
          <a:lstStyle>
            <a:lvl1pPr>
              <a:defRPr sz="34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291119" y="1816267"/>
            <a:ext cx="5319663" cy="4309897"/>
          </a:xfrm>
        </p:spPr>
        <p:txBody>
          <a:bodyPr/>
          <a:lstStyle>
            <a:lvl1pPr>
              <a:defRPr sz="34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Rektangel 7"/>
          <p:cNvSpPr/>
          <p:nvPr userDrawn="1"/>
        </p:nvSpPr>
        <p:spPr>
          <a:xfrm>
            <a:off x="2" y="0"/>
            <a:ext cx="217588" cy="6858000"/>
          </a:xfrm>
          <a:prstGeom prst="rect">
            <a:avLst/>
          </a:prstGeom>
          <a:solidFill>
            <a:srgbClr val="6BA4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p>
        </p:txBody>
      </p:sp>
      <p:cxnSp>
        <p:nvCxnSpPr>
          <p:cNvPr id="9" name="Rett linje 8"/>
          <p:cNvCxnSpPr/>
          <p:nvPr userDrawn="1"/>
        </p:nvCxnSpPr>
        <p:spPr>
          <a:xfrm>
            <a:off x="666362" y="267544"/>
            <a:ext cx="11054988" cy="0"/>
          </a:xfrm>
          <a:prstGeom prst="line">
            <a:avLst/>
          </a:prstGeom>
          <a:ln w="9525" cmpd="sng">
            <a:solidFill>
              <a:srgbClr val="6BA4B8"/>
            </a:solidFill>
          </a:ln>
          <a:effectLst/>
        </p:spPr>
        <p:style>
          <a:lnRef idx="2">
            <a:schemeClr val="accent1"/>
          </a:lnRef>
          <a:fillRef idx="0">
            <a:schemeClr val="accent1"/>
          </a:fillRef>
          <a:effectRef idx="1">
            <a:schemeClr val="accent1"/>
          </a:effectRef>
          <a:fontRef idx="minor">
            <a:schemeClr val="tx1"/>
          </a:fontRef>
        </p:style>
      </p:cxnSp>
      <p:cxnSp>
        <p:nvCxnSpPr>
          <p:cNvPr id="10" name="Rett linje 9"/>
          <p:cNvCxnSpPr/>
          <p:nvPr userDrawn="1"/>
        </p:nvCxnSpPr>
        <p:spPr>
          <a:xfrm>
            <a:off x="666362" y="6574811"/>
            <a:ext cx="11054988" cy="0"/>
          </a:xfrm>
          <a:prstGeom prst="line">
            <a:avLst/>
          </a:prstGeom>
          <a:ln w="9525" cmpd="sng">
            <a:solidFill>
              <a:srgbClr val="6BA4B8"/>
            </a:solidFill>
          </a:ln>
          <a:effectLst/>
        </p:spPr>
        <p:style>
          <a:lnRef idx="2">
            <a:schemeClr val="accent1"/>
          </a:lnRef>
          <a:fillRef idx="0">
            <a:schemeClr val="accent1"/>
          </a:fillRef>
          <a:effectRef idx="1">
            <a:schemeClr val="accent1"/>
          </a:effectRef>
          <a:fontRef idx="minor">
            <a:schemeClr val="tx1"/>
          </a:fontRef>
        </p:style>
      </p:cxnSp>
      <p:sp>
        <p:nvSpPr>
          <p:cNvPr id="11" name="Plassholder for dato 3"/>
          <p:cNvSpPr>
            <a:spLocks noGrp="1"/>
          </p:cNvSpPr>
          <p:nvPr>
            <p:ph type="dt" sz="half" idx="10"/>
          </p:nvPr>
        </p:nvSpPr>
        <p:spPr>
          <a:xfrm>
            <a:off x="775747" y="6207356"/>
            <a:ext cx="2844800" cy="365125"/>
          </a:xfrm>
        </p:spPr>
        <p:txBody>
          <a:bodyPr/>
          <a:lstStyle/>
          <a:p>
            <a:endParaRPr lang="nb-NO"/>
          </a:p>
        </p:txBody>
      </p:sp>
      <p:sp>
        <p:nvSpPr>
          <p:cNvPr id="12" name="Plassholder for bunntekst 4"/>
          <p:cNvSpPr>
            <a:spLocks noGrp="1"/>
          </p:cNvSpPr>
          <p:nvPr>
            <p:ph type="ftr" sz="quarter" idx="11"/>
          </p:nvPr>
        </p:nvSpPr>
        <p:spPr>
          <a:xfrm>
            <a:off x="4165600" y="6207356"/>
            <a:ext cx="3860800" cy="365125"/>
          </a:xfrm>
        </p:spPr>
        <p:txBody>
          <a:bodyPr/>
          <a:lstStyle/>
          <a:p>
            <a:endParaRPr lang="nb-NO"/>
          </a:p>
        </p:txBody>
      </p:sp>
      <p:sp>
        <p:nvSpPr>
          <p:cNvPr id="13" name="Plassholder for lysbildenummer 5"/>
          <p:cNvSpPr>
            <a:spLocks noGrp="1"/>
          </p:cNvSpPr>
          <p:nvPr>
            <p:ph type="sldNum" sz="quarter" idx="12"/>
          </p:nvPr>
        </p:nvSpPr>
        <p:spPr>
          <a:xfrm>
            <a:off x="8765980" y="6207356"/>
            <a:ext cx="2844800" cy="365125"/>
          </a:xfrm>
        </p:spPr>
        <p:txBody>
          <a:bodyPr/>
          <a:lstStyle/>
          <a:p>
            <a:fld id="{37613E94-8008-EF45-8DEF-8CC2B7F435A0}" type="slidenum">
              <a:t>‹#›</a:t>
            </a:fld>
            <a:endParaRPr lang="nb-NO"/>
          </a:p>
        </p:txBody>
      </p:sp>
      <p:sp>
        <p:nvSpPr>
          <p:cNvPr id="15" name="Tittel 1"/>
          <p:cNvSpPr>
            <a:spLocks noGrp="1"/>
          </p:cNvSpPr>
          <p:nvPr>
            <p:ph type="title"/>
          </p:nvPr>
        </p:nvSpPr>
        <p:spPr>
          <a:xfrm>
            <a:off x="775747" y="695292"/>
            <a:ext cx="8971712" cy="921005"/>
          </a:xfrm>
        </p:spPr>
        <p:txBody>
          <a:bodyPr>
            <a:normAutofit/>
          </a:bodyPr>
          <a:lstStyle>
            <a:lvl1pPr>
              <a:defRPr sz="4267" b="1">
                <a:solidFill>
                  <a:srgbClr val="6BA4B8"/>
                </a:solidFill>
              </a:defRPr>
            </a:lvl1pPr>
          </a:lstStyle>
          <a:p>
            <a:r>
              <a:rPr lang="nb-NO"/>
              <a:t>Klikk for å redigere tittelstil</a:t>
            </a:r>
            <a:endParaRPr lang="nb-NO" dirty="0"/>
          </a:p>
        </p:txBody>
      </p:sp>
      <p:sp>
        <p:nvSpPr>
          <p:cNvPr id="14" name="Plassholder for tekst 12"/>
          <p:cNvSpPr>
            <a:spLocks noGrp="1"/>
          </p:cNvSpPr>
          <p:nvPr>
            <p:ph type="body" sz="quarter" idx="13" hasCustomPrompt="1"/>
          </p:nvPr>
        </p:nvSpPr>
        <p:spPr>
          <a:xfrm>
            <a:off x="756171" y="6614522"/>
            <a:ext cx="3397251" cy="243479"/>
          </a:xfrm>
        </p:spPr>
        <p:txBody>
          <a:bodyPr>
            <a:noAutofit/>
          </a:bodyPr>
          <a:lstStyle>
            <a:lvl1pPr marL="0" indent="0">
              <a:buNone/>
              <a:defRPr sz="1067"/>
            </a:lvl1pPr>
            <a:lvl2pPr marL="609585" indent="0">
              <a:buNone/>
              <a:defRPr sz="1600"/>
            </a:lvl2pPr>
            <a:lvl3pPr marL="1219170" indent="0">
              <a:buNone/>
              <a:defRPr sz="1600"/>
            </a:lvl3pPr>
            <a:lvl4pPr marL="1828754" indent="0">
              <a:buNone/>
              <a:defRPr sz="1600"/>
            </a:lvl4pPr>
            <a:lvl5pPr marL="2438339" indent="0">
              <a:buNone/>
              <a:defRPr sz="1600"/>
            </a:lvl5pPr>
          </a:lstStyle>
          <a:p>
            <a:pPr lvl="0"/>
            <a:r>
              <a:rPr lang="nb-NO"/>
              <a:t>Kilde:</a:t>
            </a:r>
          </a:p>
        </p:txBody>
      </p:sp>
      <p:pic>
        <p:nvPicPr>
          <p:cNvPr id="17" name="Bilde 16" descr="NI-logo-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59545" y="469542"/>
            <a:ext cx="2423964" cy="510228"/>
          </a:xfrm>
          <a:prstGeom prst="rect">
            <a:avLst/>
          </a:prstGeom>
        </p:spPr>
      </p:pic>
    </p:spTree>
    <p:extLst>
      <p:ext uri="{BB962C8B-B14F-4D97-AF65-F5344CB8AC3E}">
        <p14:creationId xmlns:p14="http://schemas.microsoft.com/office/powerpoint/2010/main" val="1396351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5089153B-E4D4-4EF4-B1A3-D51BAE6A9278}" type="datetimeFigureOut">
              <a:rPr lang="en-US" smtClean="0"/>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CB887-D9F1-4A0E-8499-D9B6FA9A61F7}" type="slidenum">
              <a:rPr lang="en-US" smtClean="0"/>
              <a:t>‹#›</a:t>
            </a:fld>
            <a:endParaRPr lang="en-US"/>
          </a:p>
        </p:txBody>
      </p:sp>
    </p:spTree>
    <p:extLst>
      <p:ext uri="{BB962C8B-B14F-4D97-AF65-F5344CB8AC3E}">
        <p14:creationId xmlns:p14="http://schemas.microsoft.com/office/powerpoint/2010/main" val="37991771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4_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775747" y="1816267"/>
            <a:ext cx="5218653" cy="4309897"/>
          </a:xfrm>
        </p:spPr>
        <p:txBody>
          <a:bodyPr/>
          <a:lstStyle>
            <a:lvl1pPr>
              <a:defRPr sz="34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291119" y="1816267"/>
            <a:ext cx="5319663" cy="4309897"/>
          </a:xfrm>
        </p:spPr>
        <p:txBody>
          <a:bodyPr/>
          <a:lstStyle>
            <a:lvl1pPr>
              <a:defRPr sz="34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Rektangel 7"/>
          <p:cNvSpPr/>
          <p:nvPr userDrawn="1"/>
        </p:nvSpPr>
        <p:spPr>
          <a:xfrm>
            <a:off x="2" y="0"/>
            <a:ext cx="217588" cy="6858000"/>
          </a:xfrm>
          <a:prstGeom prst="rect">
            <a:avLst/>
          </a:prstGeom>
          <a:solidFill>
            <a:srgbClr val="6BA4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p>
        </p:txBody>
      </p:sp>
      <p:cxnSp>
        <p:nvCxnSpPr>
          <p:cNvPr id="9" name="Rett linje 8"/>
          <p:cNvCxnSpPr/>
          <p:nvPr userDrawn="1"/>
        </p:nvCxnSpPr>
        <p:spPr>
          <a:xfrm>
            <a:off x="666362" y="267544"/>
            <a:ext cx="11054988" cy="0"/>
          </a:xfrm>
          <a:prstGeom prst="line">
            <a:avLst/>
          </a:prstGeom>
          <a:ln w="9525" cmpd="sng">
            <a:solidFill>
              <a:srgbClr val="6BA4B8"/>
            </a:solidFill>
          </a:ln>
          <a:effectLst/>
        </p:spPr>
        <p:style>
          <a:lnRef idx="2">
            <a:schemeClr val="accent1"/>
          </a:lnRef>
          <a:fillRef idx="0">
            <a:schemeClr val="accent1"/>
          </a:fillRef>
          <a:effectRef idx="1">
            <a:schemeClr val="accent1"/>
          </a:effectRef>
          <a:fontRef idx="minor">
            <a:schemeClr val="tx1"/>
          </a:fontRef>
        </p:style>
      </p:cxnSp>
      <p:cxnSp>
        <p:nvCxnSpPr>
          <p:cNvPr id="10" name="Rett linje 9"/>
          <p:cNvCxnSpPr/>
          <p:nvPr userDrawn="1"/>
        </p:nvCxnSpPr>
        <p:spPr>
          <a:xfrm>
            <a:off x="666362" y="6574811"/>
            <a:ext cx="11054988" cy="0"/>
          </a:xfrm>
          <a:prstGeom prst="line">
            <a:avLst/>
          </a:prstGeom>
          <a:ln w="9525" cmpd="sng">
            <a:solidFill>
              <a:srgbClr val="6BA4B8"/>
            </a:solidFill>
          </a:ln>
          <a:effectLst/>
        </p:spPr>
        <p:style>
          <a:lnRef idx="2">
            <a:schemeClr val="accent1"/>
          </a:lnRef>
          <a:fillRef idx="0">
            <a:schemeClr val="accent1"/>
          </a:fillRef>
          <a:effectRef idx="1">
            <a:schemeClr val="accent1"/>
          </a:effectRef>
          <a:fontRef idx="minor">
            <a:schemeClr val="tx1"/>
          </a:fontRef>
        </p:style>
      </p:cxnSp>
      <p:sp>
        <p:nvSpPr>
          <p:cNvPr id="11" name="Plassholder for dato 3"/>
          <p:cNvSpPr>
            <a:spLocks noGrp="1"/>
          </p:cNvSpPr>
          <p:nvPr>
            <p:ph type="dt" sz="half" idx="10"/>
          </p:nvPr>
        </p:nvSpPr>
        <p:spPr>
          <a:xfrm>
            <a:off x="775747" y="6207356"/>
            <a:ext cx="2844800" cy="365125"/>
          </a:xfrm>
        </p:spPr>
        <p:txBody>
          <a:bodyPr/>
          <a:lstStyle/>
          <a:p>
            <a:endParaRPr lang="nb-NO"/>
          </a:p>
        </p:txBody>
      </p:sp>
      <p:sp>
        <p:nvSpPr>
          <p:cNvPr id="12" name="Plassholder for bunntekst 4"/>
          <p:cNvSpPr>
            <a:spLocks noGrp="1"/>
          </p:cNvSpPr>
          <p:nvPr>
            <p:ph type="ftr" sz="quarter" idx="11"/>
          </p:nvPr>
        </p:nvSpPr>
        <p:spPr>
          <a:xfrm>
            <a:off x="4165600" y="6207356"/>
            <a:ext cx="3860800" cy="365125"/>
          </a:xfrm>
        </p:spPr>
        <p:txBody>
          <a:bodyPr/>
          <a:lstStyle/>
          <a:p>
            <a:endParaRPr lang="nb-NO"/>
          </a:p>
        </p:txBody>
      </p:sp>
      <p:sp>
        <p:nvSpPr>
          <p:cNvPr id="13" name="Plassholder for lysbildenummer 5"/>
          <p:cNvSpPr>
            <a:spLocks noGrp="1"/>
          </p:cNvSpPr>
          <p:nvPr>
            <p:ph type="sldNum" sz="quarter" idx="12"/>
          </p:nvPr>
        </p:nvSpPr>
        <p:spPr>
          <a:xfrm>
            <a:off x="8765980" y="6207356"/>
            <a:ext cx="2844800" cy="365125"/>
          </a:xfrm>
        </p:spPr>
        <p:txBody>
          <a:bodyPr/>
          <a:lstStyle/>
          <a:p>
            <a:fld id="{37613E94-8008-EF45-8DEF-8CC2B7F435A0}" type="slidenum">
              <a:t>‹#›</a:t>
            </a:fld>
            <a:endParaRPr lang="nb-NO"/>
          </a:p>
        </p:txBody>
      </p:sp>
      <p:sp>
        <p:nvSpPr>
          <p:cNvPr id="15" name="Tittel 1"/>
          <p:cNvSpPr>
            <a:spLocks noGrp="1"/>
          </p:cNvSpPr>
          <p:nvPr>
            <p:ph type="title"/>
          </p:nvPr>
        </p:nvSpPr>
        <p:spPr>
          <a:xfrm>
            <a:off x="775747" y="695292"/>
            <a:ext cx="8971712" cy="921005"/>
          </a:xfrm>
        </p:spPr>
        <p:txBody>
          <a:bodyPr>
            <a:normAutofit/>
          </a:bodyPr>
          <a:lstStyle>
            <a:lvl1pPr>
              <a:defRPr sz="4267" b="1">
                <a:solidFill>
                  <a:srgbClr val="6BA4B8"/>
                </a:solidFill>
              </a:defRPr>
            </a:lvl1pPr>
          </a:lstStyle>
          <a:p>
            <a:r>
              <a:rPr lang="nb-NO"/>
              <a:t>Klikk for å redigere tittelstil</a:t>
            </a:r>
            <a:endParaRPr lang="nb-NO" dirty="0"/>
          </a:p>
        </p:txBody>
      </p:sp>
      <p:sp>
        <p:nvSpPr>
          <p:cNvPr id="14" name="Plassholder for tekst 12"/>
          <p:cNvSpPr>
            <a:spLocks noGrp="1"/>
          </p:cNvSpPr>
          <p:nvPr>
            <p:ph type="body" sz="quarter" idx="13" hasCustomPrompt="1"/>
          </p:nvPr>
        </p:nvSpPr>
        <p:spPr>
          <a:xfrm>
            <a:off x="756171" y="6614522"/>
            <a:ext cx="3397251" cy="243479"/>
          </a:xfrm>
        </p:spPr>
        <p:txBody>
          <a:bodyPr>
            <a:noAutofit/>
          </a:bodyPr>
          <a:lstStyle>
            <a:lvl1pPr marL="0" indent="0">
              <a:buNone/>
              <a:defRPr sz="1067"/>
            </a:lvl1pPr>
            <a:lvl2pPr marL="609585" indent="0">
              <a:buNone/>
              <a:defRPr sz="1600"/>
            </a:lvl2pPr>
            <a:lvl3pPr marL="1219170" indent="0">
              <a:buNone/>
              <a:defRPr sz="1600"/>
            </a:lvl3pPr>
            <a:lvl4pPr marL="1828754" indent="0">
              <a:buNone/>
              <a:defRPr sz="1600"/>
            </a:lvl4pPr>
            <a:lvl5pPr marL="2438339" indent="0">
              <a:buNone/>
              <a:defRPr sz="1600"/>
            </a:lvl5pPr>
          </a:lstStyle>
          <a:p>
            <a:pPr lvl="0"/>
            <a:r>
              <a:rPr lang="nb-NO"/>
              <a:t>Kilde:</a:t>
            </a:r>
          </a:p>
        </p:txBody>
      </p:sp>
      <p:pic>
        <p:nvPicPr>
          <p:cNvPr id="17" name="Bilde 16" descr="NI-logo-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59545" y="469542"/>
            <a:ext cx="2423964" cy="510228"/>
          </a:xfrm>
          <a:prstGeom prst="rect">
            <a:avLst/>
          </a:prstGeom>
        </p:spPr>
      </p:pic>
    </p:spTree>
    <p:extLst>
      <p:ext uri="{BB962C8B-B14F-4D97-AF65-F5344CB8AC3E}">
        <p14:creationId xmlns:p14="http://schemas.microsoft.com/office/powerpoint/2010/main" val="3649529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telside HVIT ELEMENT">
    <p:bg>
      <p:bgRef idx="1002">
        <a:schemeClr val="bg2"/>
      </p:bgRef>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9A1A155-A399-4D42-8359-499393FE6DA5}"/>
              </a:ext>
            </a:extLst>
          </p:cNvPr>
          <p:cNvSpPr/>
          <p:nvPr/>
        </p:nvSpPr>
        <p:spPr>
          <a:xfrm>
            <a:off x="-19050" y="0"/>
            <a:ext cx="122110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Bilde 10">
            <a:extLst>
              <a:ext uri="{FF2B5EF4-FFF2-40B4-BE49-F238E27FC236}">
                <a16:creationId xmlns:a16="http://schemas.microsoft.com/office/drawing/2014/main" id="{03B76B47-54E1-034D-8BAE-F6F5F72645F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9050" y="3813826"/>
            <a:ext cx="12244750" cy="2539157"/>
          </a:xfrm>
          <a:prstGeom prst="rect">
            <a:avLst/>
          </a:prstGeom>
        </p:spPr>
      </p:pic>
      <p:sp>
        <p:nvSpPr>
          <p:cNvPr id="25" name="Plassholder for tekst 24"/>
          <p:cNvSpPr>
            <a:spLocks noGrp="1"/>
          </p:cNvSpPr>
          <p:nvPr>
            <p:ph type="body" sz="quarter" idx="24" hasCustomPrompt="1"/>
          </p:nvPr>
        </p:nvSpPr>
        <p:spPr>
          <a:xfrm>
            <a:off x="-19050" y="0"/>
            <a:ext cx="12211050" cy="850362"/>
          </a:xfrm>
          <a:blipFill dpi="0" rotWithShape="1">
            <a:blip r:embed="rId3" cstate="print">
              <a:alphaModFix amt="80000"/>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200"/>
            </a:lvl1pPr>
          </a:lstStyle>
          <a:p>
            <a:pPr lvl="0"/>
            <a:r>
              <a:rPr lang="en-US" dirty="0"/>
              <a:t>?</a:t>
            </a:r>
            <a:endParaRPr lang="nb-NO" dirty="0"/>
          </a:p>
        </p:txBody>
      </p:sp>
      <p:sp>
        <p:nvSpPr>
          <p:cNvPr id="22" name="Plassholder for tekst 18"/>
          <p:cNvSpPr>
            <a:spLocks noGrp="1"/>
          </p:cNvSpPr>
          <p:nvPr>
            <p:ph type="body" sz="quarter" idx="23" hasCustomPrompt="1"/>
          </p:nvPr>
        </p:nvSpPr>
        <p:spPr>
          <a:xfrm>
            <a:off x="-19050" y="2032921"/>
            <a:ext cx="6121270" cy="2160000"/>
          </a:xfrm>
          <a:solidFill>
            <a:schemeClr val="tx1">
              <a:alpha val="80000"/>
            </a:schemeClr>
          </a:solidFill>
        </p:spPr>
        <p:txBody>
          <a:bodyPr lIns="792000" rIns="144000" anchor="ctr" anchorCtr="0">
            <a:noAutofit/>
          </a:bodyPr>
          <a:lstStyle>
            <a:lvl1pPr marL="0" indent="0">
              <a:buNone/>
              <a:defRPr sz="3600" b="1" baseline="0">
                <a:solidFill>
                  <a:schemeClr val="bg1"/>
                </a:solidFill>
                <a:latin typeface="Arial" panose="020B0604020202020204" pitchFamily="34" charset="0"/>
                <a:ea typeface="Open Sans Semibold" panose="020B0706030804020204" pitchFamily="34" charset="0"/>
                <a:cs typeface="Arial" panose="020B0604020202020204" pitchFamily="34" charset="0"/>
              </a:defRPr>
            </a:lvl1pPr>
          </a:lstStyle>
          <a:p>
            <a:pPr lvl="0"/>
            <a:r>
              <a:rPr lang="en-US" dirty="0" err="1"/>
              <a:t>Tittel</a:t>
            </a:r>
            <a:r>
              <a:rPr lang="en-US" dirty="0"/>
              <a:t> p</a:t>
            </a:r>
            <a:r>
              <a:rPr lang="nb-NO" dirty="0"/>
              <a:t>å maks tre linjer</a:t>
            </a:r>
          </a:p>
        </p:txBody>
      </p:sp>
      <p:sp>
        <p:nvSpPr>
          <p:cNvPr id="3" name="Plassholder for tekst 2"/>
          <p:cNvSpPr>
            <a:spLocks noGrp="1"/>
          </p:cNvSpPr>
          <p:nvPr>
            <p:ph type="body" sz="quarter" idx="16" hasCustomPrompt="1"/>
          </p:nvPr>
        </p:nvSpPr>
        <p:spPr>
          <a:xfrm>
            <a:off x="-19050" y="4192921"/>
            <a:ext cx="6121270" cy="336798"/>
          </a:xfrm>
          <a:solidFill>
            <a:schemeClr val="tx1">
              <a:lumMod val="65000"/>
              <a:lumOff val="35000"/>
              <a:alpha val="77647"/>
            </a:schemeClr>
          </a:solidFill>
        </p:spPr>
        <p:txBody>
          <a:bodyPr rIns="144000" anchor="ctr" anchorCtr="0">
            <a:noAutofit/>
          </a:bodyPr>
          <a:lstStyle>
            <a:lvl1pPr marL="396000" indent="0" algn="r">
              <a:lnSpc>
                <a:spcPts val="2300"/>
              </a:lnSpc>
              <a:spcBef>
                <a:spcPts val="0"/>
              </a:spcBef>
              <a:spcAft>
                <a:spcPts val="0"/>
              </a:spcAft>
              <a:buNone/>
              <a:defRPr sz="1800" baseline="0">
                <a:solidFill>
                  <a:schemeClr val="bg1"/>
                </a:solidFill>
              </a:defRPr>
            </a:lvl1pPr>
          </a:lstStyle>
          <a:p>
            <a:pPr lvl="0"/>
            <a:r>
              <a:rPr lang="en-US" dirty="0" err="1"/>
              <a:t>Navn</a:t>
            </a:r>
            <a:r>
              <a:rPr lang="en-US" dirty="0"/>
              <a:t> p</a:t>
            </a:r>
            <a:r>
              <a:rPr lang="nb-NO" dirty="0"/>
              <a:t>å foredragsholder</a:t>
            </a:r>
          </a:p>
        </p:txBody>
      </p:sp>
      <p:sp>
        <p:nvSpPr>
          <p:cNvPr id="10" name="Plassholder for tekst 2"/>
          <p:cNvSpPr>
            <a:spLocks noGrp="1"/>
          </p:cNvSpPr>
          <p:nvPr>
            <p:ph type="body" sz="quarter" idx="17" hasCustomPrompt="1"/>
          </p:nvPr>
        </p:nvSpPr>
        <p:spPr>
          <a:xfrm>
            <a:off x="-19050" y="4529719"/>
            <a:ext cx="6121270" cy="336798"/>
          </a:xfrm>
          <a:solidFill>
            <a:schemeClr val="tx1">
              <a:lumMod val="65000"/>
              <a:lumOff val="35000"/>
              <a:alpha val="78000"/>
            </a:schemeClr>
          </a:solidFill>
        </p:spPr>
        <p:txBody>
          <a:bodyPr rIns="144000" anchor="ctr" anchorCtr="0">
            <a:noAutofit/>
          </a:bodyPr>
          <a:lstStyle>
            <a:lvl1pPr marL="396000" indent="0" algn="r">
              <a:lnSpc>
                <a:spcPts val="2300"/>
              </a:lnSpc>
              <a:spcBef>
                <a:spcPts val="0"/>
              </a:spcBef>
              <a:buNone/>
              <a:defRPr sz="1400">
                <a:solidFill>
                  <a:schemeClr val="bg1"/>
                </a:solidFill>
              </a:defRPr>
            </a:lvl1pPr>
          </a:lstStyle>
          <a:p>
            <a:pPr lvl="0"/>
            <a:r>
              <a:rPr lang="nb-NO" dirty="0"/>
              <a:t>Sted og dato</a:t>
            </a:r>
          </a:p>
        </p:txBody>
      </p:sp>
    </p:spTree>
    <p:extLst>
      <p:ext uri="{BB962C8B-B14F-4D97-AF65-F5344CB8AC3E}">
        <p14:creationId xmlns:p14="http://schemas.microsoft.com/office/powerpoint/2010/main" val="33771631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bg/>
                                          </p:spTgt>
                                        </p:tgtEl>
                                        <p:attrNameLst>
                                          <p:attrName>style.visibility</p:attrName>
                                        </p:attrNameLst>
                                      </p:cBhvr>
                                      <p:to>
                                        <p:strVal val="visible"/>
                                      </p:to>
                                    </p:set>
                                    <p:animEffect transition="in" filter="fade">
                                      <p:cBhvr>
                                        <p:cTn id="7" dur="1250"/>
                                        <p:tgtEl>
                                          <p:spTgt spid="2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1250"/>
                                        <p:tgtEl>
                                          <p:spTgt spid="22">
                                            <p:txEl>
                                              <p:pRg st="0" end="0"/>
                                            </p:txEl>
                                          </p:spTgt>
                                        </p:tgtEl>
                                      </p:cBhvr>
                                    </p:animEffect>
                                  </p:childTnLst>
                                </p:cTn>
                              </p:par>
                            </p:childTnLst>
                          </p:cTn>
                        </p:par>
                        <p:par>
                          <p:cTn id="11" fill="hold">
                            <p:stCondLst>
                              <p:cond delay="1250"/>
                            </p:stCondLst>
                            <p:childTnLst>
                              <p:par>
                                <p:cTn id="12" presetID="10" presetClass="entr" presetSubtype="0"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1250"/>
                                        <p:tgtEl>
                                          <p:spTgt spid="3">
                                            <p:bg/>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250"/>
                                        <p:tgtEl>
                                          <p:spTgt spid="3">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bg/>
                                          </p:spTgt>
                                        </p:tgtEl>
                                        <p:attrNameLst>
                                          <p:attrName>style.visibility</p:attrName>
                                        </p:attrNameLst>
                                      </p:cBhvr>
                                      <p:to>
                                        <p:strVal val="visible"/>
                                      </p:to>
                                    </p:set>
                                    <p:animEffect transition="in" filter="fade">
                                      <p:cBhvr>
                                        <p:cTn id="20" dur="1250"/>
                                        <p:tgtEl>
                                          <p:spTgt spid="10">
                                            <p:bg/>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125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animBg="1">
        <p:tmplLst>
          <p:tmpl>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250"/>
                        <p:tgtEl>
                          <p:spTgt spid="22"/>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250"/>
                        <p:tgtEl>
                          <p:spTgt spid="22"/>
                        </p:tgtEl>
                      </p:cBhvr>
                    </p:animEffect>
                  </p:childTnLst>
                </p:cTn>
              </p:par>
            </p:tnLst>
          </p:tmpl>
        </p:tmplLst>
      </p:bldP>
      <p:bldP spid="3" grpId="0" uiExpand="1" build="p" animBg="1">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25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250"/>
                        <p:tgtEl>
                          <p:spTgt spid="3"/>
                        </p:tgtEl>
                      </p:cBhvr>
                    </p:animEffect>
                  </p:childTnLst>
                </p:cTn>
              </p:par>
            </p:tnLst>
          </p:tmpl>
        </p:tmplLst>
      </p:bldP>
      <p:bldP spid="10" grpId="0" uiExpand="1" build="p" animBg="1">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250"/>
                        <p:tgtEl>
                          <p:spTgt spid="10"/>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250"/>
                        <p:tgtEl>
                          <p:spTgt spid="10"/>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telside FOTO m/fliter ELEMENT ">
    <p:bg>
      <p:bgRef idx="1002">
        <a:schemeClr val="bg2"/>
      </p:bgRef>
    </p:bg>
    <p:spTree>
      <p:nvGrpSpPr>
        <p:cNvPr id="1" name=""/>
        <p:cNvGrpSpPr/>
        <p:nvPr/>
      </p:nvGrpSpPr>
      <p:grpSpPr>
        <a:xfrm>
          <a:off x="0" y="0"/>
          <a:ext cx="0" cy="0"/>
          <a:chOff x="0" y="0"/>
          <a:chExt cx="0" cy="0"/>
        </a:xfrm>
      </p:grpSpPr>
      <p:sp>
        <p:nvSpPr>
          <p:cNvPr id="5" name="Plassholder for bilde 4" title="Klikk ikonet for å legge til et bilde"/>
          <p:cNvSpPr>
            <a:spLocks noGrp="1"/>
          </p:cNvSpPr>
          <p:nvPr>
            <p:ph type="pic" sz="quarter" idx="18" hasCustomPrompt="1"/>
          </p:nvPr>
        </p:nvSpPr>
        <p:spPr>
          <a:xfrm>
            <a:off x="0" y="0"/>
            <a:ext cx="12211050" cy="6858000"/>
          </a:xfrm>
          <a:solidFill>
            <a:schemeClr val="accent3"/>
          </a:solidFill>
        </p:spPr>
        <p:txBody>
          <a:bodyPr wrap="none" lIns="1800000" tIns="36000" anchor="ctr" anchorCtr="1">
            <a:noAutofit/>
          </a:bodyPr>
          <a:lstStyle>
            <a:lvl1pPr marL="0" marR="0" indent="0" algn="r" defTabSz="914400" rtl="0" eaLnBrk="1" fontAlgn="auto" latinLnBrk="0" hangingPunct="1">
              <a:lnSpc>
                <a:spcPct val="100000"/>
              </a:lnSpc>
              <a:spcBef>
                <a:spcPts val="1000"/>
              </a:spcBef>
              <a:spcAft>
                <a:spcPts val="0"/>
              </a:spcAft>
              <a:buClrTx/>
              <a:buSzTx/>
              <a:buFontTx/>
              <a:buNone/>
              <a:tabLst/>
              <a:defRPr sz="1400">
                <a:solidFill>
                  <a:schemeClr val="bg2">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dirty="0"/>
              <a:t>Sett inn bilde</a:t>
            </a:r>
          </a:p>
        </p:txBody>
      </p:sp>
      <p:sp>
        <p:nvSpPr>
          <p:cNvPr id="9" name="Plassholder for tekst 19">
            <a:extLst>
              <a:ext uri="{FF2B5EF4-FFF2-40B4-BE49-F238E27FC236}">
                <a16:creationId xmlns:a16="http://schemas.microsoft.com/office/drawing/2014/main" id="{4FCFDAB1-8699-184D-80CE-887CB40851A2}"/>
              </a:ext>
            </a:extLst>
          </p:cNvPr>
          <p:cNvSpPr>
            <a:spLocks noGrp="1"/>
          </p:cNvSpPr>
          <p:nvPr>
            <p:ph type="body" sz="quarter" idx="25" hasCustomPrompt="1"/>
          </p:nvPr>
        </p:nvSpPr>
        <p:spPr>
          <a:xfrm>
            <a:off x="-19050" y="3800548"/>
            <a:ext cx="12230100" cy="3057451"/>
          </a:xfrm>
          <a:blipFill>
            <a:blip r:embed="rId2"/>
            <a:stretch>
              <a:fillRect/>
            </a:stretch>
          </a:blipFill>
        </p:spPr>
        <p:txBody>
          <a:bodyPr/>
          <a:lstStyle>
            <a:lvl1pPr marL="0" indent="0">
              <a:buNone/>
              <a:defRPr/>
            </a:lvl1pPr>
          </a:lstStyle>
          <a:p>
            <a:pPr lvl="0"/>
            <a:r>
              <a:rPr lang="nb-NO" dirty="0"/>
              <a:t> </a:t>
            </a:r>
          </a:p>
        </p:txBody>
      </p:sp>
      <p:sp>
        <p:nvSpPr>
          <p:cNvPr id="25" name="Plassholder for tekst 24"/>
          <p:cNvSpPr>
            <a:spLocks noGrp="1"/>
          </p:cNvSpPr>
          <p:nvPr>
            <p:ph type="body" sz="quarter" idx="24" hasCustomPrompt="1"/>
          </p:nvPr>
        </p:nvSpPr>
        <p:spPr>
          <a:xfrm>
            <a:off x="-19050" y="0"/>
            <a:ext cx="12211050" cy="850362"/>
          </a:xfrm>
          <a:blipFill dpi="0" rotWithShape="1">
            <a:blip r:embed="rId3" cstate="print">
              <a:alphaModFix amt="80000"/>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200"/>
            </a:lvl1pPr>
          </a:lstStyle>
          <a:p>
            <a:pPr lvl="0"/>
            <a:r>
              <a:rPr lang="en-US" dirty="0"/>
              <a:t>?</a:t>
            </a:r>
            <a:endParaRPr lang="nb-NO" dirty="0"/>
          </a:p>
        </p:txBody>
      </p:sp>
      <p:sp>
        <p:nvSpPr>
          <p:cNvPr id="22" name="Plassholder for tekst 18"/>
          <p:cNvSpPr>
            <a:spLocks noGrp="1"/>
          </p:cNvSpPr>
          <p:nvPr>
            <p:ph type="body" sz="quarter" idx="23" hasCustomPrompt="1"/>
          </p:nvPr>
        </p:nvSpPr>
        <p:spPr>
          <a:xfrm>
            <a:off x="-19050" y="2032921"/>
            <a:ext cx="6121270" cy="2160000"/>
          </a:xfrm>
          <a:solidFill>
            <a:schemeClr val="tx1">
              <a:alpha val="80000"/>
            </a:schemeClr>
          </a:solidFill>
        </p:spPr>
        <p:txBody>
          <a:bodyPr lIns="792000" rIns="144000" anchor="ctr" anchorCtr="0">
            <a:noAutofit/>
          </a:bodyPr>
          <a:lstStyle>
            <a:lvl1pPr marL="0" indent="0">
              <a:buNone/>
              <a:defRPr sz="3600" b="1" baseline="0">
                <a:solidFill>
                  <a:schemeClr val="bg1"/>
                </a:solidFill>
                <a:latin typeface="Arial" panose="020B0604020202020204" pitchFamily="34" charset="0"/>
                <a:ea typeface="Open Sans Semibold" panose="020B0706030804020204" pitchFamily="34" charset="0"/>
                <a:cs typeface="Arial" panose="020B0604020202020204" pitchFamily="34" charset="0"/>
              </a:defRPr>
            </a:lvl1pPr>
          </a:lstStyle>
          <a:p>
            <a:pPr lvl="0"/>
            <a:r>
              <a:rPr lang="en-US" dirty="0" err="1"/>
              <a:t>Tittel</a:t>
            </a:r>
            <a:r>
              <a:rPr lang="en-US" dirty="0"/>
              <a:t> p</a:t>
            </a:r>
            <a:r>
              <a:rPr lang="nb-NO" dirty="0"/>
              <a:t>å maks tre linjer</a:t>
            </a:r>
          </a:p>
        </p:txBody>
      </p:sp>
      <p:sp>
        <p:nvSpPr>
          <p:cNvPr id="3" name="Plassholder for tekst 2"/>
          <p:cNvSpPr>
            <a:spLocks noGrp="1"/>
          </p:cNvSpPr>
          <p:nvPr>
            <p:ph type="body" sz="quarter" idx="16" hasCustomPrompt="1"/>
          </p:nvPr>
        </p:nvSpPr>
        <p:spPr>
          <a:xfrm>
            <a:off x="-19050" y="4192921"/>
            <a:ext cx="6121270" cy="336798"/>
          </a:xfrm>
          <a:solidFill>
            <a:schemeClr val="tx1">
              <a:lumMod val="65000"/>
              <a:lumOff val="35000"/>
              <a:alpha val="77647"/>
            </a:schemeClr>
          </a:solidFill>
        </p:spPr>
        <p:txBody>
          <a:bodyPr rIns="144000" anchor="ctr" anchorCtr="0">
            <a:noAutofit/>
          </a:bodyPr>
          <a:lstStyle>
            <a:lvl1pPr marL="396000" indent="0" algn="r">
              <a:lnSpc>
                <a:spcPts val="2300"/>
              </a:lnSpc>
              <a:spcBef>
                <a:spcPts val="0"/>
              </a:spcBef>
              <a:spcAft>
                <a:spcPts val="0"/>
              </a:spcAft>
              <a:buNone/>
              <a:defRPr sz="1800" baseline="0">
                <a:solidFill>
                  <a:schemeClr val="bg1"/>
                </a:solidFill>
              </a:defRPr>
            </a:lvl1pPr>
          </a:lstStyle>
          <a:p>
            <a:pPr lvl="0"/>
            <a:r>
              <a:rPr lang="en-US" dirty="0" err="1"/>
              <a:t>Navn</a:t>
            </a:r>
            <a:r>
              <a:rPr lang="en-US" dirty="0"/>
              <a:t> p</a:t>
            </a:r>
            <a:r>
              <a:rPr lang="nb-NO" dirty="0"/>
              <a:t>å foredragsholder</a:t>
            </a:r>
          </a:p>
        </p:txBody>
      </p:sp>
      <p:sp>
        <p:nvSpPr>
          <p:cNvPr id="10" name="Plassholder for tekst 2"/>
          <p:cNvSpPr>
            <a:spLocks noGrp="1"/>
          </p:cNvSpPr>
          <p:nvPr>
            <p:ph type="body" sz="quarter" idx="17" hasCustomPrompt="1"/>
          </p:nvPr>
        </p:nvSpPr>
        <p:spPr>
          <a:xfrm>
            <a:off x="-19050" y="4529719"/>
            <a:ext cx="6121270" cy="336798"/>
          </a:xfrm>
          <a:solidFill>
            <a:schemeClr val="tx1">
              <a:lumMod val="65000"/>
              <a:lumOff val="35000"/>
              <a:alpha val="78000"/>
            </a:schemeClr>
          </a:solidFill>
        </p:spPr>
        <p:txBody>
          <a:bodyPr rIns="144000" anchor="ctr" anchorCtr="0">
            <a:noAutofit/>
          </a:bodyPr>
          <a:lstStyle>
            <a:lvl1pPr marL="396000" indent="0" algn="r">
              <a:lnSpc>
                <a:spcPts val="2300"/>
              </a:lnSpc>
              <a:spcBef>
                <a:spcPts val="0"/>
              </a:spcBef>
              <a:buNone/>
              <a:defRPr sz="1400">
                <a:solidFill>
                  <a:schemeClr val="bg1"/>
                </a:solidFill>
              </a:defRPr>
            </a:lvl1pPr>
          </a:lstStyle>
          <a:p>
            <a:pPr lvl="0"/>
            <a:r>
              <a:rPr lang="nb-NO" dirty="0"/>
              <a:t>Sted og dato</a:t>
            </a:r>
          </a:p>
        </p:txBody>
      </p:sp>
      <p:sp>
        <p:nvSpPr>
          <p:cNvPr id="8" name="Plassholder for tekst 3"/>
          <p:cNvSpPr>
            <a:spLocks noGrp="1"/>
          </p:cNvSpPr>
          <p:nvPr>
            <p:ph type="body" sz="quarter" idx="15" hasCustomPrompt="1"/>
          </p:nvPr>
        </p:nvSpPr>
        <p:spPr>
          <a:xfrm>
            <a:off x="8131359" y="6407992"/>
            <a:ext cx="4060641" cy="450008"/>
          </a:xfrm>
        </p:spPr>
        <p:txBody>
          <a:bodyPr rIns="180000">
            <a:normAutofit/>
          </a:bodyPr>
          <a:lstStyle>
            <a:lvl1pPr marL="0" indent="0" algn="r">
              <a:buNone/>
              <a:defRPr sz="1000" baseline="0">
                <a:solidFill>
                  <a:schemeClr val="bg2">
                    <a:lumMod val="75000"/>
                  </a:schemeClr>
                </a:solidFill>
              </a:defRPr>
            </a:lvl1pPr>
          </a:lstStyle>
          <a:p>
            <a:pPr lvl="0"/>
            <a:r>
              <a:rPr lang="nb-NO" dirty="0"/>
              <a:t>Foto: © Navn på fotograf og bildebyrå</a:t>
            </a:r>
          </a:p>
        </p:txBody>
      </p:sp>
    </p:spTree>
    <p:extLst>
      <p:ext uri="{BB962C8B-B14F-4D97-AF65-F5344CB8AC3E}">
        <p14:creationId xmlns:p14="http://schemas.microsoft.com/office/powerpoint/2010/main" val="20153402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bg/>
                                          </p:spTgt>
                                        </p:tgtEl>
                                        <p:attrNameLst>
                                          <p:attrName>style.visibility</p:attrName>
                                        </p:attrNameLst>
                                      </p:cBhvr>
                                      <p:to>
                                        <p:strVal val="visible"/>
                                      </p:to>
                                    </p:set>
                                    <p:animEffect transition="in" filter="fade">
                                      <p:cBhvr>
                                        <p:cTn id="7" dur="1250"/>
                                        <p:tgtEl>
                                          <p:spTgt spid="2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1250"/>
                                        <p:tgtEl>
                                          <p:spTgt spid="22">
                                            <p:txEl>
                                              <p:pRg st="0" end="0"/>
                                            </p:txEl>
                                          </p:spTgt>
                                        </p:tgtEl>
                                      </p:cBhvr>
                                    </p:animEffect>
                                  </p:childTnLst>
                                </p:cTn>
                              </p:par>
                            </p:childTnLst>
                          </p:cTn>
                        </p:par>
                        <p:par>
                          <p:cTn id="11" fill="hold">
                            <p:stCondLst>
                              <p:cond delay="1250"/>
                            </p:stCondLst>
                            <p:childTnLst>
                              <p:par>
                                <p:cTn id="12" presetID="10" presetClass="entr" presetSubtype="0"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1250"/>
                                        <p:tgtEl>
                                          <p:spTgt spid="3">
                                            <p:bg/>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250"/>
                                        <p:tgtEl>
                                          <p:spTgt spid="3">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bg/>
                                          </p:spTgt>
                                        </p:tgtEl>
                                        <p:attrNameLst>
                                          <p:attrName>style.visibility</p:attrName>
                                        </p:attrNameLst>
                                      </p:cBhvr>
                                      <p:to>
                                        <p:strVal val="visible"/>
                                      </p:to>
                                    </p:set>
                                    <p:animEffect transition="in" filter="fade">
                                      <p:cBhvr>
                                        <p:cTn id="20" dur="1250"/>
                                        <p:tgtEl>
                                          <p:spTgt spid="10">
                                            <p:bg/>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125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animBg="1">
        <p:tmplLst>
          <p:tmpl>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250"/>
                        <p:tgtEl>
                          <p:spTgt spid="22"/>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250"/>
                        <p:tgtEl>
                          <p:spTgt spid="22"/>
                        </p:tgtEl>
                      </p:cBhvr>
                    </p:animEffect>
                  </p:childTnLst>
                </p:cTn>
              </p:par>
            </p:tnLst>
          </p:tmpl>
        </p:tmplLst>
      </p:bldP>
      <p:bldP spid="3" grpId="0" uiExpand="1" build="p" animBg="1">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25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250"/>
                        <p:tgtEl>
                          <p:spTgt spid="3"/>
                        </p:tgtEl>
                      </p:cBhvr>
                    </p:animEffect>
                  </p:childTnLst>
                </p:cTn>
              </p:par>
            </p:tnLst>
          </p:tmpl>
        </p:tmplLst>
      </p:bldP>
      <p:bldP spid="10" grpId="0" uiExpand="1" build="p" animBg="1">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250"/>
                        <p:tgtEl>
                          <p:spTgt spid="10"/>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250"/>
                        <p:tgtEl>
                          <p:spTgt spid="10"/>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telside FARGEFOTO ELEMENT">
    <p:bg>
      <p:bgRef idx="1002">
        <a:schemeClr val="bg2"/>
      </p:bgRef>
    </p:bg>
    <p:spTree>
      <p:nvGrpSpPr>
        <p:cNvPr id="1" name=""/>
        <p:cNvGrpSpPr/>
        <p:nvPr/>
      </p:nvGrpSpPr>
      <p:grpSpPr>
        <a:xfrm>
          <a:off x="0" y="0"/>
          <a:ext cx="0" cy="0"/>
          <a:chOff x="0" y="0"/>
          <a:chExt cx="0" cy="0"/>
        </a:xfrm>
      </p:grpSpPr>
      <p:sp>
        <p:nvSpPr>
          <p:cNvPr id="5" name="Plassholder for bilde 4" title="Klikk ikonet for å legge til et bilde"/>
          <p:cNvSpPr>
            <a:spLocks noGrp="1"/>
          </p:cNvSpPr>
          <p:nvPr>
            <p:ph type="pic" sz="quarter" idx="18" hasCustomPrompt="1"/>
          </p:nvPr>
        </p:nvSpPr>
        <p:spPr>
          <a:xfrm>
            <a:off x="0" y="0"/>
            <a:ext cx="12211050" cy="6858000"/>
          </a:xfrm>
          <a:solidFill>
            <a:schemeClr val="bg1">
              <a:lumMod val="95000"/>
            </a:schemeClr>
          </a:solidFill>
        </p:spPr>
        <p:txBody>
          <a:bodyPr wrap="none" lIns="1800000" tIns="36000" anchor="ctr" anchorCtr="1">
            <a:noAutofit/>
          </a:bodyPr>
          <a:lstStyle>
            <a:lvl1pPr marL="0" marR="0" indent="0" algn="r" defTabSz="914400" rtl="0" eaLnBrk="1" fontAlgn="auto" latinLnBrk="0" hangingPunct="1">
              <a:lnSpc>
                <a:spcPct val="100000"/>
              </a:lnSpc>
              <a:spcBef>
                <a:spcPts val="1000"/>
              </a:spcBef>
              <a:spcAft>
                <a:spcPts val="0"/>
              </a:spcAft>
              <a:buClrTx/>
              <a:buSzTx/>
              <a:buFontTx/>
              <a:buNone/>
              <a:tabLst/>
              <a:defRPr sz="1400">
                <a:solidFill>
                  <a:schemeClr val="bg2">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dirty="0"/>
              <a:t>Sett inn bilde</a:t>
            </a:r>
          </a:p>
        </p:txBody>
      </p:sp>
      <p:sp>
        <p:nvSpPr>
          <p:cNvPr id="9" name="Plassholder for tekst 19">
            <a:extLst>
              <a:ext uri="{FF2B5EF4-FFF2-40B4-BE49-F238E27FC236}">
                <a16:creationId xmlns:a16="http://schemas.microsoft.com/office/drawing/2014/main" id="{4FCFDAB1-8699-184D-80CE-887CB40851A2}"/>
              </a:ext>
            </a:extLst>
          </p:cNvPr>
          <p:cNvSpPr>
            <a:spLocks noGrp="1"/>
          </p:cNvSpPr>
          <p:nvPr>
            <p:ph type="body" sz="quarter" idx="25" hasCustomPrompt="1"/>
          </p:nvPr>
        </p:nvSpPr>
        <p:spPr>
          <a:xfrm>
            <a:off x="-19050" y="3800549"/>
            <a:ext cx="12230100" cy="2548828"/>
          </a:xfrm>
          <a:blipFill>
            <a:blip r:embed="rId2"/>
            <a:stretch>
              <a:fillRect/>
            </a:stretch>
          </a:blipFill>
        </p:spPr>
        <p:txBody>
          <a:bodyPr/>
          <a:lstStyle>
            <a:lvl1pPr marL="0" indent="0">
              <a:buNone/>
              <a:defRPr/>
            </a:lvl1pPr>
          </a:lstStyle>
          <a:p>
            <a:pPr lvl="0"/>
            <a:r>
              <a:rPr lang="nb-NO" dirty="0"/>
              <a:t> </a:t>
            </a:r>
          </a:p>
        </p:txBody>
      </p:sp>
      <p:sp>
        <p:nvSpPr>
          <p:cNvPr id="25" name="Plassholder for tekst 24"/>
          <p:cNvSpPr>
            <a:spLocks noGrp="1"/>
          </p:cNvSpPr>
          <p:nvPr>
            <p:ph type="body" sz="quarter" idx="24" hasCustomPrompt="1"/>
          </p:nvPr>
        </p:nvSpPr>
        <p:spPr>
          <a:xfrm>
            <a:off x="-19050" y="0"/>
            <a:ext cx="12211050" cy="850362"/>
          </a:xfrm>
          <a:blipFill dpi="0" rotWithShape="1">
            <a:blip r:embed="rId3" cstate="print">
              <a:alphaModFix amt="80000"/>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200"/>
            </a:lvl1pPr>
          </a:lstStyle>
          <a:p>
            <a:pPr lvl="0"/>
            <a:r>
              <a:rPr lang="en-US" dirty="0"/>
              <a:t>?</a:t>
            </a:r>
            <a:endParaRPr lang="nb-NO" dirty="0"/>
          </a:p>
        </p:txBody>
      </p:sp>
      <p:sp>
        <p:nvSpPr>
          <p:cNvPr id="22" name="Plassholder for tekst 18"/>
          <p:cNvSpPr>
            <a:spLocks noGrp="1"/>
          </p:cNvSpPr>
          <p:nvPr>
            <p:ph type="body" sz="quarter" idx="23" hasCustomPrompt="1"/>
          </p:nvPr>
        </p:nvSpPr>
        <p:spPr>
          <a:xfrm>
            <a:off x="-19050" y="2032921"/>
            <a:ext cx="6121270" cy="2160000"/>
          </a:xfrm>
          <a:solidFill>
            <a:schemeClr val="tx1">
              <a:alpha val="80000"/>
            </a:schemeClr>
          </a:solidFill>
        </p:spPr>
        <p:txBody>
          <a:bodyPr lIns="792000" rIns="144000" anchor="ctr" anchorCtr="0">
            <a:noAutofit/>
          </a:bodyPr>
          <a:lstStyle>
            <a:lvl1pPr marL="0" indent="0">
              <a:buNone/>
              <a:defRPr sz="3600" b="1" baseline="0">
                <a:solidFill>
                  <a:schemeClr val="bg1"/>
                </a:solidFill>
                <a:latin typeface="Arial" panose="020B0604020202020204" pitchFamily="34" charset="0"/>
                <a:ea typeface="Open Sans Semibold" panose="020B0706030804020204" pitchFamily="34" charset="0"/>
                <a:cs typeface="Arial" panose="020B0604020202020204" pitchFamily="34" charset="0"/>
              </a:defRPr>
            </a:lvl1pPr>
          </a:lstStyle>
          <a:p>
            <a:pPr lvl="0"/>
            <a:r>
              <a:rPr lang="en-US" dirty="0" err="1"/>
              <a:t>Tittel</a:t>
            </a:r>
            <a:r>
              <a:rPr lang="en-US" dirty="0"/>
              <a:t> p</a:t>
            </a:r>
            <a:r>
              <a:rPr lang="nb-NO" dirty="0"/>
              <a:t>å maks tre linjer</a:t>
            </a:r>
          </a:p>
        </p:txBody>
      </p:sp>
      <p:sp>
        <p:nvSpPr>
          <p:cNvPr id="3" name="Plassholder for tekst 2"/>
          <p:cNvSpPr>
            <a:spLocks noGrp="1"/>
          </p:cNvSpPr>
          <p:nvPr>
            <p:ph type="body" sz="quarter" idx="16" hasCustomPrompt="1"/>
          </p:nvPr>
        </p:nvSpPr>
        <p:spPr>
          <a:xfrm>
            <a:off x="-19050" y="4192921"/>
            <a:ext cx="6121270" cy="336798"/>
          </a:xfrm>
          <a:solidFill>
            <a:schemeClr val="tx1">
              <a:lumMod val="65000"/>
              <a:lumOff val="35000"/>
              <a:alpha val="77647"/>
            </a:schemeClr>
          </a:solidFill>
        </p:spPr>
        <p:txBody>
          <a:bodyPr rIns="144000" anchor="ctr" anchorCtr="0">
            <a:noAutofit/>
          </a:bodyPr>
          <a:lstStyle>
            <a:lvl1pPr marL="396000" indent="0" algn="r">
              <a:lnSpc>
                <a:spcPts val="2300"/>
              </a:lnSpc>
              <a:spcBef>
                <a:spcPts val="0"/>
              </a:spcBef>
              <a:spcAft>
                <a:spcPts val="0"/>
              </a:spcAft>
              <a:buNone/>
              <a:defRPr sz="1800" baseline="0">
                <a:solidFill>
                  <a:schemeClr val="bg1"/>
                </a:solidFill>
              </a:defRPr>
            </a:lvl1pPr>
          </a:lstStyle>
          <a:p>
            <a:pPr lvl="0"/>
            <a:r>
              <a:rPr lang="en-US" dirty="0" err="1"/>
              <a:t>Navn</a:t>
            </a:r>
            <a:r>
              <a:rPr lang="en-US" dirty="0"/>
              <a:t> p</a:t>
            </a:r>
            <a:r>
              <a:rPr lang="nb-NO" dirty="0"/>
              <a:t>å foredragsholder</a:t>
            </a:r>
          </a:p>
        </p:txBody>
      </p:sp>
      <p:sp>
        <p:nvSpPr>
          <p:cNvPr id="10" name="Plassholder for tekst 2"/>
          <p:cNvSpPr>
            <a:spLocks noGrp="1"/>
          </p:cNvSpPr>
          <p:nvPr>
            <p:ph type="body" sz="quarter" idx="17" hasCustomPrompt="1"/>
          </p:nvPr>
        </p:nvSpPr>
        <p:spPr>
          <a:xfrm>
            <a:off x="-19050" y="4529719"/>
            <a:ext cx="6121270" cy="336798"/>
          </a:xfrm>
          <a:solidFill>
            <a:schemeClr val="tx1">
              <a:lumMod val="65000"/>
              <a:lumOff val="35000"/>
              <a:alpha val="78000"/>
            </a:schemeClr>
          </a:solidFill>
        </p:spPr>
        <p:txBody>
          <a:bodyPr rIns="144000" anchor="ctr" anchorCtr="0">
            <a:noAutofit/>
          </a:bodyPr>
          <a:lstStyle>
            <a:lvl1pPr marL="396000" indent="0" algn="r">
              <a:lnSpc>
                <a:spcPts val="2300"/>
              </a:lnSpc>
              <a:spcBef>
                <a:spcPts val="0"/>
              </a:spcBef>
              <a:buNone/>
              <a:defRPr sz="1400">
                <a:solidFill>
                  <a:schemeClr val="bg1"/>
                </a:solidFill>
              </a:defRPr>
            </a:lvl1pPr>
          </a:lstStyle>
          <a:p>
            <a:pPr lvl="0"/>
            <a:r>
              <a:rPr lang="nb-NO" dirty="0"/>
              <a:t>Sted og dato</a:t>
            </a:r>
          </a:p>
        </p:txBody>
      </p:sp>
      <p:sp>
        <p:nvSpPr>
          <p:cNvPr id="8" name="Plassholder for tekst 3"/>
          <p:cNvSpPr>
            <a:spLocks noGrp="1"/>
          </p:cNvSpPr>
          <p:nvPr>
            <p:ph type="body" sz="quarter" idx="15" hasCustomPrompt="1"/>
          </p:nvPr>
        </p:nvSpPr>
        <p:spPr>
          <a:xfrm>
            <a:off x="8131359" y="6407992"/>
            <a:ext cx="4060641" cy="450008"/>
          </a:xfrm>
        </p:spPr>
        <p:txBody>
          <a:bodyPr rIns="180000">
            <a:normAutofit/>
          </a:bodyPr>
          <a:lstStyle>
            <a:lvl1pPr marL="0" indent="0" algn="r">
              <a:buNone/>
              <a:defRPr sz="1000" baseline="0">
                <a:solidFill>
                  <a:schemeClr val="bg2">
                    <a:lumMod val="75000"/>
                  </a:schemeClr>
                </a:solidFill>
              </a:defRPr>
            </a:lvl1pPr>
          </a:lstStyle>
          <a:p>
            <a:pPr lvl="0"/>
            <a:r>
              <a:rPr lang="nb-NO" dirty="0"/>
              <a:t>Foto: © Navn på fotograf og bildebyrå</a:t>
            </a:r>
          </a:p>
        </p:txBody>
      </p:sp>
    </p:spTree>
    <p:extLst>
      <p:ext uri="{BB962C8B-B14F-4D97-AF65-F5344CB8AC3E}">
        <p14:creationId xmlns:p14="http://schemas.microsoft.com/office/powerpoint/2010/main" val="35477574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bg/>
                                          </p:spTgt>
                                        </p:tgtEl>
                                        <p:attrNameLst>
                                          <p:attrName>style.visibility</p:attrName>
                                        </p:attrNameLst>
                                      </p:cBhvr>
                                      <p:to>
                                        <p:strVal val="visible"/>
                                      </p:to>
                                    </p:set>
                                    <p:animEffect transition="in" filter="fade">
                                      <p:cBhvr>
                                        <p:cTn id="7" dur="1250"/>
                                        <p:tgtEl>
                                          <p:spTgt spid="2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1250"/>
                                        <p:tgtEl>
                                          <p:spTgt spid="22">
                                            <p:txEl>
                                              <p:pRg st="0" end="0"/>
                                            </p:txEl>
                                          </p:spTgt>
                                        </p:tgtEl>
                                      </p:cBhvr>
                                    </p:animEffect>
                                  </p:childTnLst>
                                </p:cTn>
                              </p:par>
                            </p:childTnLst>
                          </p:cTn>
                        </p:par>
                        <p:par>
                          <p:cTn id="11" fill="hold">
                            <p:stCondLst>
                              <p:cond delay="1250"/>
                            </p:stCondLst>
                            <p:childTnLst>
                              <p:par>
                                <p:cTn id="12" presetID="10" presetClass="entr" presetSubtype="0"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1250"/>
                                        <p:tgtEl>
                                          <p:spTgt spid="3">
                                            <p:bg/>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250"/>
                                        <p:tgtEl>
                                          <p:spTgt spid="3">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bg/>
                                          </p:spTgt>
                                        </p:tgtEl>
                                        <p:attrNameLst>
                                          <p:attrName>style.visibility</p:attrName>
                                        </p:attrNameLst>
                                      </p:cBhvr>
                                      <p:to>
                                        <p:strVal val="visible"/>
                                      </p:to>
                                    </p:set>
                                    <p:animEffect transition="in" filter="fade">
                                      <p:cBhvr>
                                        <p:cTn id="20" dur="1250"/>
                                        <p:tgtEl>
                                          <p:spTgt spid="10">
                                            <p:bg/>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125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animBg="1">
        <p:tmplLst>
          <p:tmpl>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250"/>
                        <p:tgtEl>
                          <p:spTgt spid="22"/>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250"/>
                        <p:tgtEl>
                          <p:spTgt spid="22"/>
                        </p:tgtEl>
                      </p:cBhvr>
                    </p:animEffect>
                  </p:childTnLst>
                </p:cTn>
              </p:par>
            </p:tnLst>
          </p:tmpl>
        </p:tmplLst>
      </p:bldP>
      <p:bldP spid="3" grpId="0" uiExpand="1" build="p" animBg="1">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25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250"/>
                        <p:tgtEl>
                          <p:spTgt spid="3"/>
                        </p:tgtEl>
                      </p:cBhvr>
                    </p:animEffect>
                  </p:childTnLst>
                </p:cTn>
              </p:par>
            </p:tnLst>
          </p:tmpl>
        </p:tmplLst>
      </p:bldP>
      <p:bldP spid="10" grpId="0" uiExpand="1" build="p" animBg="1">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250"/>
                        <p:tgtEl>
                          <p:spTgt spid="10"/>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250"/>
                        <p:tgtEl>
                          <p:spTgt spid="10"/>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telside FOTO HVIT ">
    <p:bg>
      <p:bgRef idx="1002">
        <a:schemeClr val="bg2"/>
      </p:bgRef>
    </p:bg>
    <p:spTree>
      <p:nvGrpSpPr>
        <p:cNvPr id="1" name=""/>
        <p:cNvGrpSpPr/>
        <p:nvPr/>
      </p:nvGrpSpPr>
      <p:grpSpPr>
        <a:xfrm>
          <a:off x="0" y="0"/>
          <a:ext cx="0" cy="0"/>
          <a:chOff x="0" y="0"/>
          <a:chExt cx="0" cy="0"/>
        </a:xfrm>
      </p:grpSpPr>
      <p:sp>
        <p:nvSpPr>
          <p:cNvPr id="5" name="Plassholder for bilde 4" title="Klikk ikonet for å legge til et bilde"/>
          <p:cNvSpPr>
            <a:spLocks noGrp="1"/>
          </p:cNvSpPr>
          <p:nvPr>
            <p:ph type="pic" sz="quarter" idx="18" hasCustomPrompt="1"/>
          </p:nvPr>
        </p:nvSpPr>
        <p:spPr>
          <a:xfrm>
            <a:off x="0" y="0"/>
            <a:ext cx="12211050" cy="6858000"/>
          </a:xfrm>
          <a:solidFill>
            <a:schemeClr val="bg1"/>
          </a:solidFill>
        </p:spPr>
        <p:txBody>
          <a:bodyPr wrap="none" lIns="1800000" tIns="36000" anchor="ctr" anchorCtr="1">
            <a:noAutofit/>
          </a:bodyPr>
          <a:lstStyle>
            <a:lvl1pPr marL="0" marR="0" indent="0" algn="r" defTabSz="914400" rtl="0" eaLnBrk="1" fontAlgn="auto" latinLnBrk="0" hangingPunct="1">
              <a:lnSpc>
                <a:spcPct val="100000"/>
              </a:lnSpc>
              <a:spcBef>
                <a:spcPts val="1000"/>
              </a:spcBef>
              <a:spcAft>
                <a:spcPts val="0"/>
              </a:spcAft>
              <a:buClrTx/>
              <a:buSzTx/>
              <a:buFontTx/>
              <a:buNone/>
              <a:tabLst/>
              <a:defRPr sz="1400">
                <a:solidFill>
                  <a:schemeClr val="bg2">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dirty="0"/>
              <a:t>Sett inn bilde</a:t>
            </a:r>
          </a:p>
        </p:txBody>
      </p:sp>
      <p:sp>
        <p:nvSpPr>
          <p:cNvPr id="25" name="Plassholder for tekst 24"/>
          <p:cNvSpPr>
            <a:spLocks noGrp="1"/>
          </p:cNvSpPr>
          <p:nvPr>
            <p:ph type="body" sz="quarter" idx="24" hasCustomPrompt="1"/>
          </p:nvPr>
        </p:nvSpPr>
        <p:spPr>
          <a:xfrm>
            <a:off x="-19050" y="0"/>
            <a:ext cx="12211050" cy="850362"/>
          </a:xfrm>
          <a:blipFill dpi="0" rotWithShape="1">
            <a:blip r:embed="rId2" cstate="print">
              <a:alphaModFix amt="80000"/>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200"/>
            </a:lvl1pPr>
          </a:lstStyle>
          <a:p>
            <a:pPr lvl="0"/>
            <a:r>
              <a:rPr lang="en-US" dirty="0"/>
              <a:t>?</a:t>
            </a:r>
            <a:endParaRPr lang="nb-NO" dirty="0"/>
          </a:p>
        </p:txBody>
      </p:sp>
      <p:sp>
        <p:nvSpPr>
          <p:cNvPr id="22" name="Plassholder for tekst 18"/>
          <p:cNvSpPr>
            <a:spLocks noGrp="1"/>
          </p:cNvSpPr>
          <p:nvPr>
            <p:ph type="body" sz="quarter" idx="23" hasCustomPrompt="1"/>
          </p:nvPr>
        </p:nvSpPr>
        <p:spPr>
          <a:xfrm>
            <a:off x="-19050" y="2032921"/>
            <a:ext cx="6121270" cy="2160000"/>
          </a:xfrm>
          <a:solidFill>
            <a:schemeClr val="tx1">
              <a:alpha val="80000"/>
            </a:schemeClr>
          </a:solidFill>
        </p:spPr>
        <p:txBody>
          <a:bodyPr lIns="792000" rIns="144000" anchor="ctr" anchorCtr="0">
            <a:noAutofit/>
          </a:bodyPr>
          <a:lstStyle>
            <a:lvl1pPr marL="0" indent="0">
              <a:buNone/>
              <a:defRPr sz="3600" b="1" baseline="0">
                <a:solidFill>
                  <a:schemeClr val="bg1"/>
                </a:solidFill>
                <a:latin typeface="Arial" panose="020B0604020202020204" pitchFamily="34" charset="0"/>
                <a:ea typeface="Open Sans Semibold" panose="020B0706030804020204" pitchFamily="34" charset="0"/>
                <a:cs typeface="Arial" panose="020B0604020202020204" pitchFamily="34" charset="0"/>
              </a:defRPr>
            </a:lvl1pPr>
          </a:lstStyle>
          <a:p>
            <a:pPr lvl="0"/>
            <a:r>
              <a:rPr lang="en-US" dirty="0" err="1"/>
              <a:t>Tittel</a:t>
            </a:r>
            <a:r>
              <a:rPr lang="en-US" dirty="0"/>
              <a:t> p</a:t>
            </a:r>
            <a:r>
              <a:rPr lang="nb-NO" dirty="0"/>
              <a:t>å maks tre linjer</a:t>
            </a:r>
          </a:p>
        </p:txBody>
      </p:sp>
      <p:sp>
        <p:nvSpPr>
          <p:cNvPr id="3" name="Plassholder for tekst 2"/>
          <p:cNvSpPr>
            <a:spLocks noGrp="1"/>
          </p:cNvSpPr>
          <p:nvPr>
            <p:ph type="body" sz="quarter" idx="16" hasCustomPrompt="1"/>
          </p:nvPr>
        </p:nvSpPr>
        <p:spPr>
          <a:xfrm>
            <a:off x="-19050" y="4192921"/>
            <a:ext cx="6121270" cy="336798"/>
          </a:xfrm>
          <a:solidFill>
            <a:schemeClr val="tx1">
              <a:lumMod val="65000"/>
              <a:lumOff val="35000"/>
              <a:alpha val="77647"/>
            </a:schemeClr>
          </a:solidFill>
        </p:spPr>
        <p:txBody>
          <a:bodyPr rIns="144000" anchor="ctr" anchorCtr="0">
            <a:noAutofit/>
          </a:bodyPr>
          <a:lstStyle>
            <a:lvl1pPr marL="396000" indent="0" algn="r">
              <a:lnSpc>
                <a:spcPts val="2300"/>
              </a:lnSpc>
              <a:spcBef>
                <a:spcPts val="0"/>
              </a:spcBef>
              <a:spcAft>
                <a:spcPts val="0"/>
              </a:spcAft>
              <a:buNone/>
              <a:defRPr sz="1800" baseline="0">
                <a:solidFill>
                  <a:schemeClr val="bg1"/>
                </a:solidFill>
              </a:defRPr>
            </a:lvl1pPr>
          </a:lstStyle>
          <a:p>
            <a:pPr lvl="0"/>
            <a:r>
              <a:rPr lang="en-US" dirty="0" err="1"/>
              <a:t>Navn</a:t>
            </a:r>
            <a:r>
              <a:rPr lang="en-US" dirty="0"/>
              <a:t> p</a:t>
            </a:r>
            <a:r>
              <a:rPr lang="nb-NO" dirty="0"/>
              <a:t>å foredragsholder</a:t>
            </a:r>
          </a:p>
        </p:txBody>
      </p:sp>
      <p:sp>
        <p:nvSpPr>
          <p:cNvPr id="10" name="Plassholder for tekst 2"/>
          <p:cNvSpPr>
            <a:spLocks noGrp="1"/>
          </p:cNvSpPr>
          <p:nvPr>
            <p:ph type="body" sz="quarter" idx="17" hasCustomPrompt="1"/>
          </p:nvPr>
        </p:nvSpPr>
        <p:spPr>
          <a:xfrm>
            <a:off x="-19050" y="4529719"/>
            <a:ext cx="6121270" cy="336798"/>
          </a:xfrm>
          <a:solidFill>
            <a:schemeClr val="tx1">
              <a:lumMod val="65000"/>
              <a:lumOff val="35000"/>
              <a:alpha val="78000"/>
            </a:schemeClr>
          </a:solidFill>
        </p:spPr>
        <p:txBody>
          <a:bodyPr rIns="144000" anchor="ctr" anchorCtr="0">
            <a:noAutofit/>
          </a:bodyPr>
          <a:lstStyle>
            <a:lvl1pPr marL="396000" indent="0" algn="r">
              <a:lnSpc>
                <a:spcPts val="2300"/>
              </a:lnSpc>
              <a:spcBef>
                <a:spcPts val="0"/>
              </a:spcBef>
              <a:buNone/>
              <a:defRPr sz="1400">
                <a:solidFill>
                  <a:schemeClr val="bg1"/>
                </a:solidFill>
              </a:defRPr>
            </a:lvl1pPr>
          </a:lstStyle>
          <a:p>
            <a:pPr lvl="0"/>
            <a:r>
              <a:rPr lang="nb-NO" dirty="0"/>
              <a:t>Sted og dato</a:t>
            </a:r>
          </a:p>
        </p:txBody>
      </p:sp>
      <p:sp>
        <p:nvSpPr>
          <p:cNvPr id="8" name="Plassholder for tekst 3"/>
          <p:cNvSpPr>
            <a:spLocks noGrp="1"/>
          </p:cNvSpPr>
          <p:nvPr>
            <p:ph type="body" sz="quarter" idx="15" hasCustomPrompt="1"/>
          </p:nvPr>
        </p:nvSpPr>
        <p:spPr>
          <a:xfrm>
            <a:off x="8131359" y="6407992"/>
            <a:ext cx="4060641" cy="450008"/>
          </a:xfrm>
        </p:spPr>
        <p:txBody>
          <a:bodyPr rIns="180000">
            <a:normAutofit/>
          </a:bodyPr>
          <a:lstStyle>
            <a:lvl1pPr marL="0" indent="0" algn="r">
              <a:buNone/>
              <a:defRPr sz="1000" baseline="0">
                <a:solidFill>
                  <a:schemeClr val="bg2">
                    <a:lumMod val="75000"/>
                  </a:schemeClr>
                </a:solidFill>
              </a:defRPr>
            </a:lvl1pPr>
          </a:lstStyle>
          <a:p>
            <a:pPr lvl="0"/>
            <a:r>
              <a:rPr lang="nb-NO" dirty="0"/>
              <a:t>Foto: © Navn på fotograf og bildebyrå</a:t>
            </a:r>
          </a:p>
        </p:txBody>
      </p:sp>
    </p:spTree>
    <p:extLst>
      <p:ext uri="{BB962C8B-B14F-4D97-AF65-F5344CB8AC3E}">
        <p14:creationId xmlns:p14="http://schemas.microsoft.com/office/powerpoint/2010/main" val="30480442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bg/>
                                          </p:spTgt>
                                        </p:tgtEl>
                                        <p:attrNameLst>
                                          <p:attrName>style.visibility</p:attrName>
                                        </p:attrNameLst>
                                      </p:cBhvr>
                                      <p:to>
                                        <p:strVal val="visible"/>
                                      </p:to>
                                    </p:set>
                                    <p:animEffect transition="in" filter="fade">
                                      <p:cBhvr>
                                        <p:cTn id="7" dur="1250"/>
                                        <p:tgtEl>
                                          <p:spTgt spid="2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1250"/>
                                        <p:tgtEl>
                                          <p:spTgt spid="22">
                                            <p:txEl>
                                              <p:pRg st="0" end="0"/>
                                            </p:txEl>
                                          </p:spTgt>
                                        </p:tgtEl>
                                      </p:cBhvr>
                                    </p:animEffect>
                                  </p:childTnLst>
                                </p:cTn>
                              </p:par>
                            </p:childTnLst>
                          </p:cTn>
                        </p:par>
                        <p:par>
                          <p:cTn id="11" fill="hold">
                            <p:stCondLst>
                              <p:cond delay="1250"/>
                            </p:stCondLst>
                            <p:childTnLst>
                              <p:par>
                                <p:cTn id="12" presetID="10" presetClass="entr" presetSubtype="0"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1250"/>
                                        <p:tgtEl>
                                          <p:spTgt spid="3">
                                            <p:bg/>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250"/>
                                        <p:tgtEl>
                                          <p:spTgt spid="3">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bg/>
                                          </p:spTgt>
                                        </p:tgtEl>
                                        <p:attrNameLst>
                                          <p:attrName>style.visibility</p:attrName>
                                        </p:attrNameLst>
                                      </p:cBhvr>
                                      <p:to>
                                        <p:strVal val="visible"/>
                                      </p:to>
                                    </p:set>
                                    <p:animEffect transition="in" filter="fade">
                                      <p:cBhvr>
                                        <p:cTn id="20" dur="1250"/>
                                        <p:tgtEl>
                                          <p:spTgt spid="10">
                                            <p:bg/>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125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animBg="1">
        <p:tmplLst>
          <p:tmpl>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250"/>
                        <p:tgtEl>
                          <p:spTgt spid="22"/>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250"/>
                        <p:tgtEl>
                          <p:spTgt spid="22"/>
                        </p:tgtEl>
                      </p:cBhvr>
                    </p:animEffect>
                  </p:childTnLst>
                </p:cTn>
              </p:par>
            </p:tnLst>
          </p:tmpl>
        </p:tmplLst>
      </p:bldP>
      <p:bldP spid="3" grpId="0" uiExpand="1" build="p" animBg="1">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25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250"/>
                        <p:tgtEl>
                          <p:spTgt spid="3"/>
                        </p:tgtEl>
                      </p:cBhvr>
                    </p:animEffect>
                  </p:childTnLst>
                </p:cTn>
              </p:par>
            </p:tnLst>
          </p:tmpl>
        </p:tmplLst>
      </p:bldP>
      <p:bldP spid="10" grpId="0" uiExpand="1" build="p" animBg="1">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250"/>
                        <p:tgtEl>
                          <p:spTgt spid="10"/>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250"/>
                        <p:tgtEl>
                          <p:spTgt spid="10"/>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s oppstart">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AB7A2A3D-F126-41F2-ACE3-B44DF58983C9}"/>
              </a:ext>
            </a:extLst>
          </p:cNvPr>
          <p:cNvSpPr>
            <a:spLocks noGrp="1"/>
          </p:cNvSpPr>
          <p:nvPr>
            <p:ph type="dt" sz="half" idx="11"/>
          </p:nvPr>
        </p:nvSpPr>
        <p:spPr/>
        <p:txBody>
          <a:bodyPr/>
          <a:lstStyle/>
          <a:p>
            <a:fld id="{01B7ACF8-FFFB-4205-A269-D1AD966326FF}" type="datetime1">
              <a:rPr lang="nb-NO" smtClean="0"/>
              <a:t>22.11.2022</a:t>
            </a:fld>
            <a:endParaRPr lang="nb-NO" dirty="0"/>
          </a:p>
        </p:txBody>
      </p:sp>
      <p:sp>
        <p:nvSpPr>
          <p:cNvPr id="5" name="Plassholder for lysbildenummer 4">
            <a:extLst>
              <a:ext uri="{FF2B5EF4-FFF2-40B4-BE49-F238E27FC236}">
                <a16:creationId xmlns:a16="http://schemas.microsoft.com/office/drawing/2014/main" id="{FE2FFFAC-E24A-4DE4-8DE0-30EA0679548F}"/>
              </a:ext>
            </a:extLst>
          </p:cNvPr>
          <p:cNvSpPr>
            <a:spLocks noGrp="1"/>
          </p:cNvSpPr>
          <p:nvPr>
            <p:ph type="sldNum" sz="quarter" idx="12"/>
          </p:nvPr>
        </p:nvSpPr>
        <p:spPr/>
        <p:txBody>
          <a:bodyPr/>
          <a:lstStyle/>
          <a:p>
            <a:fld id="{29E3B291-050D-4A82-B0A1-DB349FC61753}" type="slidenum">
              <a:rPr lang="nb-NO" smtClean="0"/>
              <a:pPr/>
              <a:t>‹#›</a:t>
            </a:fld>
            <a:endParaRPr lang="nb-NO" dirty="0"/>
          </a:p>
        </p:txBody>
      </p:sp>
      <p:sp>
        <p:nvSpPr>
          <p:cNvPr id="6" name="Plassholder for dato 3">
            <a:extLst>
              <a:ext uri="{FF2B5EF4-FFF2-40B4-BE49-F238E27FC236}">
                <a16:creationId xmlns:a16="http://schemas.microsoft.com/office/drawing/2014/main" id="{1687E127-137B-4FA0-A355-74EB12EAA93F}"/>
              </a:ext>
            </a:extLst>
          </p:cNvPr>
          <p:cNvSpPr txBox="1">
            <a:spLocks/>
          </p:cNvSpPr>
          <p:nvPr userDrawn="1"/>
        </p:nvSpPr>
        <p:spPr>
          <a:xfrm>
            <a:off x="9846342" y="6317146"/>
            <a:ext cx="1620000" cy="360000"/>
          </a:xfrm>
          <a:prstGeom prst="rect">
            <a:avLst/>
          </a:prstGeom>
        </p:spPr>
        <p:txBody>
          <a:bodyPr vert="horz" lIns="91440" tIns="45720" rIns="91440" bIns="45720" rtlCol="0" anchor="ctr"/>
          <a:lstStyle>
            <a:defPPr>
              <a:defRPr lang="nb-NO"/>
            </a:defPPr>
            <a:lvl1pPr marL="0" algn="r" defTabSz="914400" rtl="0" eaLnBrk="1" latinLnBrk="0" hangingPunct="1">
              <a:defRPr sz="1000" kern="1200">
                <a:solidFill>
                  <a:schemeClr val="tx1">
                    <a:lumMod val="50000"/>
                    <a:lumOff val="50000"/>
                  </a:schemeClr>
                </a:solidFill>
                <a:latin typeface="Arial" panose="020B0604020202020204" pitchFamily="34" charset="0"/>
                <a:ea typeface="Open Sans" panose="020B0606030504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1B7ACF8-FFFB-4205-A269-D1AD966326FF}" type="datetime1">
              <a:rPr lang="nb-NO" smtClean="0"/>
              <a:pPr/>
              <a:t>22.11.2022</a:t>
            </a:fld>
            <a:endParaRPr lang="nb-NO" dirty="0"/>
          </a:p>
        </p:txBody>
      </p:sp>
      <p:sp>
        <p:nvSpPr>
          <p:cNvPr id="7" name="Plassholder for lysbildenummer 4">
            <a:extLst>
              <a:ext uri="{FF2B5EF4-FFF2-40B4-BE49-F238E27FC236}">
                <a16:creationId xmlns:a16="http://schemas.microsoft.com/office/drawing/2014/main" id="{44063CD5-D37D-478B-9655-AF0B6C415422}"/>
              </a:ext>
            </a:extLst>
          </p:cNvPr>
          <p:cNvSpPr txBox="1">
            <a:spLocks/>
          </p:cNvSpPr>
          <p:nvPr userDrawn="1"/>
        </p:nvSpPr>
        <p:spPr>
          <a:xfrm>
            <a:off x="11555518" y="6317146"/>
            <a:ext cx="450010" cy="360000"/>
          </a:xfrm>
          <a:prstGeom prst="rect">
            <a:avLst/>
          </a:prstGeom>
        </p:spPr>
        <p:txBody>
          <a:bodyPr vert="horz" lIns="91440" tIns="45720" rIns="91440" bIns="45720" rtlCol="0" anchor="ctr"/>
          <a:lstStyle>
            <a:defPPr>
              <a:defRPr lang="nb-NO"/>
            </a:defPPr>
            <a:lvl1pPr marL="0" algn="ctr" defTabSz="914400" rtl="0" eaLnBrk="1" latinLnBrk="0" hangingPunct="1">
              <a:defRPr sz="1000" kern="1200">
                <a:solidFill>
                  <a:schemeClr val="tx1">
                    <a:lumMod val="50000"/>
                    <a:lumOff val="50000"/>
                  </a:schemeClr>
                </a:solidFill>
                <a:latin typeface="Arial" panose="020B0604020202020204" pitchFamily="34" charset="0"/>
                <a:ea typeface="Open Sans" panose="020B0606030504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E3B291-050D-4A82-B0A1-DB349FC61753}" type="slidenum">
              <a:rPr lang="nb-NO" smtClean="0"/>
              <a:pPr/>
              <a:t>‹#›</a:t>
            </a:fld>
            <a:endParaRPr lang="nb-NO" dirty="0"/>
          </a:p>
        </p:txBody>
      </p:sp>
      <p:pic>
        <p:nvPicPr>
          <p:cNvPr id="8" name="Bilde 7">
            <a:extLst>
              <a:ext uri="{FF2B5EF4-FFF2-40B4-BE49-F238E27FC236}">
                <a16:creationId xmlns:a16="http://schemas.microsoft.com/office/drawing/2014/main" id="{250D1D24-8056-4CC9-B5F9-15BD90489C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65745" y="1372501"/>
            <a:ext cx="5090742" cy="5294371"/>
          </a:xfrm>
          <a:prstGeom prst="rect">
            <a:avLst/>
          </a:prstGeom>
          <a:ln>
            <a:noFill/>
          </a:ln>
          <a:effectLst>
            <a:outerShdw blurRad="254000" dist="101600" dir="5400000" algn="tl" rotWithShape="0">
              <a:schemeClr val="tx1">
                <a:alpha val="30000"/>
              </a:schemeClr>
            </a:outerShdw>
          </a:effectLst>
        </p:spPr>
      </p:pic>
      <p:sp>
        <p:nvSpPr>
          <p:cNvPr id="9" name="Ellipse 8">
            <a:extLst>
              <a:ext uri="{FF2B5EF4-FFF2-40B4-BE49-F238E27FC236}">
                <a16:creationId xmlns:a16="http://schemas.microsoft.com/office/drawing/2014/main" id="{92DF329B-DE29-4D3E-8FF9-5FC06EC994E1}"/>
              </a:ext>
            </a:extLst>
          </p:cNvPr>
          <p:cNvSpPr/>
          <p:nvPr userDrawn="1"/>
        </p:nvSpPr>
        <p:spPr>
          <a:xfrm>
            <a:off x="-1697937" y="-1729326"/>
            <a:ext cx="3831955" cy="383195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 name="Tittel 1">
            <a:extLst>
              <a:ext uri="{FF2B5EF4-FFF2-40B4-BE49-F238E27FC236}">
                <a16:creationId xmlns:a16="http://schemas.microsoft.com/office/drawing/2014/main" id="{CE30AE63-2226-4367-BD3F-CFDE4744E1EA}"/>
              </a:ext>
            </a:extLst>
          </p:cNvPr>
          <p:cNvSpPr txBox="1">
            <a:spLocks/>
          </p:cNvSpPr>
          <p:nvPr userDrawn="1"/>
        </p:nvSpPr>
        <p:spPr>
          <a:xfrm>
            <a:off x="595764" y="2161782"/>
            <a:ext cx="5831516" cy="735458"/>
          </a:xfrm>
          <a:prstGeom prst="rect">
            <a:avLst/>
          </a:prstGeom>
        </p:spPr>
        <p:txBody>
          <a:bodyPr>
            <a:noAutofit/>
          </a:bodyPr>
          <a:lstStyle>
            <a:lvl1pPr algn="l" defTabSz="914400" rtl="0" eaLnBrk="1" latinLnBrk="0" hangingPunct="1">
              <a:lnSpc>
                <a:spcPct val="100000"/>
              </a:lnSpc>
              <a:spcBef>
                <a:spcPct val="0"/>
              </a:spcBef>
              <a:buNone/>
              <a:defRPr sz="3600" kern="1200" baseline="0">
                <a:solidFill>
                  <a:schemeClr val="tx1"/>
                </a:solidFill>
                <a:latin typeface="Arial" panose="020B0604020202020204" pitchFamily="34" charset="0"/>
                <a:ea typeface="Open Sans Semibold" panose="020B0706030804020204" pitchFamily="34" charset="0"/>
                <a:cs typeface="Arial" panose="020B0604020202020204" pitchFamily="34" charset="0"/>
              </a:defRPr>
            </a:lvl1pPr>
          </a:lstStyle>
          <a:p>
            <a:r>
              <a:rPr lang="nb-NO" sz="2600" dirty="0">
                <a:latin typeface="Open Sans Semibold" panose="020B0706030804020204" pitchFamily="34" charset="0"/>
                <a:cs typeface="Open Sans Semibold" panose="020B0706030804020204" pitchFamily="34" charset="0"/>
              </a:rPr>
              <a:t>Velkommen til</a:t>
            </a:r>
          </a:p>
          <a:p>
            <a:endParaRPr lang="nb-NO" sz="2600" dirty="0">
              <a:latin typeface="Open Sans Semibold" panose="020B0706030804020204" pitchFamily="34" charset="0"/>
              <a:cs typeface="Open Sans Semibold" panose="020B0706030804020204" pitchFamily="34" charset="0"/>
            </a:endParaRPr>
          </a:p>
          <a:p>
            <a:endParaRPr lang="nb-NO" sz="2600" dirty="0">
              <a:latin typeface="Open Sans Semibold" panose="020B0706030804020204" pitchFamily="34" charset="0"/>
              <a:cs typeface="Open Sans Semibold" panose="020B0706030804020204" pitchFamily="34" charset="0"/>
            </a:endParaRPr>
          </a:p>
        </p:txBody>
      </p:sp>
      <p:sp>
        <p:nvSpPr>
          <p:cNvPr id="11" name="TekstSylinder 10">
            <a:extLst>
              <a:ext uri="{FF2B5EF4-FFF2-40B4-BE49-F238E27FC236}">
                <a16:creationId xmlns:a16="http://schemas.microsoft.com/office/drawing/2014/main" id="{053ABFE4-2023-471A-85F5-B603BE752318}"/>
              </a:ext>
            </a:extLst>
          </p:cNvPr>
          <p:cNvSpPr txBox="1"/>
          <p:nvPr userDrawn="1"/>
        </p:nvSpPr>
        <p:spPr>
          <a:xfrm>
            <a:off x="529089" y="554400"/>
            <a:ext cx="58862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1" i="0" u="none" strike="noStrike" kern="1200" cap="none" spc="20" normalizeH="0" baseline="0" noProof="0" dirty="0">
                <a:ln>
                  <a:noFill/>
                </a:ln>
                <a:solidFill>
                  <a:srgbClr val="0085AC"/>
                </a:solidFill>
                <a:effectLst/>
                <a:uLnTx/>
                <a:uFillTx/>
                <a:latin typeface="Open Sans"/>
                <a:ea typeface="+mn-ea"/>
                <a:cs typeface="+mn-cs"/>
              </a:rPr>
              <a:t>START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003761"/>
                </a:solidFill>
                <a:effectLst/>
                <a:uLnTx/>
                <a:uFillTx/>
                <a:latin typeface="Open Sans"/>
                <a:ea typeface="+mn-ea"/>
                <a:cs typeface="+mn-cs"/>
              </a:rPr>
              <a:t>Kl. </a:t>
            </a:r>
          </a:p>
        </p:txBody>
      </p:sp>
      <p:sp>
        <p:nvSpPr>
          <p:cNvPr id="12" name="Rektangel 11">
            <a:extLst>
              <a:ext uri="{FF2B5EF4-FFF2-40B4-BE49-F238E27FC236}">
                <a16:creationId xmlns:a16="http://schemas.microsoft.com/office/drawing/2014/main" id="{52A7F098-CACA-46C8-94FC-77BFA8783852}"/>
              </a:ext>
            </a:extLst>
          </p:cNvPr>
          <p:cNvSpPr/>
          <p:nvPr userDrawn="1"/>
        </p:nvSpPr>
        <p:spPr>
          <a:xfrm>
            <a:off x="1035822" y="4033887"/>
            <a:ext cx="196913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20" normalizeH="0" baseline="0" noProof="0" dirty="0">
                <a:ln>
                  <a:noFill/>
                </a:ln>
                <a:solidFill>
                  <a:srgbClr val="003761"/>
                </a:solidFill>
                <a:effectLst/>
                <a:uLnTx/>
                <a:uFillTx/>
                <a:latin typeface="Open Sans" panose="020B0606030504020204" pitchFamily="34" charset="0"/>
                <a:ea typeface="Calibri" panose="020F0502020204030204" pitchFamily="34" charset="0"/>
                <a:cs typeface="+mn-cs"/>
              </a:rPr>
              <a:t>Vennligst slå av kamera f</a:t>
            </a:r>
            <a:r>
              <a:rPr kumimoji="0" lang="nb-NO" sz="1200" b="0" i="0" u="none" strike="noStrike" kern="1200" cap="none" spc="20" normalizeH="0" baseline="0" noProof="0" dirty="0">
                <a:ln>
                  <a:noFill/>
                </a:ln>
                <a:solidFill>
                  <a:srgbClr val="003761"/>
                </a:solidFill>
                <a:effectLst/>
                <a:uLnTx/>
                <a:uFillTx/>
                <a:latin typeface="Open Sans" panose="020B0606030504020204" pitchFamily="34" charset="0"/>
                <a:ea typeface="+mn-ea"/>
                <a:cs typeface="+mn-cs"/>
              </a:rPr>
              <a:t>ør møtestart.</a:t>
            </a:r>
            <a:endParaRPr kumimoji="0" lang="nb-NO" sz="2400" b="0" i="0" u="none" strike="noStrike" kern="1200" cap="none" spc="20" normalizeH="0" baseline="0" noProof="0" dirty="0">
              <a:ln>
                <a:noFill/>
              </a:ln>
              <a:solidFill>
                <a:srgbClr val="003761"/>
              </a:solidFill>
              <a:effectLst/>
              <a:uLnTx/>
              <a:uFillTx/>
              <a:latin typeface="Open Sans"/>
              <a:ea typeface="+mn-ea"/>
              <a:cs typeface="+mn-cs"/>
            </a:endParaRPr>
          </a:p>
        </p:txBody>
      </p:sp>
      <p:grpSp>
        <p:nvGrpSpPr>
          <p:cNvPr id="13" name="Gruppe 12">
            <a:extLst>
              <a:ext uri="{FF2B5EF4-FFF2-40B4-BE49-F238E27FC236}">
                <a16:creationId xmlns:a16="http://schemas.microsoft.com/office/drawing/2014/main" id="{C8DBB53E-6BF9-4C3D-9517-61167B2A27CD}"/>
              </a:ext>
            </a:extLst>
          </p:cNvPr>
          <p:cNvGrpSpPr/>
          <p:nvPr userDrawn="1"/>
        </p:nvGrpSpPr>
        <p:grpSpPr>
          <a:xfrm>
            <a:off x="8034158" y="878697"/>
            <a:ext cx="1404598" cy="821584"/>
            <a:chOff x="8034158" y="276966"/>
            <a:chExt cx="1404598" cy="821584"/>
          </a:xfrm>
        </p:grpSpPr>
        <p:sp>
          <p:nvSpPr>
            <p:cNvPr id="14" name="TekstSylinder 13">
              <a:extLst>
                <a:ext uri="{FF2B5EF4-FFF2-40B4-BE49-F238E27FC236}">
                  <a16:creationId xmlns:a16="http://schemas.microsoft.com/office/drawing/2014/main" id="{6550905C-20C3-41A4-BFE3-7724492E66D9}"/>
                </a:ext>
              </a:extLst>
            </p:cNvPr>
            <p:cNvSpPr txBox="1"/>
            <p:nvPr/>
          </p:nvSpPr>
          <p:spPr>
            <a:xfrm>
              <a:off x="8282537" y="276966"/>
              <a:ext cx="115621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0085AC"/>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Bruk møtechat</a:t>
              </a:r>
            </a:p>
          </p:txBody>
        </p:sp>
        <p:cxnSp>
          <p:nvCxnSpPr>
            <p:cNvPr id="15" name="Rett linje 14">
              <a:extLst>
                <a:ext uri="{FF2B5EF4-FFF2-40B4-BE49-F238E27FC236}">
                  <a16:creationId xmlns:a16="http://schemas.microsoft.com/office/drawing/2014/main" id="{0BC3D21B-6137-413B-A4AC-0D5D0C74B48A}"/>
                </a:ext>
              </a:extLst>
            </p:cNvPr>
            <p:cNvCxnSpPr>
              <a:cxnSpLocks/>
            </p:cNvCxnSpPr>
            <p:nvPr/>
          </p:nvCxnSpPr>
          <p:spPr>
            <a:xfrm flipV="1">
              <a:off x="8629923" y="685674"/>
              <a:ext cx="0" cy="412876"/>
            </a:xfrm>
            <a:prstGeom prst="line">
              <a:avLst/>
            </a:prstGeom>
            <a:ln w="15875" cap="rnd">
              <a:solidFill>
                <a:schemeClr val="accent1"/>
              </a:solidFill>
              <a:headEnd type="oval" w="sm" len="sm"/>
              <a:tailEnd type="none" w="med" len="med"/>
            </a:ln>
          </p:spPr>
          <p:style>
            <a:lnRef idx="1">
              <a:schemeClr val="accent1"/>
            </a:lnRef>
            <a:fillRef idx="0">
              <a:schemeClr val="accent1"/>
            </a:fillRef>
            <a:effectRef idx="0">
              <a:schemeClr val="accent1"/>
            </a:effectRef>
            <a:fontRef idx="minor">
              <a:schemeClr val="tx1"/>
            </a:fontRef>
          </p:style>
        </p:cxnSp>
        <p:sp>
          <p:nvSpPr>
            <p:cNvPr id="16" name="Ellipse 15">
              <a:extLst>
                <a:ext uri="{FF2B5EF4-FFF2-40B4-BE49-F238E27FC236}">
                  <a16:creationId xmlns:a16="http://schemas.microsoft.com/office/drawing/2014/main" id="{565B8FD7-46D1-4FEB-9F58-57E050EC0AD3}"/>
                </a:ext>
              </a:extLst>
            </p:cNvPr>
            <p:cNvSpPr/>
            <p:nvPr/>
          </p:nvSpPr>
          <p:spPr>
            <a:xfrm>
              <a:off x="8034158" y="340345"/>
              <a:ext cx="253879" cy="253879"/>
            </a:xfrm>
            <a:prstGeom prst="ellipse">
              <a:avLst/>
            </a:prstGeom>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0085AC"/>
                  </a:solidFill>
                  <a:effectLst/>
                  <a:uLnTx/>
                  <a:uFillTx/>
                  <a:latin typeface="Open Sans Semibold"/>
                  <a:ea typeface="+mn-ea"/>
                  <a:cs typeface="+mn-cs"/>
                </a:rPr>
                <a:t>1</a:t>
              </a:r>
            </a:p>
          </p:txBody>
        </p:sp>
      </p:grpSp>
      <p:grpSp>
        <p:nvGrpSpPr>
          <p:cNvPr id="17" name="Gruppe 16">
            <a:extLst>
              <a:ext uri="{FF2B5EF4-FFF2-40B4-BE49-F238E27FC236}">
                <a16:creationId xmlns:a16="http://schemas.microsoft.com/office/drawing/2014/main" id="{40FD30ED-D8D3-4E70-904B-273FFA9F0AE8}"/>
              </a:ext>
            </a:extLst>
          </p:cNvPr>
          <p:cNvGrpSpPr/>
          <p:nvPr userDrawn="1"/>
        </p:nvGrpSpPr>
        <p:grpSpPr>
          <a:xfrm>
            <a:off x="9410759" y="886317"/>
            <a:ext cx="1288524" cy="813964"/>
            <a:chOff x="9410759" y="284586"/>
            <a:chExt cx="1288524" cy="813964"/>
          </a:xfrm>
        </p:grpSpPr>
        <p:cxnSp>
          <p:nvCxnSpPr>
            <p:cNvPr id="18" name="Rett linje 17">
              <a:extLst>
                <a:ext uri="{FF2B5EF4-FFF2-40B4-BE49-F238E27FC236}">
                  <a16:creationId xmlns:a16="http://schemas.microsoft.com/office/drawing/2014/main" id="{7A256F74-FEA5-4C8C-8A7B-49B92D632865}"/>
                </a:ext>
              </a:extLst>
            </p:cNvPr>
            <p:cNvCxnSpPr>
              <a:cxnSpLocks/>
            </p:cNvCxnSpPr>
            <p:nvPr/>
          </p:nvCxnSpPr>
          <p:spPr>
            <a:xfrm flipV="1">
              <a:off x="9982473" y="685674"/>
              <a:ext cx="0" cy="412876"/>
            </a:xfrm>
            <a:prstGeom prst="line">
              <a:avLst/>
            </a:prstGeom>
            <a:ln w="15875" cap="rnd">
              <a:solidFill>
                <a:schemeClr val="accent1"/>
              </a:solidFill>
              <a:headEnd type="oval" w="sm" len="sm"/>
              <a:tailEnd type="none" w="med" len="med"/>
            </a:ln>
          </p:spPr>
          <p:style>
            <a:lnRef idx="1">
              <a:schemeClr val="accent1"/>
            </a:lnRef>
            <a:fillRef idx="0">
              <a:schemeClr val="accent1"/>
            </a:fillRef>
            <a:effectRef idx="0">
              <a:schemeClr val="accent1"/>
            </a:effectRef>
            <a:fontRef idx="minor">
              <a:schemeClr val="tx1"/>
            </a:fontRef>
          </p:style>
        </p:cxnSp>
        <p:sp>
          <p:nvSpPr>
            <p:cNvPr id="19" name="TekstSylinder 18">
              <a:extLst>
                <a:ext uri="{FF2B5EF4-FFF2-40B4-BE49-F238E27FC236}">
                  <a16:creationId xmlns:a16="http://schemas.microsoft.com/office/drawing/2014/main" id="{ABB22B76-A247-4866-B06A-ADC85A007529}"/>
                </a:ext>
              </a:extLst>
            </p:cNvPr>
            <p:cNvSpPr txBox="1"/>
            <p:nvPr/>
          </p:nvSpPr>
          <p:spPr>
            <a:xfrm>
              <a:off x="9659905" y="284586"/>
              <a:ext cx="10393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0085AC"/>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Slå av og på kamera</a:t>
              </a:r>
            </a:p>
          </p:txBody>
        </p:sp>
        <p:sp>
          <p:nvSpPr>
            <p:cNvPr id="20" name="Ellipse 19">
              <a:extLst>
                <a:ext uri="{FF2B5EF4-FFF2-40B4-BE49-F238E27FC236}">
                  <a16:creationId xmlns:a16="http://schemas.microsoft.com/office/drawing/2014/main" id="{CCCBA9B6-DA53-41BB-9634-1C13E6A7897A}"/>
                </a:ext>
              </a:extLst>
            </p:cNvPr>
            <p:cNvSpPr/>
            <p:nvPr/>
          </p:nvSpPr>
          <p:spPr>
            <a:xfrm>
              <a:off x="9410759" y="357490"/>
              <a:ext cx="253879" cy="253879"/>
            </a:xfrm>
            <a:prstGeom prst="ellipse">
              <a:avLst/>
            </a:prstGeom>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0085AC"/>
                  </a:solidFill>
                  <a:effectLst/>
                  <a:uLnTx/>
                  <a:uFillTx/>
                  <a:latin typeface="Open Sans Semibold"/>
                  <a:ea typeface="+mn-ea"/>
                  <a:cs typeface="+mn-cs"/>
                </a:rPr>
                <a:t>3</a:t>
              </a:r>
            </a:p>
          </p:txBody>
        </p:sp>
      </p:grpSp>
      <p:grpSp>
        <p:nvGrpSpPr>
          <p:cNvPr id="21" name="Gruppe 20">
            <a:extLst>
              <a:ext uri="{FF2B5EF4-FFF2-40B4-BE49-F238E27FC236}">
                <a16:creationId xmlns:a16="http://schemas.microsoft.com/office/drawing/2014/main" id="{CF7B32DA-9FCB-48F1-9F1A-BADB520B224D}"/>
              </a:ext>
            </a:extLst>
          </p:cNvPr>
          <p:cNvGrpSpPr/>
          <p:nvPr userDrawn="1"/>
        </p:nvGrpSpPr>
        <p:grpSpPr>
          <a:xfrm>
            <a:off x="7857348" y="1942911"/>
            <a:ext cx="1849966" cy="886861"/>
            <a:chOff x="7857348" y="1341180"/>
            <a:chExt cx="1849966" cy="886861"/>
          </a:xfrm>
        </p:grpSpPr>
        <p:sp>
          <p:nvSpPr>
            <p:cNvPr id="22" name="TekstSylinder 21">
              <a:extLst>
                <a:ext uri="{FF2B5EF4-FFF2-40B4-BE49-F238E27FC236}">
                  <a16:creationId xmlns:a16="http://schemas.microsoft.com/office/drawing/2014/main" id="{A4447206-583B-40F4-B91E-1C33C1756751}"/>
                </a:ext>
              </a:extLst>
            </p:cNvPr>
            <p:cNvSpPr txBox="1"/>
            <p:nvPr/>
          </p:nvSpPr>
          <p:spPr>
            <a:xfrm>
              <a:off x="8106515" y="1627877"/>
              <a:ext cx="1600799"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0085AC"/>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Bruk reaksjoner eller rekk opp hånda for å be om ordet </a:t>
              </a:r>
            </a:p>
          </p:txBody>
        </p:sp>
        <p:cxnSp>
          <p:nvCxnSpPr>
            <p:cNvPr id="23" name="Rett linje 22">
              <a:extLst>
                <a:ext uri="{FF2B5EF4-FFF2-40B4-BE49-F238E27FC236}">
                  <a16:creationId xmlns:a16="http://schemas.microsoft.com/office/drawing/2014/main" id="{112D2D92-951A-4685-9D9C-FDCC13BB4F2C}"/>
                </a:ext>
              </a:extLst>
            </p:cNvPr>
            <p:cNvCxnSpPr>
              <a:cxnSpLocks/>
            </p:cNvCxnSpPr>
            <p:nvPr/>
          </p:nvCxnSpPr>
          <p:spPr>
            <a:xfrm>
              <a:off x="8941194" y="1341180"/>
              <a:ext cx="0" cy="290558"/>
            </a:xfrm>
            <a:prstGeom prst="line">
              <a:avLst/>
            </a:prstGeom>
            <a:ln w="15875" cap="rnd">
              <a:solidFill>
                <a:schemeClr val="accent1"/>
              </a:solidFill>
              <a:headEnd type="oval" w="sm" len="sm"/>
              <a:tailEnd type="none" w="sm" len="sm"/>
            </a:ln>
          </p:spPr>
          <p:style>
            <a:lnRef idx="1">
              <a:schemeClr val="accent1"/>
            </a:lnRef>
            <a:fillRef idx="0">
              <a:schemeClr val="accent1"/>
            </a:fillRef>
            <a:effectRef idx="0">
              <a:schemeClr val="accent1"/>
            </a:effectRef>
            <a:fontRef idx="minor">
              <a:schemeClr val="tx1"/>
            </a:fontRef>
          </p:style>
        </p:cxnSp>
        <p:sp>
          <p:nvSpPr>
            <p:cNvPr id="24" name="Ellipse 23">
              <a:extLst>
                <a:ext uri="{FF2B5EF4-FFF2-40B4-BE49-F238E27FC236}">
                  <a16:creationId xmlns:a16="http://schemas.microsoft.com/office/drawing/2014/main" id="{9D70FB0A-B07D-4AF1-8E0C-8BC44226E95C}"/>
                </a:ext>
              </a:extLst>
            </p:cNvPr>
            <p:cNvSpPr/>
            <p:nvPr/>
          </p:nvSpPr>
          <p:spPr>
            <a:xfrm>
              <a:off x="7857348" y="1712315"/>
              <a:ext cx="253879" cy="253879"/>
            </a:xfrm>
            <a:prstGeom prst="ellipse">
              <a:avLst/>
            </a:prstGeom>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0085AC"/>
                  </a:solidFill>
                  <a:effectLst/>
                  <a:uLnTx/>
                  <a:uFillTx/>
                  <a:latin typeface="Open Sans Semibold"/>
                  <a:ea typeface="+mn-ea"/>
                  <a:cs typeface="+mn-cs"/>
                </a:rPr>
                <a:t>2</a:t>
              </a:r>
            </a:p>
          </p:txBody>
        </p:sp>
      </p:grpSp>
      <p:sp>
        <p:nvSpPr>
          <p:cNvPr id="25" name="Rektangel 24">
            <a:extLst>
              <a:ext uri="{FF2B5EF4-FFF2-40B4-BE49-F238E27FC236}">
                <a16:creationId xmlns:a16="http://schemas.microsoft.com/office/drawing/2014/main" id="{77F5CC6E-A8BA-429F-9705-3BFD34665702}"/>
              </a:ext>
            </a:extLst>
          </p:cNvPr>
          <p:cNvSpPr/>
          <p:nvPr userDrawn="1"/>
        </p:nvSpPr>
        <p:spPr>
          <a:xfrm>
            <a:off x="1035823" y="4501551"/>
            <a:ext cx="217550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20" normalizeH="0" baseline="0" noProof="0" dirty="0">
                <a:ln>
                  <a:noFill/>
                </a:ln>
                <a:solidFill>
                  <a:srgbClr val="003761"/>
                </a:solidFill>
                <a:effectLst/>
                <a:uLnTx/>
                <a:uFillTx/>
                <a:latin typeface="Open Sans" panose="020B0606030504020204" pitchFamily="34" charset="0"/>
                <a:ea typeface="Calibri" panose="020F0502020204030204" pitchFamily="34" charset="0"/>
                <a:cs typeface="+mn-cs"/>
              </a:rPr>
              <a:t>Demp mikrofon for å unngå bakgrunnsstøy.</a:t>
            </a:r>
            <a:endParaRPr kumimoji="0" lang="nb-NO" sz="2400" b="0" i="0" u="none" strike="noStrike" kern="1200" cap="none" spc="20" normalizeH="0" baseline="0" noProof="0" dirty="0">
              <a:ln>
                <a:noFill/>
              </a:ln>
              <a:solidFill>
                <a:srgbClr val="003761"/>
              </a:solidFill>
              <a:effectLst/>
              <a:uLnTx/>
              <a:uFillTx/>
              <a:latin typeface="Open Sans"/>
              <a:ea typeface="+mn-ea"/>
              <a:cs typeface="+mn-cs"/>
            </a:endParaRPr>
          </a:p>
        </p:txBody>
      </p:sp>
      <p:pic>
        <p:nvPicPr>
          <p:cNvPr id="26" name="Grafikk 25">
            <a:extLst>
              <a:ext uri="{FF2B5EF4-FFF2-40B4-BE49-F238E27FC236}">
                <a16:creationId xmlns:a16="http://schemas.microsoft.com/office/drawing/2014/main" id="{3228CEF3-25EF-47A9-80AA-3CA23C6AA1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8622" y="4566611"/>
            <a:ext cx="307200" cy="288000"/>
          </a:xfrm>
          <a:prstGeom prst="rect">
            <a:avLst/>
          </a:prstGeom>
        </p:spPr>
      </p:pic>
      <p:grpSp>
        <p:nvGrpSpPr>
          <p:cNvPr id="27" name="Gruppe 26">
            <a:extLst>
              <a:ext uri="{FF2B5EF4-FFF2-40B4-BE49-F238E27FC236}">
                <a16:creationId xmlns:a16="http://schemas.microsoft.com/office/drawing/2014/main" id="{786D6D42-2B32-4F93-89BB-0DB8BD796C0D}"/>
              </a:ext>
            </a:extLst>
          </p:cNvPr>
          <p:cNvGrpSpPr/>
          <p:nvPr userDrawn="1"/>
        </p:nvGrpSpPr>
        <p:grpSpPr>
          <a:xfrm>
            <a:off x="9826357" y="1944630"/>
            <a:ext cx="1843458" cy="717584"/>
            <a:chOff x="9826357" y="1342899"/>
            <a:chExt cx="1843458" cy="717584"/>
          </a:xfrm>
        </p:grpSpPr>
        <p:sp>
          <p:nvSpPr>
            <p:cNvPr id="28" name="TekstSylinder 27">
              <a:extLst>
                <a:ext uri="{FF2B5EF4-FFF2-40B4-BE49-F238E27FC236}">
                  <a16:creationId xmlns:a16="http://schemas.microsoft.com/office/drawing/2014/main" id="{C88B7A5A-DD5E-47CD-B2B7-DD0A67CF5207}"/>
                </a:ext>
              </a:extLst>
            </p:cNvPr>
            <p:cNvSpPr txBox="1"/>
            <p:nvPr/>
          </p:nvSpPr>
          <p:spPr>
            <a:xfrm>
              <a:off x="10075524" y="1629596"/>
              <a:ext cx="15942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0085AC"/>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Slå av og på mikrofon</a:t>
              </a:r>
            </a:p>
          </p:txBody>
        </p:sp>
        <p:cxnSp>
          <p:nvCxnSpPr>
            <p:cNvPr id="29" name="Rett linje 28">
              <a:extLst>
                <a:ext uri="{FF2B5EF4-FFF2-40B4-BE49-F238E27FC236}">
                  <a16:creationId xmlns:a16="http://schemas.microsoft.com/office/drawing/2014/main" id="{7C22F134-2307-4EF8-8105-0074157E41F2}"/>
                </a:ext>
              </a:extLst>
            </p:cNvPr>
            <p:cNvCxnSpPr>
              <a:cxnSpLocks/>
            </p:cNvCxnSpPr>
            <p:nvPr/>
          </p:nvCxnSpPr>
          <p:spPr>
            <a:xfrm>
              <a:off x="10315494" y="1342899"/>
              <a:ext cx="0" cy="290558"/>
            </a:xfrm>
            <a:prstGeom prst="line">
              <a:avLst/>
            </a:prstGeom>
            <a:ln w="15875" cap="rnd">
              <a:solidFill>
                <a:schemeClr val="accent1"/>
              </a:solidFill>
              <a:headEnd type="oval" w="sm" len="sm"/>
              <a:tailEnd type="none" w="sm" len="sm"/>
            </a:ln>
          </p:spPr>
          <p:style>
            <a:lnRef idx="1">
              <a:schemeClr val="accent1"/>
            </a:lnRef>
            <a:fillRef idx="0">
              <a:schemeClr val="accent1"/>
            </a:fillRef>
            <a:effectRef idx="0">
              <a:schemeClr val="accent1"/>
            </a:effectRef>
            <a:fontRef idx="minor">
              <a:schemeClr val="tx1"/>
            </a:fontRef>
          </p:style>
        </p:cxnSp>
        <p:sp>
          <p:nvSpPr>
            <p:cNvPr id="30" name="Ellipse 29">
              <a:extLst>
                <a:ext uri="{FF2B5EF4-FFF2-40B4-BE49-F238E27FC236}">
                  <a16:creationId xmlns:a16="http://schemas.microsoft.com/office/drawing/2014/main" id="{BF7F3C4B-8543-4C21-A51C-223BCC93BD6C}"/>
                </a:ext>
              </a:extLst>
            </p:cNvPr>
            <p:cNvSpPr/>
            <p:nvPr/>
          </p:nvSpPr>
          <p:spPr>
            <a:xfrm>
              <a:off x="9826357" y="1714034"/>
              <a:ext cx="253879" cy="253879"/>
            </a:xfrm>
            <a:prstGeom prst="ellipse">
              <a:avLst/>
            </a:prstGeom>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0085AC"/>
                  </a:solidFill>
                  <a:effectLst/>
                  <a:uLnTx/>
                  <a:uFillTx/>
                  <a:latin typeface="Open Sans Semibold"/>
                  <a:ea typeface="+mn-ea"/>
                  <a:cs typeface="+mn-cs"/>
                </a:rPr>
                <a:t>4</a:t>
              </a:r>
            </a:p>
          </p:txBody>
        </p:sp>
      </p:grpSp>
      <p:sp>
        <p:nvSpPr>
          <p:cNvPr id="31" name="Rektangel 30">
            <a:extLst>
              <a:ext uri="{FF2B5EF4-FFF2-40B4-BE49-F238E27FC236}">
                <a16:creationId xmlns:a16="http://schemas.microsoft.com/office/drawing/2014/main" id="{2372898E-FDE6-4B23-9F81-048E7DBE1608}"/>
              </a:ext>
            </a:extLst>
          </p:cNvPr>
          <p:cNvSpPr/>
          <p:nvPr userDrawn="1"/>
        </p:nvSpPr>
        <p:spPr>
          <a:xfrm>
            <a:off x="1035823" y="5017307"/>
            <a:ext cx="165016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20" normalizeH="0" baseline="0" noProof="0" dirty="0">
                <a:ln>
                  <a:noFill/>
                </a:ln>
                <a:solidFill>
                  <a:srgbClr val="003761"/>
                </a:solidFill>
                <a:effectLst/>
                <a:uLnTx/>
                <a:uFillTx/>
                <a:latin typeface="Open Sans" panose="020B0606030504020204" pitchFamily="34" charset="0"/>
                <a:ea typeface="Calibri" panose="020F0502020204030204" pitchFamily="34" charset="0"/>
                <a:cs typeface="+mn-cs"/>
              </a:rPr>
              <a:t>Rekk opp hånden for å be om ordet.</a:t>
            </a:r>
            <a:endParaRPr kumimoji="0" lang="nb-NO" sz="2400" b="0" i="0" u="none" strike="noStrike" kern="1200" cap="none" spc="20" normalizeH="0" baseline="0" noProof="0" dirty="0">
              <a:ln>
                <a:noFill/>
              </a:ln>
              <a:solidFill>
                <a:srgbClr val="003761"/>
              </a:solidFill>
              <a:effectLst/>
              <a:uLnTx/>
              <a:uFillTx/>
              <a:latin typeface="Open Sans"/>
              <a:ea typeface="+mn-ea"/>
              <a:cs typeface="+mn-cs"/>
            </a:endParaRPr>
          </a:p>
        </p:txBody>
      </p:sp>
      <p:pic>
        <p:nvPicPr>
          <p:cNvPr id="32" name="Grafikk 31">
            <a:extLst>
              <a:ext uri="{FF2B5EF4-FFF2-40B4-BE49-F238E27FC236}">
                <a16:creationId xmlns:a16="http://schemas.microsoft.com/office/drawing/2014/main" id="{48B5E0BB-C3B3-4A4D-A049-494A7CCB7AE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47430" y="5072448"/>
            <a:ext cx="231428" cy="288000"/>
          </a:xfrm>
          <a:prstGeom prst="rect">
            <a:avLst/>
          </a:prstGeom>
        </p:spPr>
      </p:pic>
      <p:pic>
        <p:nvPicPr>
          <p:cNvPr id="33" name="Grafikk 32">
            <a:extLst>
              <a:ext uri="{FF2B5EF4-FFF2-40B4-BE49-F238E27FC236}">
                <a16:creationId xmlns:a16="http://schemas.microsoft.com/office/drawing/2014/main" id="{54AC2CF3-C6A4-4A41-9B13-2D2A249E0C4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25658" y="4156639"/>
            <a:ext cx="306000" cy="183600"/>
          </a:xfrm>
          <a:prstGeom prst="rect">
            <a:avLst/>
          </a:prstGeom>
        </p:spPr>
      </p:pic>
      <p:sp>
        <p:nvSpPr>
          <p:cNvPr id="34" name="TekstSylinder 33">
            <a:extLst>
              <a:ext uri="{FF2B5EF4-FFF2-40B4-BE49-F238E27FC236}">
                <a16:creationId xmlns:a16="http://schemas.microsoft.com/office/drawing/2014/main" id="{1044093B-6A68-47CD-9396-66A3D769995A}"/>
              </a:ext>
            </a:extLst>
          </p:cNvPr>
          <p:cNvSpPr txBox="1"/>
          <p:nvPr userDrawn="1"/>
        </p:nvSpPr>
        <p:spPr>
          <a:xfrm>
            <a:off x="617536" y="2605255"/>
            <a:ext cx="5414511" cy="102739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3761"/>
                </a:solidFill>
                <a:effectLst/>
                <a:uLnTx/>
                <a:uFillTx/>
                <a:latin typeface="Open Sans"/>
                <a:ea typeface="+mn-ea"/>
                <a:cs typeface="+mn-cs"/>
              </a:rPr>
              <a:t>Møteleder:</a:t>
            </a:r>
            <a:br>
              <a:rPr kumimoji="0" lang="nb-NO" sz="1400" b="0" i="0" u="none" strike="noStrike" kern="1200" cap="none" spc="0" normalizeH="0" baseline="0" noProof="0" dirty="0">
                <a:ln>
                  <a:noFill/>
                </a:ln>
                <a:solidFill>
                  <a:srgbClr val="003761"/>
                </a:solidFill>
                <a:effectLst/>
                <a:uLnTx/>
                <a:uFillTx/>
                <a:latin typeface="Open Sans"/>
                <a:ea typeface="+mn-ea"/>
                <a:cs typeface="+mn-cs"/>
              </a:rPr>
            </a:br>
            <a:r>
              <a:rPr lang="nb-NO" sz="1400" dirty="0">
                <a:solidFill>
                  <a:srgbClr val="003761"/>
                </a:solidFill>
                <a:latin typeface="Open Sans"/>
              </a:rPr>
              <a:t>Møtechat:</a:t>
            </a:r>
            <a:br>
              <a:rPr lang="nb-NO" sz="1400" dirty="0">
                <a:solidFill>
                  <a:srgbClr val="003761"/>
                </a:solidFill>
                <a:latin typeface="Open Sans"/>
              </a:rPr>
            </a:br>
            <a:r>
              <a:rPr lang="nb-NO" sz="1400" dirty="0">
                <a:solidFill>
                  <a:srgbClr val="003761"/>
                </a:solidFill>
                <a:latin typeface="Open Sans"/>
              </a:rPr>
              <a:t>Vi setter av tid til spørsmål mot slutten.</a:t>
            </a:r>
            <a:endParaRPr kumimoji="0" lang="nb-NO" sz="1400" b="0" i="0" u="none" strike="noStrike" kern="1200" cap="none" spc="0" normalizeH="0" baseline="0" noProof="0" dirty="0">
              <a:ln>
                <a:noFill/>
              </a:ln>
              <a:solidFill>
                <a:srgbClr val="003761"/>
              </a:solidFill>
              <a:effectLst/>
              <a:uLnTx/>
              <a:uFillTx/>
              <a:latin typeface="Open Sans"/>
              <a:ea typeface="+mn-ea"/>
              <a:cs typeface="+mn-cs"/>
            </a:endParaRPr>
          </a:p>
        </p:txBody>
      </p:sp>
      <p:sp>
        <p:nvSpPr>
          <p:cNvPr id="35" name="Plassholder for tekst 33">
            <a:extLst>
              <a:ext uri="{FF2B5EF4-FFF2-40B4-BE49-F238E27FC236}">
                <a16:creationId xmlns:a16="http://schemas.microsoft.com/office/drawing/2014/main" id="{C1E2CFB8-B1E9-49D6-9124-9B9981B00655}"/>
              </a:ext>
            </a:extLst>
          </p:cNvPr>
          <p:cNvSpPr>
            <a:spLocks noGrp="1"/>
          </p:cNvSpPr>
          <p:nvPr>
            <p:ph type="body" sz="quarter" idx="13" hasCustomPrompt="1"/>
          </p:nvPr>
        </p:nvSpPr>
        <p:spPr>
          <a:xfrm>
            <a:off x="901348" y="747115"/>
            <a:ext cx="2593911" cy="254000"/>
          </a:xfrm>
        </p:spPr>
        <p:txBody>
          <a:bodyPr lIns="0" tIns="0" rIns="0" bIns="0" anchor="ctr" anchorCtr="0">
            <a:noAutofit/>
          </a:bodyPr>
          <a:lstStyle>
            <a:lvl1pPr marL="0" indent="0">
              <a:buNone/>
              <a:defRPr sz="1600" b="1">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nb-NO" dirty="0"/>
              <a:t>Klikk for å sette inn tid</a:t>
            </a:r>
          </a:p>
        </p:txBody>
      </p:sp>
      <p:sp>
        <p:nvSpPr>
          <p:cNvPr id="36" name="Plassholder for tekst 35">
            <a:extLst>
              <a:ext uri="{FF2B5EF4-FFF2-40B4-BE49-F238E27FC236}">
                <a16:creationId xmlns:a16="http://schemas.microsoft.com/office/drawing/2014/main" id="{DEF58006-699F-4A18-BEFA-47FEC58C8427}"/>
              </a:ext>
            </a:extLst>
          </p:cNvPr>
          <p:cNvSpPr>
            <a:spLocks noGrp="1"/>
          </p:cNvSpPr>
          <p:nvPr>
            <p:ph type="body" sz="quarter" idx="14" hasCustomPrompt="1"/>
          </p:nvPr>
        </p:nvSpPr>
        <p:spPr>
          <a:xfrm>
            <a:off x="3069204" y="2254923"/>
            <a:ext cx="3468687" cy="293739"/>
          </a:xfrm>
        </p:spPr>
        <p:txBody>
          <a:bodyPr lIns="0" tIns="0" rIns="0" bIns="0" anchor="ctr" anchorCtr="0">
            <a:noAutofit/>
          </a:bodyPr>
          <a:lstStyle>
            <a:lvl1pPr marL="0" indent="0">
              <a:spcBef>
                <a:spcPts val="0"/>
              </a:spcBef>
              <a:buNone/>
              <a:defRPr sz="26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nb-NO" dirty="0"/>
              <a:t>Navn på møtet</a:t>
            </a:r>
          </a:p>
        </p:txBody>
      </p:sp>
      <p:sp>
        <p:nvSpPr>
          <p:cNvPr id="37" name="Plassholder for tekst 37">
            <a:extLst>
              <a:ext uri="{FF2B5EF4-FFF2-40B4-BE49-F238E27FC236}">
                <a16:creationId xmlns:a16="http://schemas.microsoft.com/office/drawing/2014/main" id="{AABF965D-A039-4BDA-9293-0253D4488846}"/>
              </a:ext>
            </a:extLst>
          </p:cNvPr>
          <p:cNvSpPr>
            <a:spLocks noGrp="1"/>
          </p:cNvSpPr>
          <p:nvPr>
            <p:ph type="body" sz="quarter" idx="15" hasCustomPrompt="1"/>
          </p:nvPr>
        </p:nvSpPr>
        <p:spPr>
          <a:xfrm>
            <a:off x="1694429" y="2691795"/>
            <a:ext cx="4843462" cy="253156"/>
          </a:xfrm>
        </p:spPr>
        <p:txBody>
          <a:bodyPr lIns="0" tIns="0" rIns="0" bIns="0" anchor="ctr" anchorCtr="0"/>
          <a:lstStyle>
            <a:lvl1pPr marL="0" indent="0">
              <a:buNone/>
              <a:defRPr sz="1600">
                <a:solidFill>
                  <a:schemeClr val="tx2"/>
                </a:solidFill>
              </a:defRPr>
            </a:lvl1pPr>
            <a:lvl2pPr>
              <a:defRPr sz="1600"/>
            </a:lvl2pPr>
            <a:lvl3pPr>
              <a:defRPr sz="1600"/>
            </a:lvl3pPr>
            <a:lvl4pPr>
              <a:defRPr sz="1600"/>
            </a:lvl4pPr>
            <a:lvl5pPr>
              <a:defRPr sz="1600"/>
            </a:lvl5pPr>
          </a:lstStyle>
          <a:p>
            <a:pPr lvl="0"/>
            <a:r>
              <a:rPr lang="nb-NO" dirty="0"/>
              <a:t>Klikk for å legge inn navn</a:t>
            </a:r>
          </a:p>
        </p:txBody>
      </p:sp>
      <p:sp>
        <p:nvSpPr>
          <p:cNvPr id="38" name="Plassholder for tekst 37">
            <a:extLst>
              <a:ext uri="{FF2B5EF4-FFF2-40B4-BE49-F238E27FC236}">
                <a16:creationId xmlns:a16="http://schemas.microsoft.com/office/drawing/2014/main" id="{5EF59F47-09EA-4A3C-9907-819D4AB4AF88}"/>
              </a:ext>
            </a:extLst>
          </p:cNvPr>
          <p:cNvSpPr>
            <a:spLocks noGrp="1"/>
          </p:cNvSpPr>
          <p:nvPr>
            <p:ph type="body" sz="quarter" idx="16" hasCustomPrompt="1"/>
          </p:nvPr>
        </p:nvSpPr>
        <p:spPr>
          <a:xfrm>
            <a:off x="1694429" y="3019440"/>
            <a:ext cx="4843462" cy="253156"/>
          </a:xfrm>
        </p:spPr>
        <p:txBody>
          <a:bodyPr lIns="0" tIns="0" rIns="0" bIns="0" anchor="ctr" anchorCtr="0"/>
          <a:lstStyle>
            <a:lvl1pPr marL="0" indent="0">
              <a:buNone/>
              <a:defRPr sz="1600">
                <a:solidFill>
                  <a:schemeClr val="tx2"/>
                </a:solidFill>
              </a:defRPr>
            </a:lvl1pPr>
            <a:lvl2pPr>
              <a:defRPr sz="1600"/>
            </a:lvl2pPr>
            <a:lvl3pPr>
              <a:defRPr sz="1600"/>
            </a:lvl3pPr>
            <a:lvl4pPr>
              <a:defRPr sz="1600"/>
            </a:lvl4pPr>
            <a:lvl5pPr>
              <a:defRPr sz="1600"/>
            </a:lvl5pPr>
          </a:lstStyle>
          <a:p>
            <a:pPr lvl="0"/>
            <a:r>
              <a:rPr lang="nb-NO" dirty="0"/>
              <a:t>Klikk for å legge inn navn</a:t>
            </a:r>
          </a:p>
        </p:txBody>
      </p:sp>
    </p:spTree>
    <p:extLst>
      <p:ext uri="{BB962C8B-B14F-4D97-AF65-F5344CB8AC3E}">
        <p14:creationId xmlns:p14="http://schemas.microsoft.com/office/powerpoint/2010/main" val="12560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37500" decel="12500" autoRev="1" fill="hold" grpId="0" nodeType="withEffect">
                                  <p:stCondLst>
                                    <p:cond delay="0"/>
                                  </p:stCondLst>
                                  <p:childTnLst>
                                    <p:animMotion origin="layout" path="M 1.45833E-6 -3.33333E-6 L -0.00039 0.97292 " pathEditMode="relative" rAng="0" ptsTypes="AA">
                                      <p:cBhvr>
                                        <p:cTn id="6" dur="11000" fill="hold"/>
                                        <p:tgtEl>
                                          <p:spTgt spid="9"/>
                                        </p:tgtEl>
                                        <p:attrNameLst>
                                          <p:attrName>ppt_x</p:attrName>
                                          <p:attrName>ppt_y</p:attrName>
                                        </p:attrNameLst>
                                      </p:cBhvr>
                                      <p:rCtr x="-26" y="486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tel og innhold HVIT  ">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normAutofit/>
          </a:bodyPr>
          <a:lstStyle>
            <a:lvl1pPr>
              <a:defRPr sz="3600" baseline="0">
                <a:latin typeface="Arial" panose="020B0604020202020204" pitchFamily="34" charset="0"/>
                <a:ea typeface="Open Sans Semibold" panose="020B0706030804020204" pitchFamily="34" charset="0"/>
                <a:cs typeface="Arial" panose="020B0604020202020204" pitchFamily="34" charset="0"/>
              </a:defRPr>
            </a:lvl1pPr>
          </a:lstStyle>
          <a:p>
            <a:r>
              <a:rPr lang="nb-NO" dirty="0"/>
              <a:t>Klikk for å skrive tittel</a:t>
            </a:r>
          </a:p>
        </p:txBody>
      </p:sp>
      <p:sp>
        <p:nvSpPr>
          <p:cNvPr id="3" name="Plassholder for innhold 2"/>
          <p:cNvSpPr>
            <a:spLocks noGrp="1"/>
          </p:cNvSpPr>
          <p:nvPr>
            <p:ph idx="1" hasCustomPrompt="1"/>
          </p:nvPr>
        </p:nvSpPr>
        <p:spPr/>
        <p:txBody>
          <a:bodyPr>
            <a:noAutofit/>
          </a:bodyPr>
          <a:lstStyle>
            <a:lvl1pPr>
              <a:defRPr>
                <a:latin typeface="Arial" panose="020B0604020202020204" pitchFamily="34" charset="0"/>
                <a:ea typeface="Open Sans" panose="020B0606030504020204" pitchFamily="34" charset="0"/>
                <a:cs typeface="Arial" panose="020B0604020202020204" pitchFamily="34" charset="0"/>
              </a:defRPr>
            </a:lvl1pPr>
            <a:lvl2pPr>
              <a:defRPr>
                <a:latin typeface="Arial" panose="020B0604020202020204" pitchFamily="34" charset="0"/>
                <a:ea typeface="Open Sans" panose="020B0606030504020204" pitchFamily="34" charset="0"/>
                <a:cs typeface="Arial" panose="020B0604020202020204" pitchFamily="34" charset="0"/>
              </a:defRPr>
            </a:lvl2pPr>
            <a:lvl3pPr>
              <a:defRPr>
                <a:latin typeface="Arial" panose="020B0604020202020204" pitchFamily="34" charset="0"/>
                <a:ea typeface="Open Sans" panose="020B0606030504020204" pitchFamily="34" charset="0"/>
                <a:cs typeface="Arial" panose="020B0604020202020204" pitchFamily="34" charset="0"/>
              </a:defRPr>
            </a:lvl3pPr>
            <a:lvl4pPr>
              <a:defRPr>
                <a:latin typeface="Arial" panose="020B0604020202020204" pitchFamily="34" charset="0"/>
                <a:ea typeface="Open Sans" panose="020B0606030504020204" pitchFamily="34" charset="0"/>
                <a:cs typeface="Arial" panose="020B0604020202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nb-NO" dirty="0"/>
              <a:t>Klikk for å legge til tekst</a:t>
            </a:r>
          </a:p>
          <a:p>
            <a:pPr lvl="1"/>
            <a:r>
              <a:rPr lang="nb-NO" dirty="0"/>
              <a:t>Andre nivå</a:t>
            </a:r>
          </a:p>
          <a:p>
            <a:pPr lvl="2"/>
            <a:r>
              <a:rPr lang="nb-NO" dirty="0"/>
              <a:t>Tredje nivå</a:t>
            </a:r>
          </a:p>
        </p:txBody>
      </p:sp>
      <p:sp>
        <p:nvSpPr>
          <p:cNvPr id="4" name="Plassholder for dato 3"/>
          <p:cNvSpPr>
            <a:spLocks noGrp="1"/>
          </p:cNvSpPr>
          <p:nvPr>
            <p:ph type="dt" sz="half" idx="10"/>
          </p:nvPr>
        </p:nvSpPr>
        <p:spPr>
          <a:xfrm>
            <a:off x="9846000" y="6318000"/>
            <a:ext cx="1620000" cy="360000"/>
          </a:xfrm>
          <a:prstGeom prst="rect">
            <a:avLst/>
          </a:prstGeom>
        </p:spPr>
        <p:txBody>
          <a:bodyPr/>
          <a:lstStyle>
            <a:lvl1pPr>
              <a:defRPr>
                <a:latin typeface="Arial" panose="020B0604020202020204" pitchFamily="34" charset="0"/>
                <a:cs typeface="Arial" panose="020B0604020202020204" pitchFamily="34" charset="0"/>
              </a:defRPr>
            </a:lvl1pPr>
          </a:lstStyle>
          <a:p>
            <a:fld id="{F6E84224-FE12-472C-B7D7-A257D4A25706}" type="datetime1">
              <a:rPr lang="nb-NO" smtClean="0"/>
              <a:t>22.11.2022</a:t>
            </a:fld>
            <a:endParaRPr lang="nb-NO" dirty="0"/>
          </a:p>
        </p:txBody>
      </p:sp>
      <p:sp>
        <p:nvSpPr>
          <p:cNvPr id="6" name="Plassholder for lysbildenummer 5"/>
          <p:cNvSpPr>
            <a:spLocks noGrp="1"/>
          </p:cNvSpPr>
          <p:nvPr>
            <p:ph type="sldNum" sz="quarter" idx="12"/>
          </p:nvPr>
        </p:nvSpPr>
        <p:spPr>
          <a:xfrm>
            <a:off x="11555999" y="6318000"/>
            <a:ext cx="450000" cy="360000"/>
          </a:xfrm>
          <a:prstGeom prst="rect">
            <a:avLst/>
          </a:prstGeom>
        </p:spPr>
        <p:txBody>
          <a:bodyPr/>
          <a:lstStyle/>
          <a:p>
            <a:fld id="{CBF60C1B-21D4-425B-89C8-B0A7AB09A1E4}" type="slidenum">
              <a:rPr lang="nb-NO" smtClean="0"/>
              <a:t>‹#›</a:t>
            </a:fld>
            <a:endParaRPr lang="nb-NO" dirty="0"/>
          </a:p>
        </p:txBody>
      </p:sp>
      <p:sp>
        <p:nvSpPr>
          <p:cNvPr id="8" name="Plassholder for bunntekst 4"/>
          <p:cNvSpPr>
            <a:spLocks noGrp="1"/>
          </p:cNvSpPr>
          <p:nvPr>
            <p:ph type="ftr" sz="quarter" idx="3"/>
          </p:nvPr>
        </p:nvSpPr>
        <p:spPr>
          <a:xfrm>
            <a:off x="2808000" y="6318000"/>
            <a:ext cx="7020000" cy="360000"/>
          </a:xfrm>
          <a:prstGeom prst="rect">
            <a:avLst/>
          </a:prstGeom>
        </p:spPr>
        <p:txBody>
          <a:bodyPr vert="horz" lIns="91440" tIns="45720" rIns="91440" bIns="45720" rtlCol="0" anchor="ctr"/>
          <a:lstStyle>
            <a:lvl1pPr algn="ctr">
              <a:defRPr sz="1000" i="0">
                <a:solidFill>
                  <a:schemeClr val="tx1">
                    <a:lumMod val="50000"/>
                    <a:lumOff val="50000"/>
                  </a:schemeClr>
                </a:solidFill>
              </a:defRPr>
            </a:lvl1pPr>
          </a:lstStyle>
          <a:p>
            <a:endParaRPr lang="nb-NO" dirty="0"/>
          </a:p>
        </p:txBody>
      </p:sp>
      <p:sp>
        <p:nvSpPr>
          <p:cNvPr id="7" name="Plassholder for tekst 3"/>
          <p:cNvSpPr>
            <a:spLocks noGrp="1"/>
          </p:cNvSpPr>
          <p:nvPr>
            <p:ph type="body" sz="quarter" idx="15" hasCustomPrompt="1"/>
          </p:nvPr>
        </p:nvSpPr>
        <p:spPr>
          <a:xfrm>
            <a:off x="9846000" y="5698836"/>
            <a:ext cx="2150771" cy="478127"/>
          </a:xfrm>
        </p:spPr>
        <p:txBody>
          <a:bodyPr anchor="b" anchorCtr="0">
            <a:normAutofit/>
          </a:bodyPr>
          <a:lstStyle>
            <a:lvl1pPr marL="0" indent="0" algn="l">
              <a:buNone/>
              <a:defRPr sz="1000" baseline="0">
                <a:solidFill>
                  <a:schemeClr val="tx1">
                    <a:lumMod val="50000"/>
                    <a:lumOff val="50000"/>
                  </a:schemeClr>
                </a:solidFill>
              </a:defRPr>
            </a:lvl1pPr>
          </a:lstStyle>
          <a:p>
            <a:pPr lvl="0"/>
            <a:r>
              <a:rPr lang="nb-NO" dirty="0"/>
              <a:t>Foto- / kildekreditering</a:t>
            </a:r>
          </a:p>
        </p:txBody>
      </p:sp>
    </p:spTree>
    <p:extLst>
      <p:ext uri="{BB962C8B-B14F-4D97-AF65-F5344CB8AC3E}">
        <p14:creationId xmlns:p14="http://schemas.microsoft.com/office/powerpoint/2010/main" val="2835982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o innholdsdeler HVIT  ">
    <p:spTree>
      <p:nvGrpSpPr>
        <p:cNvPr id="1" name=""/>
        <p:cNvGrpSpPr/>
        <p:nvPr/>
      </p:nvGrpSpPr>
      <p:grpSpPr>
        <a:xfrm>
          <a:off x="0" y="0"/>
          <a:ext cx="0" cy="0"/>
          <a:chOff x="0" y="0"/>
          <a:chExt cx="0" cy="0"/>
        </a:xfrm>
      </p:grpSpPr>
      <p:sp>
        <p:nvSpPr>
          <p:cNvPr id="4" name="Plassholder for innhold 3"/>
          <p:cNvSpPr>
            <a:spLocks noGrp="1"/>
          </p:cNvSpPr>
          <p:nvPr>
            <p:ph sz="half" idx="2" hasCustomPrompt="1"/>
          </p:nvPr>
        </p:nvSpPr>
        <p:spPr>
          <a:xfrm>
            <a:off x="6172200" y="1825625"/>
            <a:ext cx="5181600" cy="4106732"/>
          </a:xfrm>
          <a:noFill/>
        </p:spPr>
        <p:txBody>
          <a:bodyPr>
            <a:noAutofit/>
          </a:bodyPr>
          <a:lstStyle>
            <a:lvl1pPr>
              <a:defRPr>
                <a:latin typeface="Arial" panose="020B0604020202020204" pitchFamily="34" charset="0"/>
                <a:ea typeface="Open Sans" panose="020B0606030504020204" pitchFamily="34" charset="0"/>
                <a:cs typeface="Arial" panose="020B0604020202020204" pitchFamily="34" charset="0"/>
              </a:defRPr>
            </a:lvl1pPr>
            <a:lvl2pPr>
              <a:defRPr>
                <a:latin typeface="Arial" panose="020B0604020202020204" pitchFamily="34" charset="0"/>
                <a:ea typeface="Open Sans" panose="020B0606030504020204" pitchFamily="34" charset="0"/>
                <a:cs typeface="Arial" panose="020B0604020202020204" pitchFamily="34" charset="0"/>
              </a:defRPr>
            </a:lvl2pPr>
            <a:lvl3pPr>
              <a:defRPr>
                <a:latin typeface="Arial" panose="020B0604020202020204" pitchFamily="34" charset="0"/>
                <a:ea typeface="Open Sans" panose="020B0606030504020204" pitchFamily="34" charset="0"/>
                <a:cs typeface="Arial" panose="020B0604020202020204" pitchFamily="34" charset="0"/>
              </a:defRPr>
            </a:lvl3pPr>
            <a:lvl4pPr>
              <a:defRPr>
                <a:latin typeface="Arial" panose="020B0604020202020204" pitchFamily="34" charset="0"/>
                <a:ea typeface="Open Sans" panose="020B0606030504020204" pitchFamily="34" charset="0"/>
                <a:cs typeface="Arial" panose="020B0604020202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nb-NO" dirty="0"/>
              <a:t>Klikk for å legge til innhold</a:t>
            </a:r>
          </a:p>
          <a:p>
            <a:pPr lvl="1"/>
            <a:r>
              <a:rPr lang="nb-NO" dirty="0"/>
              <a:t>Andre nivå</a:t>
            </a:r>
          </a:p>
          <a:p>
            <a:pPr lvl="2"/>
            <a:r>
              <a:rPr lang="nb-NO" dirty="0"/>
              <a:t>Tredje nivå</a:t>
            </a:r>
          </a:p>
        </p:txBody>
      </p:sp>
      <p:sp>
        <p:nvSpPr>
          <p:cNvPr id="2" name="Tittel 1"/>
          <p:cNvSpPr>
            <a:spLocks noGrp="1"/>
          </p:cNvSpPr>
          <p:nvPr>
            <p:ph type="title" hasCustomPrompt="1"/>
          </p:nvPr>
        </p:nvSpPr>
        <p:spPr/>
        <p:txBody>
          <a:bodyPr/>
          <a:lstStyle>
            <a:lvl1pPr>
              <a:defRPr baseline="0">
                <a:latin typeface="Arial" panose="020B0604020202020204" pitchFamily="34" charset="0"/>
                <a:ea typeface="Open Sans" panose="020B0606030504020204" pitchFamily="34" charset="0"/>
                <a:cs typeface="Arial" panose="020B0604020202020204" pitchFamily="34" charset="0"/>
              </a:defRPr>
            </a:lvl1pPr>
          </a:lstStyle>
          <a:p>
            <a:r>
              <a:rPr lang="nb-NO" dirty="0"/>
              <a:t>Klikk for å skrive tittel</a:t>
            </a:r>
          </a:p>
        </p:txBody>
      </p:sp>
      <p:sp>
        <p:nvSpPr>
          <p:cNvPr id="3" name="Plassholder for innhold 2"/>
          <p:cNvSpPr>
            <a:spLocks noGrp="1"/>
          </p:cNvSpPr>
          <p:nvPr>
            <p:ph sz="half" idx="1" hasCustomPrompt="1"/>
          </p:nvPr>
        </p:nvSpPr>
        <p:spPr>
          <a:xfrm>
            <a:off x="838200" y="1825625"/>
            <a:ext cx="5181600" cy="4106732"/>
          </a:xfrm>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vl2pPr>
              <a:defRPr>
                <a:latin typeface="Arial" panose="020B0604020202020204" pitchFamily="34" charset="0"/>
                <a:ea typeface="Open Sans" panose="020B0606030504020204" pitchFamily="34" charset="0"/>
                <a:cs typeface="Arial" panose="020B0604020202020204" pitchFamily="34" charset="0"/>
              </a:defRPr>
            </a:lvl2pPr>
            <a:lvl3pPr>
              <a:defRPr>
                <a:latin typeface="Arial" panose="020B0604020202020204" pitchFamily="34" charset="0"/>
                <a:ea typeface="Open Sans" panose="020B0606030504020204" pitchFamily="34" charset="0"/>
                <a:cs typeface="Arial" panose="020B0604020202020204" pitchFamily="34" charset="0"/>
              </a:defRPr>
            </a:lvl3pPr>
            <a:lvl4pPr>
              <a:defRPr>
                <a:latin typeface="Arial" panose="020B0604020202020204" pitchFamily="34" charset="0"/>
                <a:ea typeface="Open Sans" panose="020B0606030504020204" pitchFamily="34" charset="0"/>
                <a:cs typeface="Arial" panose="020B0604020202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nb-NO" dirty="0"/>
              <a:t>Klikk for å legge til innhold</a:t>
            </a:r>
          </a:p>
          <a:p>
            <a:pPr lvl="1"/>
            <a:r>
              <a:rPr lang="nb-NO" dirty="0"/>
              <a:t>Andre nivå</a:t>
            </a:r>
          </a:p>
          <a:p>
            <a:pPr lvl="2"/>
            <a:r>
              <a:rPr lang="nb-NO" dirty="0"/>
              <a:t>Tredje nivå</a:t>
            </a:r>
          </a:p>
        </p:txBody>
      </p:sp>
      <p:sp>
        <p:nvSpPr>
          <p:cNvPr id="5" name="Plassholder for dato 4"/>
          <p:cNvSpPr>
            <a:spLocks noGrp="1"/>
          </p:cNvSpPr>
          <p:nvPr>
            <p:ph type="dt" sz="half" idx="10"/>
          </p:nvPr>
        </p:nvSpPr>
        <p:spPr>
          <a:xfrm>
            <a:off x="9846000" y="6318000"/>
            <a:ext cx="1620000" cy="360000"/>
          </a:xfrm>
          <a:prstGeom prst="rect">
            <a:avLst/>
          </a:prstGeom>
        </p:spPr>
        <p:txBody>
          <a:bodyPr/>
          <a:lstStyle/>
          <a:p>
            <a:fld id="{318D4FE5-CFEE-46EC-9FC0-A203977DFEC8}" type="datetime1">
              <a:rPr lang="nb-NO" smtClean="0"/>
              <a:t>22.11.2022</a:t>
            </a:fld>
            <a:endParaRPr lang="nb-NO" dirty="0"/>
          </a:p>
        </p:txBody>
      </p:sp>
      <p:sp>
        <p:nvSpPr>
          <p:cNvPr id="6" name="Plassholder for bunntekst 5"/>
          <p:cNvSpPr>
            <a:spLocks noGrp="1"/>
          </p:cNvSpPr>
          <p:nvPr>
            <p:ph type="ftr" sz="quarter" idx="11"/>
          </p:nvPr>
        </p:nvSpPr>
        <p:spPr>
          <a:xfrm>
            <a:off x="2808000" y="6318000"/>
            <a:ext cx="7020000" cy="360000"/>
          </a:xfrm>
          <a:prstGeom prst="rect">
            <a:avLst/>
          </a:prstGeom>
        </p:spPr>
        <p:txBody>
          <a:bodyPr/>
          <a:lstStyle/>
          <a:p>
            <a:endParaRPr lang="nb-NO" dirty="0"/>
          </a:p>
        </p:txBody>
      </p:sp>
      <p:sp>
        <p:nvSpPr>
          <p:cNvPr id="7" name="Plassholder for lysbildenummer 6"/>
          <p:cNvSpPr>
            <a:spLocks noGrp="1"/>
          </p:cNvSpPr>
          <p:nvPr>
            <p:ph type="sldNum" sz="quarter" idx="12"/>
          </p:nvPr>
        </p:nvSpPr>
        <p:spPr>
          <a:xfrm>
            <a:off x="11555999" y="6318000"/>
            <a:ext cx="450000" cy="360000"/>
          </a:xfrm>
          <a:prstGeom prst="rect">
            <a:avLst/>
          </a:prstGeom>
        </p:spPr>
        <p:txBody>
          <a:bodyPr/>
          <a:lstStyle/>
          <a:p>
            <a:fld id="{CBF60C1B-21D4-425B-89C8-B0A7AB09A1E4}" type="slidenum">
              <a:rPr lang="nb-NO" smtClean="0"/>
              <a:t>‹#›</a:t>
            </a:fld>
            <a:endParaRPr lang="nb-NO"/>
          </a:p>
        </p:txBody>
      </p:sp>
      <p:sp>
        <p:nvSpPr>
          <p:cNvPr id="8" name="Plassholder for tekst 3"/>
          <p:cNvSpPr>
            <a:spLocks noGrp="1"/>
          </p:cNvSpPr>
          <p:nvPr>
            <p:ph type="body" sz="quarter" idx="15" hasCustomPrompt="1"/>
          </p:nvPr>
        </p:nvSpPr>
        <p:spPr>
          <a:xfrm>
            <a:off x="838200" y="5932357"/>
            <a:ext cx="5181600" cy="244606"/>
          </a:xfrm>
        </p:spPr>
        <p:txBody>
          <a:bodyPr rIns="0">
            <a:normAutofit/>
          </a:bodyPr>
          <a:lstStyle>
            <a:lvl1pPr marL="0" indent="0" algn="r">
              <a:buNone/>
              <a:defRPr sz="1000" baseline="0">
                <a:solidFill>
                  <a:schemeClr val="tx1">
                    <a:lumMod val="50000"/>
                    <a:lumOff val="50000"/>
                  </a:schemeClr>
                </a:solidFill>
              </a:defRPr>
            </a:lvl1pPr>
          </a:lstStyle>
          <a:p>
            <a:pPr lvl="0"/>
            <a:r>
              <a:rPr lang="nb-NO" dirty="0"/>
              <a:t>Foto- / kildekreditering</a:t>
            </a:r>
          </a:p>
        </p:txBody>
      </p:sp>
      <p:sp>
        <p:nvSpPr>
          <p:cNvPr id="9" name="Plassholder for tekst 3"/>
          <p:cNvSpPr>
            <a:spLocks noGrp="1"/>
          </p:cNvSpPr>
          <p:nvPr>
            <p:ph type="body" sz="quarter" idx="16" hasCustomPrompt="1"/>
          </p:nvPr>
        </p:nvSpPr>
        <p:spPr>
          <a:xfrm>
            <a:off x="6172200" y="5932357"/>
            <a:ext cx="5181600" cy="244606"/>
          </a:xfrm>
        </p:spPr>
        <p:txBody>
          <a:bodyPr rIns="0">
            <a:normAutofit/>
          </a:bodyPr>
          <a:lstStyle>
            <a:lvl1pPr marL="0" indent="0" algn="r">
              <a:buNone/>
              <a:defRPr sz="1000" baseline="0">
                <a:solidFill>
                  <a:schemeClr val="tx1">
                    <a:lumMod val="50000"/>
                    <a:lumOff val="50000"/>
                  </a:schemeClr>
                </a:solidFill>
              </a:defRPr>
            </a:lvl1pPr>
          </a:lstStyle>
          <a:p>
            <a:pPr lvl="0"/>
            <a:r>
              <a:rPr lang="nb-NO" dirty="0"/>
              <a:t>Foto- /kildekreditering</a:t>
            </a:r>
          </a:p>
        </p:txBody>
      </p:sp>
    </p:spTree>
    <p:extLst>
      <p:ext uri="{BB962C8B-B14F-4D97-AF65-F5344CB8AC3E}">
        <p14:creationId xmlns:p14="http://schemas.microsoft.com/office/powerpoint/2010/main" val="1344548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re innholdsdeler HVIT ">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lvl1pPr>
          </a:lstStyle>
          <a:p>
            <a:r>
              <a:rPr lang="nb-NO" dirty="0"/>
              <a:t>Klikk for legge inn tittel</a:t>
            </a:r>
          </a:p>
        </p:txBody>
      </p:sp>
      <p:sp>
        <p:nvSpPr>
          <p:cNvPr id="3" name="Plassholder for dato 2"/>
          <p:cNvSpPr>
            <a:spLocks noGrp="1"/>
          </p:cNvSpPr>
          <p:nvPr>
            <p:ph type="dt" sz="half" idx="10"/>
          </p:nvPr>
        </p:nvSpPr>
        <p:spPr>
          <a:xfrm>
            <a:off x="9846000" y="6318000"/>
            <a:ext cx="1620000" cy="360000"/>
          </a:xfrm>
          <a:prstGeom prst="rect">
            <a:avLst/>
          </a:prstGeom>
        </p:spPr>
        <p:txBody>
          <a:bodyPr/>
          <a:lstStyle/>
          <a:p>
            <a:fld id="{8D530998-43F7-44E8-8ECD-8A58931D0841}" type="datetime1">
              <a:rPr lang="nb-NO" smtClean="0"/>
              <a:t>22.11.2022</a:t>
            </a:fld>
            <a:endParaRPr lang="nb-NO" dirty="0"/>
          </a:p>
        </p:txBody>
      </p:sp>
      <p:sp>
        <p:nvSpPr>
          <p:cNvPr id="4" name="Plassholder for bunntekst 3"/>
          <p:cNvSpPr>
            <a:spLocks noGrp="1"/>
          </p:cNvSpPr>
          <p:nvPr>
            <p:ph type="ftr" sz="quarter" idx="11"/>
          </p:nvPr>
        </p:nvSpPr>
        <p:spPr>
          <a:xfrm>
            <a:off x="2808000" y="6318000"/>
            <a:ext cx="7020000" cy="360000"/>
          </a:xfrm>
          <a:prstGeom prst="rect">
            <a:avLst/>
          </a:prstGeom>
        </p:spPr>
        <p:txBody>
          <a:bodyPr/>
          <a:lstStyle/>
          <a:p>
            <a:endParaRPr lang="nb-NO" dirty="0"/>
          </a:p>
        </p:txBody>
      </p:sp>
      <p:sp>
        <p:nvSpPr>
          <p:cNvPr id="5" name="Plassholder for lysbildenummer 4"/>
          <p:cNvSpPr>
            <a:spLocks noGrp="1"/>
          </p:cNvSpPr>
          <p:nvPr>
            <p:ph type="sldNum" sz="quarter" idx="12"/>
          </p:nvPr>
        </p:nvSpPr>
        <p:spPr>
          <a:xfrm>
            <a:off x="11555999" y="6317999"/>
            <a:ext cx="450000" cy="360000"/>
          </a:xfrm>
          <a:prstGeom prst="rect">
            <a:avLst/>
          </a:prstGeom>
        </p:spPr>
        <p:txBody>
          <a:bodyPr/>
          <a:lstStyle/>
          <a:p>
            <a:fld id="{CBF60C1B-21D4-425B-89C8-B0A7AB09A1E4}" type="slidenum">
              <a:rPr lang="nb-NO" smtClean="0"/>
              <a:pPr/>
              <a:t>‹#›</a:t>
            </a:fld>
            <a:endParaRPr lang="nb-NO" dirty="0"/>
          </a:p>
        </p:txBody>
      </p:sp>
      <p:sp>
        <p:nvSpPr>
          <p:cNvPr id="6" name="Plassholder for innhold 2"/>
          <p:cNvSpPr>
            <a:spLocks noGrp="1"/>
          </p:cNvSpPr>
          <p:nvPr>
            <p:ph sz="half" idx="1" hasCustomPrompt="1"/>
          </p:nvPr>
        </p:nvSpPr>
        <p:spPr>
          <a:xfrm>
            <a:off x="838200" y="1821516"/>
            <a:ext cx="3456000" cy="4110841"/>
          </a:xfrm>
          <a:prstGeom prst="rect">
            <a:avLst/>
          </a:prstGeom>
        </p:spPr>
        <p:txBody>
          <a:bodyPr>
            <a:noAutofit/>
          </a:bodyPr>
          <a:lstStyle>
            <a:lvl1pPr>
              <a:defRPr/>
            </a:lvl1pPr>
          </a:lstStyle>
          <a:p>
            <a:pPr lvl="0"/>
            <a:r>
              <a:rPr lang="nb-NO" dirty="0"/>
              <a:t>Klikk for å legge til innhold</a:t>
            </a:r>
          </a:p>
        </p:txBody>
      </p:sp>
      <p:sp>
        <p:nvSpPr>
          <p:cNvPr id="7" name="Plassholder for innhold 3"/>
          <p:cNvSpPr>
            <a:spLocks noGrp="1"/>
          </p:cNvSpPr>
          <p:nvPr>
            <p:ph sz="half" idx="2" hasCustomPrompt="1"/>
          </p:nvPr>
        </p:nvSpPr>
        <p:spPr>
          <a:xfrm>
            <a:off x="4405324" y="1821516"/>
            <a:ext cx="3456000" cy="4110841"/>
          </a:xfrm>
          <a:prstGeom prst="rect">
            <a:avLst/>
          </a:prstGeom>
        </p:spPr>
        <p:txBody>
          <a:bodyPr>
            <a:noAutofit/>
          </a:bodyPr>
          <a:lstStyle/>
          <a:p>
            <a:pPr lvl="0"/>
            <a:r>
              <a:rPr lang="nb-NO" dirty="0"/>
              <a:t>Klikk for å legge til innhold</a:t>
            </a:r>
          </a:p>
        </p:txBody>
      </p:sp>
      <p:sp>
        <p:nvSpPr>
          <p:cNvPr id="8" name="Plassholder for innhold 3"/>
          <p:cNvSpPr>
            <a:spLocks noGrp="1"/>
          </p:cNvSpPr>
          <p:nvPr>
            <p:ph sz="half" idx="13" hasCustomPrompt="1"/>
          </p:nvPr>
        </p:nvSpPr>
        <p:spPr>
          <a:xfrm>
            <a:off x="7985256" y="1821516"/>
            <a:ext cx="3456000" cy="4110841"/>
          </a:xfrm>
          <a:prstGeom prst="rect">
            <a:avLst/>
          </a:prstGeom>
        </p:spPr>
        <p:txBody>
          <a:bodyPr>
            <a:noAutofit/>
          </a:bodyPr>
          <a:lstStyle/>
          <a:p>
            <a:pPr lvl="0"/>
            <a:r>
              <a:rPr lang="nb-NO" dirty="0"/>
              <a:t>Klikk for å legge til innhold</a:t>
            </a:r>
          </a:p>
        </p:txBody>
      </p:sp>
      <p:sp>
        <p:nvSpPr>
          <p:cNvPr id="9" name="Plassholder for tekst 3"/>
          <p:cNvSpPr>
            <a:spLocks noGrp="1"/>
          </p:cNvSpPr>
          <p:nvPr>
            <p:ph type="body" sz="quarter" idx="15" hasCustomPrompt="1"/>
          </p:nvPr>
        </p:nvSpPr>
        <p:spPr>
          <a:xfrm>
            <a:off x="838200" y="5932357"/>
            <a:ext cx="3456000" cy="244606"/>
          </a:xfrm>
        </p:spPr>
        <p:txBody>
          <a:bodyPr rIns="0">
            <a:normAutofit/>
          </a:bodyPr>
          <a:lstStyle>
            <a:lvl1pPr marL="0" indent="0" algn="r">
              <a:buNone/>
              <a:defRPr sz="1000" baseline="0">
                <a:solidFill>
                  <a:schemeClr val="tx1">
                    <a:lumMod val="50000"/>
                    <a:lumOff val="50000"/>
                  </a:schemeClr>
                </a:solidFill>
              </a:defRPr>
            </a:lvl1pPr>
          </a:lstStyle>
          <a:p>
            <a:pPr lvl="0"/>
            <a:r>
              <a:rPr lang="nb-NO" dirty="0"/>
              <a:t>Foto- / kildekreditering</a:t>
            </a:r>
          </a:p>
        </p:txBody>
      </p:sp>
      <p:sp>
        <p:nvSpPr>
          <p:cNvPr id="10" name="Plassholder for tekst 3"/>
          <p:cNvSpPr>
            <a:spLocks noGrp="1"/>
          </p:cNvSpPr>
          <p:nvPr>
            <p:ph type="body" sz="quarter" idx="16" hasCustomPrompt="1"/>
          </p:nvPr>
        </p:nvSpPr>
        <p:spPr>
          <a:xfrm>
            <a:off x="4405324" y="5932357"/>
            <a:ext cx="3456000" cy="244606"/>
          </a:xfrm>
        </p:spPr>
        <p:txBody>
          <a:bodyPr rIns="0">
            <a:normAutofit/>
          </a:bodyPr>
          <a:lstStyle>
            <a:lvl1pPr marL="0" indent="0" algn="r">
              <a:buNone/>
              <a:defRPr sz="1000" baseline="0">
                <a:solidFill>
                  <a:schemeClr val="tx1">
                    <a:lumMod val="50000"/>
                    <a:lumOff val="50000"/>
                  </a:schemeClr>
                </a:solidFill>
              </a:defRPr>
            </a:lvl1pPr>
          </a:lstStyle>
          <a:p>
            <a:pPr lvl="0"/>
            <a:r>
              <a:rPr lang="nb-NO" dirty="0"/>
              <a:t>Foto- / kildekreditering</a:t>
            </a:r>
          </a:p>
        </p:txBody>
      </p:sp>
      <p:sp>
        <p:nvSpPr>
          <p:cNvPr id="11" name="Plassholder for tekst 3"/>
          <p:cNvSpPr>
            <a:spLocks noGrp="1"/>
          </p:cNvSpPr>
          <p:nvPr>
            <p:ph type="body" sz="quarter" idx="17" hasCustomPrompt="1"/>
          </p:nvPr>
        </p:nvSpPr>
        <p:spPr>
          <a:xfrm>
            <a:off x="7990920" y="5932357"/>
            <a:ext cx="3456000" cy="244606"/>
          </a:xfrm>
        </p:spPr>
        <p:txBody>
          <a:bodyPr rIns="0">
            <a:normAutofit/>
          </a:bodyPr>
          <a:lstStyle>
            <a:lvl1pPr marL="0" indent="0" algn="r">
              <a:buNone/>
              <a:defRPr sz="1000" baseline="0">
                <a:solidFill>
                  <a:schemeClr val="tx1">
                    <a:lumMod val="50000"/>
                    <a:lumOff val="50000"/>
                  </a:schemeClr>
                </a:solidFill>
              </a:defRPr>
            </a:lvl1pPr>
          </a:lstStyle>
          <a:p>
            <a:pPr lvl="0"/>
            <a:r>
              <a:rPr lang="nb-NO" dirty="0"/>
              <a:t>Foto- / kildekreditering</a:t>
            </a:r>
          </a:p>
        </p:txBody>
      </p:sp>
    </p:spTree>
    <p:extLst>
      <p:ext uri="{BB962C8B-B14F-4D97-AF65-F5344CB8AC3E}">
        <p14:creationId xmlns:p14="http://schemas.microsoft.com/office/powerpoint/2010/main" val="146587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Bilde - heldekkende HVIT  ">
    <p:spTree>
      <p:nvGrpSpPr>
        <p:cNvPr id="1" name=""/>
        <p:cNvGrpSpPr/>
        <p:nvPr/>
      </p:nvGrpSpPr>
      <p:grpSpPr>
        <a:xfrm>
          <a:off x="0" y="0"/>
          <a:ext cx="0" cy="0"/>
          <a:chOff x="0" y="0"/>
          <a:chExt cx="0" cy="0"/>
        </a:xfrm>
      </p:grpSpPr>
      <p:sp>
        <p:nvSpPr>
          <p:cNvPr id="6" name="Plassholder for bilde 5"/>
          <p:cNvSpPr>
            <a:spLocks noGrp="1"/>
          </p:cNvSpPr>
          <p:nvPr>
            <p:ph type="pic" sz="quarter" idx="16" hasCustomPrompt="1"/>
          </p:nvPr>
        </p:nvSpPr>
        <p:spPr>
          <a:xfrm>
            <a:off x="0" y="0"/>
            <a:ext cx="12192000" cy="6858000"/>
          </a:xfrm>
        </p:spPr>
        <p:txBody>
          <a:bodyPr lIns="1872000" anchor="ctr" anchorCtr="0">
            <a:normAutofit/>
          </a:bodyPr>
          <a:lstStyle>
            <a:lvl1pPr marL="0" indent="0" algn="ctr">
              <a:buNone/>
              <a:defRPr sz="1400">
                <a:solidFill>
                  <a:schemeClr val="bg1">
                    <a:lumMod val="50000"/>
                  </a:schemeClr>
                </a:solidFill>
              </a:defRPr>
            </a:lvl1pPr>
          </a:lstStyle>
          <a:p>
            <a:r>
              <a:rPr lang="nb-NO" dirty="0"/>
              <a:t>Sett inn bilde</a:t>
            </a:r>
          </a:p>
        </p:txBody>
      </p:sp>
      <p:sp>
        <p:nvSpPr>
          <p:cNvPr id="4" name="Plassholder for tekst 3"/>
          <p:cNvSpPr>
            <a:spLocks noGrp="1"/>
          </p:cNvSpPr>
          <p:nvPr>
            <p:ph type="body" sz="quarter" idx="15" hasCustomPrompt="1"/>
          </p:nvPr>
        </p:nvSpPr>
        <p:spPr>
          <a:xfrm>
            <a:off x="8131359" y="6407992"/>
            <a:ext cx="4060641" cy="450008"/>
          </a:xfrm>
        </p:spPr>
        <p:txBody>
          <a:bodyPr rIns="180000">
            <a:normAutofit/>
          </a:bodyPr>
          <a:lstStyle>
            <a:lvl1pPr marL="0" indent="0" algn="r">
              <a:buNone/>
              <a:defRPr sz="1000" baseline="0">
                <a:solidFill>
                  <a:schemeClr val="bg2">
                    <a:lumMod val="75000"/>
                  </a:schemeClr>
                </a:solidFill>
              </a:defRPr>
            </a:lvl1pPr>
          </a:lstStyle>
          <a:p>
            <a:pPr lvl="0"/>
            <a:r>
              <a:rPr lang="nb-NO" dirty="0"/>
              <a:t>Foto: © Navn på fotograf og bildebyrå</a:t>
            </a:r>
          </a:p>
        </p:txBody>
      </p:sp>
      <p:sp>
        <p:nvSpPr>
          <p:cNvPr id="5" name="Plassholder for tekst 2"/>
          <p:cNvSpPr>
            <a:spLocks noGrp="1"/>
          </p:cNvSpPr>
          <p:nvPr>
            <p:ph type="body" sz="quarter" idx="17" hasCustomPrompt="1"/>
          </p:nvPr>
        </p:nvSpPr>
        <p:spPr>
          <a:xfrm>
            <a:off x="360000" y="6282000"/>
            <a:ext cx="1688400" cy="432000"/>
          </a:xfrm>
          <a:blipFill dpi="0" rotWithShape="1">
            <a:blip r:embed="rId2" cstate="print">
              <a:extLst>
                <a:ext uri="{28A0092B-C50C-407E-A947-70E740481C1C}">
                  <a14:useLocalDpi xmlns:a14="http://schemas.microsoft.com/office/drawing/2010/main" val="0"/>
                </a:ext>
              </a:extLst>
            </a:blip>
            <a:srcRect/>
            <a:stretch>
              <a:fillRect/>
            </a:stretch>
          </a:blipFill>
        </p:spPr>
        <p:txBody>
          <a:bodyPr lIns="0" tIns="0" rIns="0" bIns="0">
            <a:normAutofit/>
          </a:bodyPr>
          <a:lstStyle>
            <a:lvl1pPr marL="0" indent="0">
              <a:buNone/>
              <a:defRPr sz="200"/>
            </a:lvl1pPr>
          </a:lstStyle>
          <a:p>
            <a:pPr lvl="0"/>
            <a:r>
              <a:rPr lang="nb-NO" dirty="0"/>
              <a:t>.</a:t>
            </a:r>
          </a:p>
        </p:txBody>
      </p:sp>
    </p:spTree>
    <p:extLst>
      <p:ext uri="{BB962C8B-B14F-4D97-AF65-F5344CB8AC3E}">
        <p14:creationId xmlns:p14="http://schemas.microsoft.com/office/powerpoint/2010/main" val="296953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5089153B-E4D4-4EF4-B1A3-D51BAE6A9278}" type="datetimeFigureOut">
              <a:rPr lang="en-US" smtClean="0"/>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CB887-D9F1-4A0E-8499-D9B6FA9A61F7}" type="slidenum">
              <a:rPr lang="en-US" smtClean="0"/>
              <a:t>‹#›</a:t>
            </a:fld>
            <a:endParaRPr lang="en-US"/>
          </a:p>
        </p:txBody>
      </p:sp>
    </p:spTree>
    <p:extLst>
      <p:ext uri="{BB962C8B-B14F-4D97-AF65-F5344CB8AC3E}">
        <p14:creationId xmlns:p14="http://schemas.microsoft.com/office/powerpoint/2010/main" val="23052966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Innhold og bilde HVIT ">
    <p:spTree>
      <p:nvGrpSpPr>
        <p:cNvPr id="1" name=""/>
        <p:cNvGrpSpPr/>
        <p:nvPr/>
      </p:nvGrpSpPr>
      <p:grpSpPr>
        <a:xfrm>
          <a:off x="0" y="0"/>
          <a:ext cx="0" cy="0"/>
          <a:chOff x="0" y="0"/>
          <a:chExt cx="0" cy="0"/>
        </a:xfrm>
      </p:grpSpPr>
      <p:sp>
        <p:nvSpPr>
          <p:cNvPr id="4" name="Plassholder for dato 3"/>
          <p:cNvSpPr>
            <a:spLocks noGrp="1"/>
          </p:cNvSpPr>
          <p:nvPr>
            <p:ph type="dt" sz="half" idx="11"/>
          </p:nvPr>
        </p:nvSpPr>
        <p:spPr/>
        <p:txBody>
          <a:bodyPr/>
          <a:lstStyle/>
          <a:p>
            <a:fld id="{6D89E05A-7365-4CA2-934E-C2302478DD0A}" type="datetime1">
              <a:rPr lang="nb-NO" smtClean="0"/>
              <a:t>22.11.2022</a:t>
            </a:fld>
            <a:endParaRPr lang="nb-NO" dirty="0"/>
          </a:p>
        </p:txBody>
      </p:sp>
      <p:sp>
        <p:nvSpPr>
          <p:cNvPr id="5" name="Plassholder for lysbildenummer 4"/>
          <p:cNvSpPr>
            <a:spLocks noGrp="1"/>
          </p:cNvSpPr>
          <p:nvPr>
            <p:ph type="sldNum" sz="quarter" idx="12"/>
          </p:nvPr>
        </p:nvSpPr>
        <p:spPr/>
        <p:txBody>
          <a:bodyPr/>
          <a:lstStyle/>
          <a:p>
            <a:fld id="{29E3B291-050D-4A82-B0A1-DB349FC61753}" type="slidenum">
              <a:rPr lang="nb-NO" smtClean="0"/>
              <a:pPr/>
              <a:t>‹#›</a:t>
            </a:fld>
            <a:endParaRPr lang="nb-NO" dirty="0"/>
          </a:p>
        </p:txBody>
      </p:sp>
      <p:sp>
        <p:nvSpPr>
          <p:cNvPr id="13" name="Plassholder for bilde 9"/>
          <p:cNvSpPr>
            <a:spLocks noGrp="1"/>
          </p:cNvSpPr>
          <p:nvPr>
            <p:ph type="pic" sz="quarter" idx="13" hasCustomPrompt="1"/>
          </p:nvPr>
        </p:nvSpPr>
        <p:spPr>
          <a:xfrm>
            <a:off x="7051200" y="1"/>
            <a:ext cx="5140800" cy="6858000"/>
          </a:xfrm>
          <a:prstGeom prst="rect">
            <a:avLst/>
          </a:prstGeom>
          <a:solidFill>
            <a:schemeClr val="bg2">
              <a:lumMod val="85000"/>
            </a:schemeClr>
          </a:solidFill>
        </p:spPr>
        <p:txBody>
          <a:bodyPr tIns="3708000" anchor="t" anchorCtr="1">
            <a:normAutofit/>
          </a:bodyPr>
          <a:lstStyle>
            <a:lvl1pPr marL="0" indent="0" algn="ctr">
              <a:buNone/>
              <a:defRPr sz="1400" baseline="0">
                <a:solidFill>
                  <a:schemeClr val="bg2">
                    <a:lumMod val="50000"/>
                  </a:schemeClr>
                </a:solidFill>
              </a:defRPr>
            </a:lvl1pPr>
          </a:lstStyle>
          <a:p>
            <a:r>
              <a:rPr lang="nb-NO" dirty="0"/>
              <a:t>Sett inn bilde</a:t>
            </a:r>
          </a:p>
        </p:txBody>
      </p:sp>
      <p:sp>
        <p:nvSpPr>
          <p:cNvPr id="14" name="Tittel 1"/>
          <p:cNvSpPr>
            <a:spLocks noGrp="1"/>
          </p:cNvSpPr>
          <p:nvPr>
            <p:ph type="title" hasCustomPrompt="1"/>
          </p:nvPr>
        </p:nvSpPr>
        <p:spPr>
          <a:xfrm>
            <a:off x="479427" y="227477"/>
            <a:ext cx="6128107" cy="1325563"/>
          </a:xfrm>
          <a:prstGeom prst="rect">
            <a:avLst/>
          </a:prstGeom>
        </p:spPr>
        <p:txBody>
          <a:bodyPr/>
          <a:lstStyle>
            <a:lvl1pPr algn="l">
              <a:defRPr baseline="0"/>
            </a:lvl1pPr>
          </a:lstStyle>
          <a:p>
            <a:r>
              <a:rPr lang="nb-NO" dirty="0"/>
              <a:t>Klikk for skrive tittel</a:t>
            </a:r>
          </a:p>
        </p:txBody>
      </p:sp>
      <p:sp>
        <p:nvSpPr>
          <p:cNvPr id="15" name="Plassholder for innhold 2"/>
          <p:cNvSpPr>
            <a:spLocks noGrp="1"/>
          </p:cNvSpPr>
          <p:nvPr>
            <p:ph idx="1"/>
          </p:nvPr>
        </p:nvSpPr>
        <p:spPr>
          <a:xfrm>
            <a:off x="479427" y="1700213"/>
            <a:ext cx="6128107" cy="4200630"/>
          </a:xfrm>
          <a:prstGeom prst="rect">
            <a:avLst/>
          </a:prstGeom>
        </p:spPr>
        <p:txBody>
          <a:bodyPr/>
          <a:lstStyle/>
          <a:p>
            <a:pPr lvl="0"/>
            <a:r>
              <a:rPr lang="nb-NO"/>
              <a:t>Klikk for å redigere tekststiler i malen</a:t>
            </a:r>
          </a:p>
          <a:p>
            <a:pPr lvl="1"/>
            <a:r>
              <a:rPr lang="nb-NO"/>
              <a:t>Andre nivå</a:t>
            </a:r>
          </a:p>
          <a:p>
            <a:pPr lvl="2"/>
            <a:r>
              <a:rPr lang="nb-NO"/>
              <a:t>Tredje nivå</a:t>
            </a:r>
          </a:p>
        </p:txBody>
      </p:sp>
      <p:sp>
        <p:nvSpPr>
          <p:cNvPr id="8" name="Plassholder for tekst 3"/>
          <p:cNvSpPr>
            <a:spLocks noGrp="1"/>
          </p:cNvSpPr>
          <p:nvPr>
            <p:ph type="body" sz="quarter" idx="15" hasCustomPrompt="1"/>
          </p:nvPr>
        </p:nvSpPr>
        <p:spPr>
          <a:xfrm rot="16200000">
            <a:off x="9936000" y="4140000"/>
            <a:ext cx="4060641" cy="450008"/>
          </a:xfrm>
        </p:spPr>
        <p:txBody>
          <a:bodyPr rIns="180000" anchor="ctr" anchorCtr="0">
            <a:normAutofit/>
          </a:bodyPr>
          <a:lstStyle>
            <a:lvl1pPr marL="0" indent="0" algn="l">
              <a:buNone/>
              <a:defRPr sz="1000" baseline="0">
                <a:solidFill>
                  <a:schemeClr val="bg2">
                    <a:lumMod val="75000"/>
                  </a:schemeClr>
                </a:solidFill>
              </a:defRPr>
            </a:lvl1pPr>
          </a:lstStyle>
          <a:p>
            <a:pPr lvl="0"/>
            <a:r>
              <a:rPr lang="nb-NO" dirty="0"/>
              <a:t>Foto: © Navn på fotograf og bildebyrå</a:t>
            </a:r>
          </a:p>
        </p:txBody>
      </p:sp>
      <p:sp>
        <p:nvSpPr>
          <p:cNvPr id="9" name="Plassholder for tekst 3"/>
          <p:cNvSpPr>
            <a:spLocks noGrp="1"/>
          </p:cNvSpPr>
          <p:nvPr>
            <p:ph type="body" sz="quarter" idx="16" hasCustomPrompt="1"/>
          </p:nvPr>
        </p:nvSpPr>
        <p:spPr>
          <a:xfrm>
            <a:off x="3151534" y="5911117"/>
            <a:ext cx="3456000" cy="244606"/>
          </a:xfrm>
        </p:spPr>
        <p:txBody>
          <a:bodyPr rIns="0">
            <a:normAutofit/>
          </a:bodyPr>
          <a:lstStyle>
            <a:lvl1pPr marL="0" indent="0" algn="r">
              <a:buNone/>
              <a:defRPr sz="1000" baseline="0">
                <a:solidFill>
                  <a:schemeClr val="tx1">
                    <a:lumMod val="50000"/>
                    <a:lumOff val="50000"/>
                  </a:schemeClr>
                </a:solidFill>
              </a:defRPr>
            </a:lvl1pPr>
          </a:lstStyle>
          <a:p>
            <a:pPr lvl="0"/>
            <a:r>
              <a:rPr lang="nb-NO" dirty="0"/>
              <a:t>Foto- / kildekreditering</a:t>
            </a:r>
          </a:p>
        </p:txBody>
      </p:sp>
    </p:spTree>
    <p:extLst>
      <p:ext uri="{BB962C8B-B14F-4D97-AF65-F5344CB8AC3E}">
        <p14:creationId xmlns:p14="http://schemas.microsoft.com/office/powerpoint/2010/main" val="3877711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 2 bilder med tekst HVIT">
    <p:spTree>
      <p:nvGrpSpPr>
        <p:cNvPr id="1" name=""/>
        <p:cNvGrpSpPr/>
        <p:nvPr/>
      </p:nvGrpSpPr>
      <p:grpSpPr>
        <a:xfrm>
          <a:off x="0" y="0"/>
          <a:ext cx="0" cy="0"/>
          <a:chOff x="0" y="0"/>
          <a:chExt cx="0" cy="0"/>
        </a:xfrm>
      </p:grpSpPr>
      <p:sp>
        <p:nvSpPr>
          <p:cNvPr id="15" name="Tittel 1"/>
          <p:cNvSpPr>
            <a:spLocks noGrp="1"/>
          </p:cNvSpPr>
          <p:nvPr>
            <p:ph type="title" hasCustomPrompt="1"/>
          </p:nvPr>
        </p:nvSpPr>
        <p:spPr>
          <a:xfrm>
            <a:off x="838800" y="363600"/>
            <a:ext cx="10980738" cy="1325563"/>
          </a:xfrm>
        </p:spPr>
        <p:txBody>
          <a:bodyPr/>
          <a:lstStyle>
            <a:lvl1pPr>
              <a:defRPr/>
            </a:lvl1pPr>
          </a:lstStyle>
          <a:p>
            <a:r>
              <a:rPr lang="nb-NO" dirty="0"/>
              <a:t>Klikk for å skrive tittel</a:t>
            </a:r>
          </a:p>
        </p:txBody>
      </p:sp>
      <p:sp>
        <p:nvSpPr>
          <p:cNvPr id="19" name="Plassholder for tekst 2"/>
          <p:cNvSpPr>
            <a:spLocks noGrp="1"/>
          </p:cNvSpPr>
          <p:nvPr>
            <p:ph type="body" idx="1" hasCustomPrompt="1"/>
          </p:nvPr>
        </p:nvSpPr>
        <p:spPr>
          <a:xfrm>
            <a:off x="839969" y="3976254"/>
            <a:ext cx="5400000" cy="546879"/>
          </a:xfrm>
          <a:solidFill>
            <a:schemeClr val="bg2"/>
          </a:solidFill>
          <a:ln>
            <a:solidFill>
              <a:schemeClr val="bg2"/>
            </a:solidFill>
          </a:ln>
        </p:spPr>
        <p:txBody>
          <a:bodyPr anchor="ctr"/>
          <a:lstStyle>
            <a:lvl1pPr marL="0" indent="0" algn="ctr">
              <a:lnSpc>
                <a:spcPct val="100000"/>
              </a:lnSpc>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Overskrift</a:t>
            </a:r>
          </a:p>
        </p:txBody>
      </p:sp>
      <p:sp>
        <p:nvSpPr>
          <p:cNvPr id="24" name="Plassholder for tekst 10"/>
          <p:cNvSpPr>
            <a:spLocks noGrp="1"/>
          </p:cNvSpPr>
          <p:nvPr>
            <p:ph type="body" sz="quarter" idx="13"/>
          </p:nvPr>
        </p:nvSpPr>
        <p:spPr>
          <a:xfrm>
            <a:off x="839970" y="4528704"/>
            <a:ext cx="5399999" cy="1505340"/>
          </a:xfrm>
          <a:solidFill>
            <a:schemeClr val="bg2"/>
          </a:solidFill>
          <a:ln>
            <a:solidFill>
              <a:schemeClr val="bg2"/>
            </a:solidFill>
          </a:ln>
        </p:spPr>
        <p:txBody>
          <a:bodyPr>
            <a:normAutofit/>
          </a:bodyPr>
          <a:lstStyle>
            <a:lvl1pPr marL="0" indent="0" algn="ctr">
              <a:lnSpc>
                <a:spcPct val="110000"/>
              </a:lnSpc>
              <a:buNone/>
              <a:defRPr sz="2000">
                <a:solidFill>
                  <a:schemeClr val="tx1"/>
                </a:solidFill>
              </a:defRPr>
            </a:lvl1pPr>
            <a:lvl2pPr marL="457200" indent="0" algn="ctr">
              <a:lnSpc>
                <a:spcPct val="110000"/>
              </a:lnSpc>
              <a:buNone/>
              <a:defRPr sz="1800"/>
            </a:lvl2pPr>
            <a:lvl3pPr marL="914400" indent="0" algn="ctr">
              <a:lnSpc>
                <a:spcPct val="110000"/>
              </a:lnSpc>
              <a:buNone/>
              <a:defRPr sz="1600"/>
            </a:lvl3pPr>
            <a:lvl4pPr marL="1371600" indent="0" algn="ctr">
              <a:lnSpc>
                <a:spcPct val="110000"/>
              </a:lnSpc>
              <a:buNone/>
              <a:defRPr sz="1400"/>
            </a:lvl4pPr>
            <a:lvl5pPr marL="1828800" indent="0" algn="ctr">
              <a:lnSpc>
                <a:spcPct val="110000"/>
              </a:lnSpc>
              <a:buNone/>
              <a:defRPr sz="1400"/>
            </a:lvl5pPr>
          </a:lstStyle>
          <a:p>
            <a:pPr lvl="0"/>
            <a:r>
              <a:rPr lang="nb-NO"/>
              <a:t>Klikk for å redigere tekststiler i malen</a:t>
            </a:r>
          </a:p>
        </p:txBody>
      </p:sp>
      <p:sp>
        <p:nvSpPr>
          <p:cNvPr id="25" name="Plassholder for tekst 4"/>
          <p:cNvSpPr>
            <a:spLocks noGrp="1"/>
          </p:cNvSpPr>
          <p:nvPr>
            <p:ph type="body" sz="quarter" idx="3" hasCustomPrompt="1"/>
          </p:nvPr>
        </p:nvSpPr>
        <p:spPr>
          <a:xfrm>
            <a:off x="6410472" y="3976254"/>
            <a:ext cx="5400000" cy="546879"/>
          </a:xfrm>
          <a:solidFill>
            <a:schemeClr val="bg2"/>
          </a:solidFill>
          <a:ln>
            <a:solidFill>
              <a:schemeClr val="bg2"/>
            </a:solidFill>
          </a:ln>
        </p:spPr>
        <p:txBody>
          <a:bodyPr anchor="ctr"/>
          <a:lstStyle>
            <a:lvl1pPr marL="0" indent="0" algn="ctr">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Overskrift</a:t>
            </a:r>
          </a:p>
        </p:txBody>
      </p:sp>
      <p:sp>
        <p:nvSpPr>
          <p:cNvPr id="26" name="Plassholder for tekst 10"/>
          <p:cNvSpPr>
            <a:spLocks noGrp="1"/>
          </p:cNvSpPr>
          <p:nvPr>
            <p:ph type="body" sz="quarter" idx="14"/>
          </p:nvPr>
        </p:nvSpPr>
        <p:spPr>
          <a:xfrm>
            <a:off x="6410472" y="4528704"/>
            <a:ext cx="5400000" cy="1505340"/>
          </a:xfrm>
          <a:solidFill>
            <a:schemeClr val="bg2"/>
          </a:solidFill>
          <a:ln>
            <a:solidFill>
              <a:schemeClr val="bg2"/>
            </a:solidFill>
          </a:ln>
        </p:spPr>
        <p:txBody>
          <a:bodyPr>
            <a:normAutofit/>
          </a:bodyPr>
          <a:lstStyle>
            <a:lvl1pPr marL="0" indent="0" algn="ctr">
              <a:lnSpc>
                <a:spcPct val="110000"/>
              </a:lnSpc>
              <a:buNone/>
              <a:defRPr sz="2000"/>
            </a:lvl1pPr>
            <a:lvl2pPr marL="457200" indent="0" algn="ctr">
              <a:lnSpc>
                <a:spcPct val="110000"/>
              </a:lnSpc>
              <a:buNone/>
              <a:defRPr sz="1800"/>
            </a:lvl2pPr>
            <a:lvl3pPr marL="914400" indent="0" algn="ctr">
              <a:lnSpc>
                <a:spcPct val="110000"/>
              </a:lnSpc>
              <a:buNone/>
              <a:defRPr sz="1600"/>
            </a:lvl3pPr>
            <a:lvl4pPr marL="1371600" indent="0" algn="ctr">
              <a:lnSpc>
                <a:spcPct val="110000"/>
              </a:lnSpc>
              <a:buNone/>
              <a:defRPr sz="1400"/>
            </a:lvl4pPr>
            <a:lvl5pPr marL="1828800" indent="0" algn="ctr">
              <a:lnSpc>
                <a:spcPct val="110000"/>
              </a:lnSpc>
              <a:buNone/>
              <a:defRPr sz="1400"/>
            </a:lvl5pPr>
          </a:lstStyle>
          <a:p>
            <a:pPr lvl="0"/>
            <a:r>
              <a:rPr lang="nb-NO"/>
              <a:t>Klikk for å redigere tekststiler i malen</a:t>
            </a:r>
          </a:p>
        </p:txBody>
      </p:sp>
      <p:sp>
        <p:nvSpPr>
          <p:cNvPr id="27" name="Plassholder for bunntekst 2"/>
          <p:cNvSpPr>
            <a:spLocks noGrp="1"/>
          </p:cNvSpPr>
          <p:nvPr>
            <p:ph type="ftr" sz="quarter" idx="18"/>
          </p:nvPr>
        </p:nvSpPr>
        <p:spPr>
          <a:xfrm>
            <a:off x="2808000" y="6318000"/>
            <a:ext cx="7020000" cy="360000"/>
          </a:xfrm>
        </p:spPr>
        <p:txBody>
          <a:bodyPr/>
          <a:lstStyle>
            <a:lvl1pPr>
              <a:defRPr>
                <a:solidFill>
                  <a:schemeClr val="tx1">
                    <a:lumMod val="50000"/>
                    <a:lumOff val="50000"/>
                  </a:schemeClr>
                </a:solidFill>
              </a:defRPr>
            </a:lvl1pPr>
          </a:lstStyle>
          <a:p>
            <a:endParaRPr lang="nb-NO" dirty="0"/>
          </a:p>
        </p:txBody>
      </p:sp>
      <p:sp>
        <p:nvSpPr>
          <p:cNvPr id="28" name="Plassholder for dato 1"/>
          <p:cNvSpPr>
            <a:spLocks noGrp="1"/>
          </p:cNvSpPr>
          <p:nvPr>
            <p:ph type="dt" sz="half" idx="17"/>
          </p:nvPr>
        </p:nvSpPr>
        <p:spPr>
          <a:xfrm>
            <a:off x="9846000" y="6318000"/>
            <a:ext cx="1620000" cy="360000"/>
          </a:xfrm>
        </p:spPr>
        <p:txBody>
          <a:bodyPr/>
          <a:lstStyle/>
          <a:p>
            <a:fld id="{045B038A-2CB9-4323-AAD9-A4AF082B3969}" type="datetime1">
              <a:rPr lang="nb-NO" smtClean="0"/>
              <a:t>22.11.2022</a:t>
            </a:fld>
            <a:endParaRPr lang="nb-NO" dirty="0"/>
          </a:p>
        </p:txBody>
      </p:sp>
      <p:sp>
        <p:nvSpPr>
          <p:cNvPr id="29" name="Plassholder for lysbildenummer 3"/>
          <p:cNvSpPr>
            <a:spLocks noGrp="1"/>
          </p:cNvSpPr>
          <p:nvPr>
            <p:ph type="sldNum" sz="quarter" idx="19"/>
          </p:nvPr>
        </p:nvSpPr>
        <p:spPr>
          <a:xfrm>
            <a:off x="11555518" y="6318000"/>
            <a:ext cx="450010" cy="360000"/>
          </a:xfrm>
        </p:spPr>
        <p:txBody>
          <a:bodyPr/>
          <a:lstStyle/>
          <a:p>
            <a:fld id="{29E3B291-050D-4A82-B0A1-DB349FC61753}" type="slidenum">
              <a:rPr lang="nb-NO" smtClean="0"/>
              <a:pPr/>
              <a:t>‹#›</a:t>
            </a:fld>
            <a:endParaRPr lang="nb-NO" dirty="0"/>
          </a:p>
        </p:txBody>
      </p:sp>
      <p:sp>
        <p:nvSpPr>
          <p:cNvPr id="3" name="Plassholder for bilde 2"/>
          <p:cNvSpPr>
            <a:spLocks noGrp="1"/>
          </p:cNvSpPr>
          <p:nvPr>
            <p:ph type="pic" sz="quarter" idx="20" hasCustomPrompt="1"/>
          </p:nvPr>
        </p:nvSpPr>
        <p:spPr>
          <a:xfrm>
            <a:off x="839969" y="1688655"/>
            <a:ext cx="5400000" cy="2284814"/>
          </a:xfrm>
          <a:ln>
            <a:solidFill>
              <a:schemeClr val="bg2">
                <a:lumMod val="90000"/>
              </a:schemeClr>
            </a:solidFill>
          </a:ln>
        </p:spPr>
        <p:txBody>
          <a:bodyPr tIns="1368000">
            <a:normAutofit/>
          </a:bodyPr>
          <a:lstStyle>
            <a:lvl1pPr marL="0" indent="0" algn="ctr">
              <a:buNone/>
              <a:defRPr sz="2000" baseline="0">
                <a:solidFill>
                  <a:schemeClr val="bg1">
                    <a:lumMod val="50000"/>
                  </a:schemeClr>
                </a:solidFill>
              </a:defRPr>
            </a:lvl1pPr>
          </a:lstStyle>
          <a:p>
            <a:r>
              <a:rPr lang="nb-NO" dirty="0"/>
              <a:t>Sett inn bilde</a:t>
            </a:r>
          </a:p>
        </p:txBody>
      </p:sp>
      <p:sp>
        <p:nvSpPr>
          <p:cNvPr id="16" name="Plassholder for bilde 2"/>
          <p:cNvSpPr>
            <a:spLocks noGrp="1"/>
          </p:cNvSpPr>
          <p:nvPr>
            <p:ph type="pic" sz="quarter" idx="21" hasCustomPrompt="1"/>
          </p:nvPr>
        </p:nvSpPr>
        <p:spPr>
          <a:xfrm>
            <a:off x="6410472" y="1688655"/>
            <a:ext cx="5400000" cy="2284814"/>
          </a:xfrm>
          <a:ln>
            <a:solidFill>
              <a:schemeClr val="bg2">
                <a:lumMod val="90000"/>
              </a:schemeClr>
            </a:solidFill>
          </a:ln>
        </p:spPr>
        <p:txBody>
          <a:bodyPr tIns="1368000">
            <a:normAutofit/>
          </a:bodyPr>
          <a:lstStyle>
            <a:lvl1pPr marL="0" indent="0" algn="ctr">
              <a:buNone/>
              <a:defRPr sz="2000" baseline="0">
                <a:solidFill>
                  <a:schemeClr val="bg1">
                    <a:lumMod val="50000"/>
                  </a:schemeClr>
                </a:solidFill>
              </a:defRPr>
            </a:lvl1pPr>
          </a:lstStyle>
          <a:p>
            <a:r>
              <a:rPr lang="nb-NO" dirty="0"/>
              <a:t>Sett inn bilde</a:t>
            </a:r>
          </a:p>
        </p:txBody>
      </p:sp>
      <p:sp>
        <p:nvSpPr>
          <p:cNvPr id="12" name="Plassholder for tekst 3"/>
          <p:cNvSpPr>
            <a:spLocks noGrp="1"/>
          </p:cNvSpPr>
          <p:nvPr>
            <p:ph type="body" sz="quarter" idx="15" hasCustomPrompt="1"/>
          </p:nvPr>
        </p:nvSpPr>
        <p:spPr>
          <a:xfrm>
            <a:off x="2229731" y="3706428"/>
            <a:ext cx="3996000" cy="244606"/>
          </a:xfrm>
        </p:spPr>
        <p:txBody>
          <a:bodyPr>
            <a:normAutofit/>
          </a:bodyPr>
          <a:lstStyle>
            <a:lvl1pPr marL="0" indent="0" algn="r">
              <a:buNone/>
              <a:defRPr sz="1000" baseline="0">
                <a:solidFill>
                  <a:schemeClr val="bg2">
                    <a:lumMod val="75000"/>
                  </a:schemeClr>
                </a:solidFill>
              </a:defRPr>
            </a:lvl1pPr>
          </a:lstStyle>
          <a:p>
            <a:pPr lvl="0"/>
            <a:r>
              <a:rPr lang="nb-NO" dirty="0"/>
              <a:t>Foto: © Navn på fotograf og bildebyrå</a:t>
            </a:r>
          </a:p>
        </p:txBody>
      </p:sp>
      <p:sp>
        <p:nvSpPr>
          <p:cNvPr id="13" name="Plassholder for tekst 3"/>
          <p:cNvSpPr>
            <a:spLocks noGrp="1"/>
          </p:cNvSpPr>
          <p:nvPr>
            <p:ph type="body" sz="quarter" idx="22" hasCustomPrompt="1"/>
          </p:nvPr>
        </p:nvSpPr>
        <p:spPr>
          <a:xfrm>
            <a:off x="7791972" y="3706428"/>
            <a:ext cx="3996000" cy="244606"/>
          </a:xfrm>
        </p:spPr>
        <p:txBody>
          <a:bodyPr>
            <a:normAutofit/>
          </a:bodyPr>
          <a:lstStyle>
            <a:lvl1pPr marL="0" indent="0" algn="r">
              <a:buNone/>
              <a:defRPr sz="1000" baseline="0">
                <a:solidFill>
                  <a:schemeClr val="bg2">
                    <a:lumMod val="75000"/>
                  </a:schemeClr>
                </a:solidFill>
              </a:defRPr>
            </a:lvl1pPr>
          </a:lstStyle>
          <a:p>
            <a:pPr lvl="0"/>
            <a:r>
              <a:rPr lang="nb-NO" dirty="0"/>
              <a:t>Foto: © Navn på fotograf og bildebyrå</a:t>
            </a:r>
          </a:p>
        </p:txBody>
      </p:sp>
    </p:spTree>
    <p:extLst>
      <p:ext uri="{BB962C8B-B14F-4D97-AF65-F5344CB8AC3E}">
        <p14:creationId xmlns:p14="http://schemas.microsoft.com/office/powerpoint/2010/main" val="355030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bilder med tekst HVIT ">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9846000" y="6318000"/>
            <a:ext cx="1620000" cy="360000"/>
          </a:xfrm>
          <a:prstGeom prst="rect">
            <a:avLst/>
          </a:prstGeom>
        </p:spPr>
        <p:txBody>
          <a:bodyPr/>
          <a:lstStyle/>
          <a:p>
            <a:fld id="{24CB2105-BF0E-4EF8-8AC0-31A9B81F9374}" type="datetime1">
              <a:rPr lang="nb-NO" smtClean="0"/>
              <a:t>22.11.2022</a:t>
            </a:fld>
            <a:endParaRPr lang="nb-NO" dirty="0"/>
          </a:p>
        </p:txBody>
      </p:sp>
      <p:sp>
        <p:nvSpPr>
          <p:cNvPr id="3" name="Plassholder for bunntekst 2"/>
          <p:cNvSpPr>
            <a:spLocks noGrp="1"/>
          </p:cNvSpPr>
          <p:nvPr>
            <p:ph type="ftr" sz="quarter" idx="11"/>
          </p:nvPr>
        </p:nvSpPr>
        <p:spPr>
          <a:xfrm>
            <a:off x="2808000" y="6318000"/>
            <a:ext cx="7020000" cy="360000"/>
          </a:xfrm>
          <a:prstGeom prst="rect">
            <a:avLst/>
          </a:prstGeom>
        </p:spPr>
        <p:txBody>
          <a:bodyPr/>
          <a:lstStyle/>
          <a:p>
            <a:endParaRPr lang="nb-NO" dirty="0"/>
          </a:p>
        </p:txBody>
      </p:sp>
      <p:sp>
        <p:nvSpPr>
          <p:cNvPr id="4" name="Plassholder for lysbildenummer 3"/>
          <p:cNvSpPr>
            <a:spLocks noGrp="1"/>
          </p:cNvSpPr>
          <p:nvPr>
            <p:ph type="sldNum" sz="quarter" idx="12"/>
          </p:nvPr>
        </p:nvSpPr>
        <p:spPr>
          <a:xfrm>
            <a:off x="11556000" y="6318000"/>
            <a:ext cx="450000" cy="360000"/>
          </a:xfrm>
          <a:prstGeom prst="rect">
            <a:avLst/>
          </a:prstGeom>
        </p:spPr>
        <p:txBody>
          <a:bodyPr/>
          <a:lstStyle/>
          <a:p>
            <a:fld id="{CBF60C1B-21D4-425B-89C8-B0A7AB09A1E4}" type="slidenum">
              <a:rPr lang="nb-NO" smtClean="0"/>
              <a:t>‹#›</a:t>
            </a:fld>
            <a:endParaRPr lang="nb-NO"/>
          </a:p>
        </p:txBody>
      </p:sp>
      <p:sp>
        <p:nvSpPr>
          <p:cNvPr id="8" name="Tittel 1"/>
          <p:cNvSpPr>
            <a:spLocks noGrp="1"/>
          </p:cNvSpPr>
          <p:nvPr>
            <p:ph type="title" hasCustomPrompt="1"/>
          </p:nvPr>
        </p:nvSpPr>
        <p:spPr>
          <a:xfrm>
            <a:off x="838800" y="363600"/>
            <a:ext cx="10961831" cy="1325563"/>
          </a:xfrm>
          <a:prstGeom prst="rect">
            <a:avLst/>
          </a:prstGeom>
        </p:spPr>
        <p:txBody>
          <a:bodyPr/>
          <a:lstStyle>
            <a:lvl1pPr>
              <a:defRPr baseline="0"/>
            </a:lvl1pPr>
          </a:lstStyle>
          <a:p>
            <a:r>
              <a:rPr lang="nb-NO" dirty="0"/>
              <a:t>Klikk for å skrive tittel</a:t>
            </a:r>
          </a:p>
        </p:txBody>
      </p:sp>
      <p:sp>
        <p:nvSpPr>
          <p:cNvPr id="9" name="Plassholder for tekst 2"/>
          <p:cNvSpPr>
            <a:spLocks noGrp="1"/>
          </p:cNvSpPr>
          <p:nvPr>
            <p:ph type="body" idx="1" hasCustomPrompt="1"/>
          </p:nvPr>
        </p:nvSpPr>
        <p:spPr>
          <a:xfrm>
            <a:off x="479425" y="3935158"/>
            <a:ext cx="3456000" cy="546879"/>
          </a:xfrm>
          <a:prstGeom prst="rect">
            <a:avLst/>
          </a:prstGeom>
        </p:spPr>
        <p:txBody>
          <a:bodyPr lIns="36000" tIns="36000" rIns="36000" bIns="36000" anchor="ctr">
            <a:noAutofit/>
          </a:bodyPr>
          <a:lstStyle>
            <a:lvl1pPr marL="0" indent="0" algn="ctr">
              <a:lnSpc>
                <a:spcPct val="100000"/>
              </a:lnSpc>
              <a:buNone/>
              <a:defRPr sz="2400" b="1">
                <a:latin typeface="Arial" panose="020B0604020202020204" pitchFamily="34" charset="0"/>
                <a:ea typeface="Open Sans Semibold" panose="020B0706030804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Overskrift</a:t>
            </a:r>
          </a:p>
        </p:txBody>
      </p:sp>
      <p:sp>
        <p:nvSpPr>
          <p:cNvPr id="10" name="Plassholder for tekst 10"/>
          <p:cNvSpPr>
            <a:spLocks noGrp="1"/>
          </p:cNvSpPr>
          <p:nvPr>
            <p:ph type="body" sz="quarter" idx="13"/>
          </p:nvPr>
        </p:nvSpPr>
        <p:spPr>
          <a:xfrm>
            <a:off x="479425" y="4487608"/>
            <a:ext cx="3456000" cy="1505340"/>
          </a:xfrm>
          <a:prstGeom prst="rect">
            <a:avLst/>
          </a:prstGeom>
        </p:spPr>
        <p:txBody>
          <a:bodyPr>
            <a:noAutofit/>
          </a:bodyPr>
          <a:lstStyle>
            <a:lvl1pPr marL="0" indent="0" algn="ctr">
              <a:lnSpc>
                <a:spcPct val="110000"/>
              </a:lnSpc>
              <a:buNone/>
              <a:defRPr sz="2000"/>
            </a:lvl1pPr>
            <a:lvl2pPr marL="457200" indent="0" algn="ctr">
              <a:lnSpc>
                <a:spcPct val="110000"/>
              </a:lnSpc>
              <a:buNone/>
              <a:defRPr sz="1800"/>
            </a:lvl2pPr>
            <a:lvl3pPr marL="914400" indent="0" algn="ctr">
              <a:lnSpc>
                <a:spcPct val="110000"/>
              </a:lnSpc>
              <a:buNone/>
              <a:defRPr sz="1600"/>
            </a:lvl3pPr>
            <a:lvl4pPr marL="1371600" indent="0" algn="ctr">
              <a:lnSpc>
                <a:spcPct val="110000"/>
              </a:lnSpc>
              <a:buNone/>
              <a:defRPr sz="1400"/>
            </a:lvl4pPr>
            <a:lvl5pPr marL="1828800" indent="0" algn="ctr">
              <a:lnSpc>
                <a:spcPct val="110000"/>
              </a:lnSpc>
              <a:buNone/>
              <a:defRPr sz="1400"/>
            </a:lvl5pPr>
          </a:lstStyle>
          <a:p>
            <a:pPr lvl="0"/>
            <a:r>
              <a:rPr lang="nb-NO"/>
              <a:t>Klikk for å redigere tekststiler i malen</a:t>
            </a:r>
          </a:p>
        </p:txBody>
      </p:sp>
      <p:sp>
        <p:nvSpPr>
          <p:cNvPr id="11" name="Plassholder for tekst 4"/>
          <p:cNvSpPr>
            <a:spLocks noGrp="1"/>
          </p:cNvSpPr>
          <p:nvPr>
            <p:ph type="body" sz="quarter" idx="3" hasCustomPrompt="1"/>
          </p:nvPr>
        </p:nvSpPr>
        <p:spPr>
          <a:xfrm>
            <a:off x="4241865" y="3935158"/>
            <a:ext cx="3456000" cy="546879"/>
          </a:xfrm>
          <a:prstGeom prst="rect">
            <a:avLst/>
          </a:prstGeom>
        </p:spPr>
        <p:txBody>
          <a:bodyPr lIns="36000" tIns="36000" rIns="36000" bIns="36000" anchor="ctr">
            <a:noAutofit/>
          </a:bodyPr>
          <a:lstStyle>
            <a:lvl1pPr marL="0" indent="0" algn="ctr">
              <a:lnSpc>
                <a:spcPct val="100000"/>
              </a:lnSpc>
              <a:buNone/>
              <a:defRPr sz="2400" b="1">
                <a:latin typeface="Arial" panose="020B0604020202020204" pitchFamily="34" charset="0"/>
                <a:ea typeface="Open Sans Semibold" panose="020B0706030804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Overskrift</a:t>
            </a:r>
          </a:p>
        </p:txBody>
      </p:sp>
      <p:sp>
        <p:nvSpPr>
          <p:cNvPr id="12" name="Plassholder for tekst 10"/>
          <p:cNvSpPr>
            <a:spLocks noGrp="1"/>
          </p:cNvSpPr>
          <p:nvPr>
            <p:ph type="body" sz="quarter" idx="14"/>
          </p:nvPr>
        </p:nvSpPr>
        <p:spPr>
          <a:xfrm>
            <a:off x="4241865" y="4487608"/>
            <a:ext cx="3456000" cy="1505340"/>
          </a:xfrm>
          <a:prstGeom prst="rect">
            <a:avLst/>
          </a:prstGeom>
        </p:spPr>
        <p:txBody>
          <a:bodyPr>
            <a:noAutofit/>
          </a:bodyPr>
          <a:lstStyle>
            <a:lvl1pPr marL="0" indent="0" algn="ctr">
              <a:lnSpc>
                <a:spcPct val="110000"/>
              </a:lnSpc>
              <a:buNone/>
              <a:defRPr sz="2000"/>
            </a:lvl1pPr>
            <a:lvl2pPr marL="457200" indent="0" algn="ctr">
              <a:lnSpc>
                <a:spcPct val="110000"/>
              </a:lnSpc>
              <a:buNone/>
              <a:defRPr sz="1800"/>
            </a:lvl2pPr>
            <a:lvl3pPr marL="914400" indent="0" algn="ctr">
              <a:lnSpc>
                <a:spcPct val="110000"/>
              </a:lnSpc>
              <a:buNone/>
              <a:defRPr sz="1600"/>
            </a:lvl3pPr>
            <a:lvl4pPr marL="1371600" indent="0" algn="ctr">
              <a:lnSpc>
                <a:spcPct val="110000"/>
              </a:lnSpc>
              <a:buNone/>
              <a:defRPr sz="1400"/>
            </a:lvl4pPr>
            <a:lvl5pPr marL="1828800" indent="0" algn="ctr">
              <a:lnSpc>
                <a:spcPct val="110000"/>
              </a:lnSpc>
              <a:buNone/>
              <a:defRPr sz="1400"/>
            </a:lvl5pPr>
          </a:lstStyle>
          <a:p>
            <a:pPr lvl="0"/>
            <a:r>
              <a:rPr lang="nb-NO"/>
              <a:t>Klikk for å redigere tekststiler i malen</a:t>
            </a:r>
          </a:p>
        </p:txBody>
      </p:sp>
      <p:sp>
        <p:nvSpPr>
          <p:cNvPr id="13" name="Plassholder for tekst 4"/>
          <p:cNvSpPr>
            <a:spLocks noGrp="1"/>
          </p:cNvSpPr>
          <p:nvPr>
            <p:ph type="body" sz="quarter" idx="17" hasCustomPrompt="1"/>
          </p:nvPr>
        </p:nvSpPr>
        <p:spPr>
          <a:xfrm>
            <a:off x="8004306" y="3935158"/>
            <a:ext cx="3456000" cy="546879"/>
          </a:xfrm>
          <a:prstGeom prst="rect">
            <a:avLst/>
          </a:prstGeom>
        </p:spPr>
        <p:txBody>
          <a:bodyPr lIns="36000" tIns="36000" rIns="36000" bIns="36000" anchor="ctr">
            <a:noAutofit/>
          </a:bodyPr>
          <a:lstStyle>
            <a:lvl1pPr marL="0" indent="0" algn="ctr">
              <a:lnSpc>
                <a:spcPct val="100000"/>
              </a:lnSpc>
              <a:buNone/>
              <a:defRPr sz="2400" b="1">
                <a:latin typeface="Arial" panose="020B0604020202020204" pitchFamily="34" charset="0"/>
                <a:ea typeface="Open Sans Semibold" panose="020B0706030804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Overskrift</a:t>
            </a:r>
          </a:p>
        </p:txBody>
      </p:sp>
      <p:sp>
        <p:nvSpPr>
          <p:cNvPr id="14" name="Plassholder for tekst 10"/>
          <p:cNvSpPr>
            <a:spLocks noGrp="1"/>
          </p:cNvSpPr>
          <p:nvPr>
            <p:ph type="body" sz="quarter" idx="18"/>
          </p:nvPr>
        </p:nvSpPr>
        <p:spPr>
          <a:xfrm>
            <a:off x="8004306" y="4487608"/>
            <a:ext cx="3456000" cy="1505340"/>
          </a:xfrm>
          <a:prstGeom prst="rect">
            <a:avLst/>
          </a:prstGeom>
        </p:spPr>
        <p:txBody>
          <a:bodyPr>
            <a:noAutofit/>
          </a:bodyPr>
          <a:lstStyle>
            <a:lvl1pPr marL="0" indent="0" algn="ctr">
              <a:lnSpc>
                <a:spcPct val="110000"/>
              </a:lnSpc>
              <a:buNone/>
              <a:defRPr sz="2000"/>
            </a:lvl1pPr>
            <a:lvl2pPr marL="457200" indent="0" algn="ctr">
              <a:lnSpc>
                <a:spcPct val="110000"/>
              </a:lnSpc>
              <a:buNone/>
              <a:defRPr sz="1800"/>
            </a:lvl2pPr>
            <a:lvl3pPr marL="914400" indent="0" algn="ctr">
              <a:lnSpc>
                <a:spcPct val="110000"/>
              </a:lnSpc>
              <a:buNone/>
              <a:defRPr sz="1600"/>
            </a:lvl3pPr>
            <a:lvl4pPr marL="1371600" indent="0" algn="ctr">
              <a:lnSpc>
                <a:spcPct val="110000"/>
              </a:lnSpc>
              <a:buNone/>
              <a:defRPr sz="1400"/>
            </a:lvl4pPr>
            <a:lvl5pPr marL="1828800" indent="0" algn="ctr">
              <a:lnSpc>
                <a:spcPct val="110000"/>
              </a:lnSpc>
              <a:buNone/>
              <a:defRPr sz="1400"/>
            </a:lvl5pPr>
          </a:lstStyle>
          <a:p>
            <a:pPr lvl="0"/>
            <a:r>
              <a:rPr lang="nb-NO"/>
              <a:t>Klikk for å redigere tekststiler i malen</a:t>
            </a:r>
          </a:p>
        </p:txBody>
      </p:sp>
      <p:sp>
        <p:nvSpPr>
          <p:cNvPr id="16" name="Plassholder for bilde 15"/>
          <p:cNvSpPr>
            <a:spLocks noGrp="1" noChangeAspect="1"/>
          </p:cNvSpPr>
          <p:nvPr>
            <p:ph type="pic" sz="quarter" idx="20"/>
          </p:nvPr>
        </p:nvSpPr>
        <p:spPr>
          <a:xfrm>
            <a:off x="1055425" y="1631158"/>
            <a:ext cx="2304000" cy="2304000"/>
          </a:xfrm>
          <a:prstGeom prst="ellipse">
            <a:avLst/>
          </a:prstGeom>
          <a:solidFill>
            <a:schemeClr val="bg1">
              <a:lumMod val="95000"/>
            </a:schemeClr>
          </a:solidFill>
          <a:ln>
            <a:solidFill>
              <a:schemeClr val="bg2">
                <a:lumMod val="50000"/>
              </a:schemeClr>
            </a:solidFill>
          </a:ln>
        </p:spPr>
        <p:txBody>
          <a:bodyPr anchor="b" anchorCtr="0">
            <a:normAutofit/>
          </a:bodyPr>
          <a:lstStyle>
            <a:lvl1pPr marL="0" indent="0" algn="ctr">
              <a:buNone/>
              <a:defRPr sz="1200">
                <a:solidFill>
                  <a:schemeClr val="bg1">
                    <a:lumMod val="50000"/>
                  </a:schemeClr>
                </a:solidFill>
              </a:defRPr>
            </a:lvl1pPr>
          </a:lstStyle>
          <a:p>
            <a:r>
              <a:rPr lang="nb-NO"/>
              <a:t>Klikk på ikonet for å legge til et bilde</a:t>
            </a:r>
            <a:endParaRPr lang="nb-NO" dirty="0"/>
          </a:p>
        </p:txBody>
      </p:sp>
      <p:sp>
        <p:nvSpPr>
          <p:cNvPr id="17" name="Plassholder for bilde 15"/>
          <p:cNvSpPr>
            <a:spLocks noGrp="1" noChangeAspect="1"/>
          </p:cNvSpPr>
          <p:nvPr>
            <p:ph type="pic" sz="quarter" idx="21"/>
          </p:nvPr>
        </p:nvSpPr>
        <p:spPr>
          <a:xfrm>
            <a:off x="4956803" y="1631158"/>
            <a:ext cx="2304000" cy="2304000"/>
          </a:xfrm>
          <a:prstGeom prst="ellipse">
            <a:avLst/>
          </a:prstGeom>
          <a:solidFill>
            <a:schemeClr val="bg1">
              <a:lumMod val="95000"/>
            </a:schemeClr>
          </a:solidFill>
          <a:ln>
            <a:solidFill>
              <a:schemeClr val="bg2">
                <a:lumMod val="50000"/>
              </a:schemeClr>
            </a:solidFill>
          </a:ln>
        </p:spPr>
        <p:txBody>
          <a:bodyPr anchor="b" anchorCtr="0">
            <a:normAutofit/>
          </a:bodyPr>
          <a:lstStyle>
            <a:lvl1pPr marL="0" indent="0" algn="ctr">
              <a:buNone/>
              <a:defRPr sz="1200">
                <a:solidFill>
                  <a:schemeClr val="bg1">
                    <a:lumMod val="50000"/>
                  </a:schemeClr>
                </a:solidFill>
              </a:defRPr>
            </a:lvl1pPr>
          </a:lstStyle>
          <a:p>
            <a:r>
              <a:rPr lang="nb-NO"/>
              <a:t>Klikk på ikonet for å legge til et bilde</a:t>
            </a:r>
            <a:endParaRPr lang="nb-NO" dirty="0"/>
          </a:p>
        </p:txBody>
      </p:sp>
      <p:sp>
        <p:nvSpPr>
          <p:cNvPr id="18" name="Plassholder for bilde 15"/>
          <p:cNvSpPr>
            <a:spLocks noGrp="1" noChangeAspect="1"/>
          </p:cNvSpPr>
          <p:nvPr>
            <p:ph type="pic" sz="quarter" idx="22"/>
          </p:nvPr>
        </p:nvSpPr>
        <p:spPr>
          <a:xfrm>
            <a:off x="8580306" y="1631158"/>
            <a:ext cx="2304000" cy="2304000"/>
          </a:xfrm>
          <a:prstGeom prst="ellipse">
            <a:avLst/>
          </a:prstGeom>
          <a:solidFill>
            <a:schemeClr val="bg1">
              <a:lumMod val="95000"/>
            </a:schemeClr>
          </a:solidFill>
          <a:ln>
            <a:solidFill>
              <a:schemeClr val="bg2">
                <a:lumMod val="50000"/>
              </a:schemeClr>
            </a:solidFill>
          </a:ln>
        </p:spPr>
        <p:txBody>
          <a:bodyPr anchor="b" anchorCtr="0">
            <a:normAutofit/>
          </a:bodyPr>
          <a:lstStyle>
            <a:lvl1pPr marL="0" indent="0" algn="ctr">
              <a:buNone/>
              <a:defRPr sz="1200">
                <a:solidFill>
                  <a:schemeClr val="bg1">
                    <a:lumMod val="50000"/>
                  </a:schemeClr>
                </a:solidFill>
              </a:defRPr>
            </a:lvl1pPr>
          </a:lstStyle>
          <a:p>
            <a:r>
              <a:rPr lang="nb-NO"/>
              <a:t>Klikk på ikonet for å legge til et bilde</a:t>
            </a:r>
            <a:endParaRPr lang="nb-NO" dirty="0"/>
          </a:p>
        </p:txBody>
      </p:sp>
    </p:spTree>
    <p:extLst>
      <p:ext uri="{BB962C8B-B14F-4D97-AF65-F5344CB8AC3E}">
        <p14:creationId xmlns:p14="http://schemas.microsoft.com/office/powerpoint/2010/main" val="1720136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 Sitat HVIT">
    <p:spTree>
      <p:nvGrpSpPr>
        <p:cNvPr id="1" name=""/>
        <p:cNvGrpSpPr/>
        <p:nvPr/>
      </p:nvGrpSpPr>
      <p:grpSpPr>
        <a:xfrm>
          <a:off x="0" y="0"/>
          <a:ext cx="0" cy="0"/>
          <a:chOff x="0" y="0"/>
          <a:chExt cx="0" cy="0"/>
        </a:xfrm>
      </p:grpSpPr>
      <p:sp>
        <p:nvSpPr>
          <p:cNvPr id="3" name="Plassholder for bunntekst 2"/>
          <p:cNvSpPr>
            <a:spLocks noGrp="1"/>
          </p:cNvSpPr>
          <p:nvPr>
            <p:ph type="ftr" sz="quarter" idx="10"/>
          </p:nvPr>
        </p:nvSpPr>
        <p:spPr>
          <a:xfrm>
            <a:off x="2808000" y="6317146"/>
            <a:ext cx="7020000" cy="360000"/>
          </a:xfrm>
        </p:spPr>
        <p:txBody>
          <a:bodyPr/>
          <a:lstStyle/>
          <a:p>
            <a:endParaRPr lang="nb-NO" dirty="0"/>
          </a:p>
        </p:txBody>
      </p:sp>
      <p:sp>
        <p:nvSpPr>
          <p:cNvPr id="4" name="Plassholder for dato 3"/>
          <p:cNvSpPr>
            <a:spLocks noGrp="1"/>
          </p:cNvSpPr>
          <p:nvPr>
            <p:ph type="dt" sz="half" idx="11"/>
          </p:nvPr>
        </p:nvSpPr>
        <p:spPr/>
        <p:txBody>
          <a:bodyPr/>
          <a:lstStyle/>
          <a:p>
            <a:fld id="{E6E7F07B-BA8B-4C16-A8CD-B50EEB68FF0B}" type="datetime1">
              <a:rPr lang="nb-NO" smtClean="0"/>
              <a:t>22.11.2022</a:t>
            </a:fld>
            <a:endParaRPr lang="nb-NO" dirty="0"/>
          </a:p>
        </p:txBody>
      </p:sp>
      <p:sp>
        <p:nvSpPr>
          <p:cNvPr id="5" name="Plassholder for lysbildenummer 4"/>
          <p:cNvSpPr>
            <a:spLocks noGrp="1"/>
          </p:cNvSpPr>
          <p:nvPr>
            <p:ph type="sldNum" sz="quarter" idx="12"/>
          </p:nvPr>
        </p:nvSpPr>
        <p:spPr/>
        <p:txBody>
          <a:bodyPr/>
          <a:lstStyle/>
          <a:p>
            <a:fld id="{29E3B291-050D-4A82-B0A1-DB349FC61753}" type="slidenum">
              <a:rPr lang="nb-NO" smtClean="0"/>
              <a:pPr/>
              <a:t>‹#›</a:t>
            </a:fld>
            <a:endParaRPr lang="nb-NO" dirty="0"/>
          </a:p>
        </p:txBody>
      </p:sp>
      <p:sp>
        <p:nvSpPr>
          <p:cNvPr id="6" name="Tittel 1"/>
          <p:cNvSpPr>
            <a:spLocks noGrp="1"/>
          </p:cNvSpPr>
          <p:nvPr>
            <p:ph type="ctrTitle" hasCustomPrompt="1"/>
          </p:nvPr>
        </p:nvSpPr>
        <p:spPr>
          <a:xfrm>
            <a:off x="1841810" y="914400"/>
            <a:ext cx="8508380" cy="3801437"/>
          </a:xfrm>
        </p:spPr>
        <p:txBody>
          <a:bodyPr anchor="ctr" anchorCtr="0">
            <a:normAutofit/>
          </a:bodyPr>
          <a:lstStyle>
            <a:lvl1pPr marL="0" marR="0" indent="0" algn="ctr" defTabSz="914400" rtl="0" eaLnBrk="1" fontAlgn="auto" latinLnBrk="0" hangingPunct="1">
              <a:lnSpc>
                <a:spcPct val="90000"/>
              </a:lnSpc>
              <a:spcBef>
                <a:spcPct val="0"/>
              </a:spcBef>
              <a:spcAft>
                <a:spcPts val="0"/>
              </a:spcAft>
              <a:buClrTx/>
              <a:buSzTx/>
              <a:buFontTx/>
              <a:buNone/>
              <a:tabLst/>
              <a:defRPr sz="5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nb-NO" sz="5400" dirty="0"/>
              <a:t>«</a:t>
            </a:r>
            <a:r>
              <a:rPr lang="nb-NO" dirty="0"/>
              <a:t>Klikk for sette </a:t>
            </a:r>
            <a:br>
              <a:rPr lang="nb-NO" dirty="0"/>
            </a:br>
            <a:r>
              <a:rPr lang="nb-NO" dirty="0"/>
              <a:t>inn et sitat. Husk anførselstegn!</a:t>
            </a:r>
            <a:r>
              <a:rPr lang="nb-NO" sz="5400" dirty="0"/>
              <a:t>»</a:t>
            </a:r>
            <a:endParaRPr lang="nb-NO" dirty="0"/>
          </a:p>
        </p:txBody>
      </p:sp>
      <p:sp>
        <p:nvSpPr>
          <p:cNvPr id="7" name="Plassholder for tekst 7"/>
          <p:cNvSpPr>
            <a:spLocks noGrp="1"/>
          </p:cNvSpPr>
          <p:nvPr>
            <p:ph type="body" sz="quarter" idx="13" hasCustomPrompt="1"/>
          </p:nvPr>
        </p:nvSpPr>
        <p:spPr>
          <a:xfrm>
            <a:off x="1841810" y="4972442"/>
            <a:ext cx="8507412" cy="441325"/>
          </a:xfrm>
        </p:spPr>
        <p:txBody>
          <a:bodyPr>
            <a:normAutofit/>
          </a:bodyPr>
          <a:lstStyle>
            <a:lvl1pPr marL="0" indent="0" algn="ctr">
              <a:buNone/>
              <a:defRPr sz="1800"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Navn </a:t>
            </a:r>
            <a:r>
              <a:rPr lang="nb-NO" dirty="0" err="1"/>
              <a:t>Navnesen</a:t>
            </a:r>
            <a:endParaRPr lang="nb-NO" dirty="0"/>
          </a:p>
        </p:txBody>
      </p:sp>
    </p:spTree>
    <p:extLst>
      <p:ext uri="{BB962C8B-B14F-4D97-AF65-F5344CB8AC3E}">
        <p14:creationId xmlns:p14="http://schemas.microsoft.com/office/powerpoint/2010/main" val="2624579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Deltittel med bilde HVIT ">
    <p:spTree>
      <p:nvGrpSpPr>
        <p:cNvPr id="1" name=""/>
        <p:cNvGrpSpPr/>
        <p:nvPr/>
      </p:nvGrpSpPr>
      <p:grpSpPr>
        <a:xfrm>
          <a:off x="0" y="0"/>
          <a:ext cx="0" cy="0"/>
          <a:chOff x="0" y="0"/>
          <a:chExt cx="0" cy="0"/>
        </a:xfrm>
      </p:grpSpPr>
      <p:sp>
        <p:nvSpPr>
          <p:cNvPr id="6" name="Plassholder for bilde 5"/>
          <p:cNvSpPr>
            <a:spLocks noGrp="1"/>
          </p:cNvSpPr>
          <p:nvPr>
            <p:ph type="pic" sz="quarter" idx="16" hasCustomPrompt="1"/>
          </p:nvPr>
        </p:nvSpPr>
        <p:spPr>
          <a:xfrm>
            <a:off x="0" y="0"/>
            <a:ext cx="12192000" cy="6858000"/>
          </a:xfrm>
        </p:spPr>
        <p:txBody>
          <a:bodyPr lIns="1872000" anchor="ctr" anchorCtr="0">
            <a:normAutofit/>
          </a:bodyPr>
          <a:lstStyle>
            <a:lvl1pPr marL="0" indent="0" algn="ctr">
              <a:buNone/>
              <a:defRPr sz="1400">
                <a:solidFill>
                  <a:schemeClr val="tx1">
                    <a:lumMod val="50000"/>
                    <a:lumOff val="50000"/>
                  </a:schemeClr>
                </a:solidFill>
              </a:defRPr>
            </a:lvl1pPr>
          </a:lstStyle>
          <a:p>
            <a:r>
              <a:rPr lang="nb-NO" dirty="0"/>
              <a:t>Sett inn bilde</a:t>
            </a:r>
          </a:p>
        </p:txBody>
      </p:sp>
      <p:sp>
        <p:nvSpPr>
          <p:cNvPr id="4" name="Plassholder for tekst 15"/>
          <p:cNvSpPr>
            <a:spLocks noGrp="1"/>
          </p:cNvSpPr>
          <p:nvPr>
            <p:ph type="body" sz="quarter" idx="11" hasCustomPrompt="1"/>
          </p:nvPr>
        </p:nvSpPr>
        <p:spPr>
          <a:xfrm>
            <a:off x="0" y="3429000"/>
            <a:ext cx="6120000" cy="1732839"/>
          </a:xfrm>
          <a:solidFill>
            <a:schemeClr val="tx1">
              <a:alpha val="80000"/>
            </a:schemeClr>
          </a:solidFill>
        </p:spPr>
        <p:txBody>
          <a:bodyPr lIns="792000" anchor="ctr">
            <a:normAutofit/>
          </a:bodyPr>
          <a:lstStyle>
            <a:lvl1pPr marL="0" indent="0">
              <a:lnSpc>
                <a:spcPts val="4200"/>
              </a:lnSpc>
              <a:spcBef>
                <a:spcPts val="0"/>
              </a:spcBef>
              <a:buNone/>
              <a:defRPr sz="3600" b="1" baseline="0">
                <a:solidFill>
                  <a:schemeClr val="bg1"/>
                </a:solidFill>
                <a:latin typeface="Arial" panose="020B0604020202020204" pitchFamily="34" charset="0"/>
                <a:ea typeface="Open Sans Semibold" panose="020B0706030804020204" pitchFamily="34" charset="0"/>
                <a:cs typeface="Arial" panose="020B0604020202020204" pitchFamily="34" charset="0"/>
              </a:defRPr>
            </a:lvl1pPr>
          </a:lstStyle>
          <a:p>
            <a:pPr lvl="0"/>
            <a:r>
              <a:rPr lang="nb-NO" dirty="0"/>
              <a:t>Skriv inn deltittel her</a:t>
            </a:r>
          </a:p>
        </p:txBody>
      </p:sp>
      <p:sp>
        <p:nvSpPr>
          <p:cNvPr id="7" name="Plassholder for tekst 3"/>
          <p:cNvSpPr>
            <a:spLocks noGrp="1"/>
          </p:cNvSpPr>
          <p:nvPr>
            <p:ph type="body" sz="quarter" idx="15" hasCustomPrompt="1"/>
          </p:nvPr>
        </p:nvSpPr>
        <p:spPr>
          <a:xfrm>
            <a:off x="8131359" y="6407992"/>
            <a:ext cx="4060641" cy="450008"/>
          </a:xfrm>
        </p:spPr>
        <p:txBody>
          <a:bodyPr rIns="180000">
            <a:normAutofit/>
          </a:bodyPr>
          <a:lstStyle>
            <a:lvl1pPr marL="0" indent="0" algn="r">
              <a:buNone/>
              <a:defRPr sz="1000" baseline="0">
                <a:solidFill>
                  <a:schemeClr val="bg2">
                    <a:lumMod val="75000"/>
                  </a:schemeClr>
                </a:solidFill>
              </a:defRPr>
            </a:lvl1pPr>
          </a:lstStyle>
          <a:p>
            <a:pPr lvl="0"/>
            <a:r>
              <a:rPr lang="nb-NO" dirty="0"/>
              <a:t>Foto: © Navn på fotograf og bildebyrå</a:t>
            </a:r>
          </a:p>
        </p:txBody>
      </p:sp>
      <p:sp>
        <p:nvSpPr>
          <p:cNvPr id="5" name="Plassholder for tekst 2"/>
          <p:cNvSpPr>
            <a:spLocks noGrp="1"/>
          </p:cNvSpPr>
          <p:nvPr>
            <p:ph type="body" sz="quarter" idx="17" hasCustomPrompt="1"/>
          </p:nvPr>
        </p:nvSpPr>
        <p:spPr>
          <a:xfrm>
            <a:off x="360000" y="6282000"/>
            <a:ext cx="1688400" cy="432000"/>
          </a:xfrm>
          <a:blipFill dpi="0" rotWithShape="1">
            <a:blip r:embed="rId2" cstate="print">
              <a:extLst>
                <a:ext uri="{28A0092B-C50C-407E-A947-70E740481C1C}">
                  <a14:useLocalDpi xmlns:a14="http://schemas.microsoft.com/office/drawing/2010/main" val="0"/>
                </a:ext>
              </a:extLst>
            </a:blip>
            <a:srcRect/>
            <a:stretch>
              <a:fillRect/>
            </a:stretch>
          </a:blipFill>
        </p:spPr>
        <p:txBody>
          <a:bodyPr lIns="0" tIns="0" rIns="0" bIns="0">
            <a:normAutofit/>
          </a:bodyPr>
          <a:lstStyle>
            <a:lvl1pPr marL="0" indent="0">
              <a:buNone/>
              <a:defRPr sz="200"/>
            </a:lvl1pPr>
          </a:lstStyle>
          <a:p>
            <a:pPr lvl="0"/>
            <a:r>
              <a:rPr lang="nb-NO" dirty="0"/>
              <a:t>.</a:t>
            </a:r>
          </a:p>
        </p:txBody>
      </p:sp>
    </p:spTree>
    <p:extLst>
      <p:ext uri="{BB962C8B-B14F-4D97-AF65-F5344CB8AC3E}">
        <p14:creationId xmlns:p14="http://schemas.microsoft.com/office/powerpoint/2010/main" val="278154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10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tmplLst>
          <p:tmpl>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 Tom side HVI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bunntekst 2"/>
          <p:cNvSpPr>
            <a:spLocks noGrp="1"/>
          </p:cNvSpPr>
          <p:nvPr>
            <p:ph type="ftr" sz="quarter" idx="10"/>
          </p:nvPr>
        </p:nvSpPr>
        <p:spPr>
          <a:xfrm>
            <a:off x="2808000" y="6317146"/>
            <a:ext cx="7020000" cy="360000"/>
          </a:xfrm>
        </p:spPr>
        <p:txBody>
          <a:bodyPr/>
          <a:lstStyle/>
          <a:p>
            <a:endParaRPr lang="nb-NO" dirty="0"/>
          </a:p>
        </p:txBody>
      </p:sp>
      <p:sp>
        <p:nvSpPr>
          <p:cNvPr id="4" name="Plassholder for dato 3"/>
          <p:cNvSpPr>
            <a:spLocks noGrp="1"/>
          </p:cNvSpPr>
          <p:nvPr>
            <p:ph type="dt" sz="half" idx="11"/>
          </p:nvPr>
        </p:nvSpPr>
        <p:spPr/>
        <p:txBody>
          <a:bodyPr/>
          <a:lstStyle/>
          <a:p>
            <a:fld id="{A53EA81E-07C0-4862-BDB9-FF794661AFAA}" type="datetime1">
              <a:rPr lang="nb-NO" smtClean="0"/>
              <a:t>22.11.2022</a:t>
            </a:fld>
            <a:endParaRPr lang="nb-NO" dirty="0"/>
          </a:p>
        </p:txBody>
      </p:sp>
      <p:sp>
        <p:nvSpPr>
          <p:cNvPr id="5" name="Plassholder for lysbildenummer 4"/>
          <p:cNvSpPr>
            <a:spLocks noGrp="1"/>
          </p:cNvSpPr>
          <p:nvPr>
            <p:ph type="sldNum" sz="quarter" idx="12"/>
          </p:nvPr>
        </p:nvSpPr>
        <p:spPr/>
        <p:txBody>
          <a:bodyPr/>
          <a:lstStyle/>
          <a:p>
            <a:fld id="{29E3B291-050D-4A82-B0A1-DB349FC61753}" type="slidenum">
              <a:rPr lang="nb-NO" smtClean="0"/>
              <a:pPr/>
              <a:t>‹#›</a:t>
            </a:fld>
            <a:endParaRPr lang="nb-NO" dirty="0"/>
          </a:p>
        </p:txBody>
      </p:sp>
    </p:spTree>
    <p:extLst>
      <p:ext uri="{BB962C8B-B14F-4D97-AF65-F5344CB8AC3E}">
        <p14:creationId xmlns:p14="http://schemas.microsoft.com/office/powerpoint/2010/main" val="89386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Avslutningsside HVIT ">
    <p:bg>
      <p:bgRef idx="1001">
        <a:schemeClr val="bg1"/>
      </p:bgRef>
    </p:bg>
    <p:spTree>
      <p:nvGrpSpPr>
        <p:cNvPr id="1" name=""/>
        <p:cNvGrpSpPr/>
        <p:nvPr/>
      </p:nvGrpSpPr>
      <p:grpSpPr>
        <a:xfrm>
          <a:off x="0" y="0"/>
          <a:ext cx="0" cy="0"/>
          <a:chOff x="0" y="0"/>
          <a:chExt cx="0" cy="0"/>
        </a:xfrm>
      </p:grpSpPr>
      <p:pic>
        <p:nvPicPr>
          <p:cNvPr id="3" name="Bil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5038" y="3011400"/>
            <a:ext cx="3261924" cy="835200"/>
          </a:xfrm>
          <a:prstGeom prst="rect">
            <a:avLst/>
          </a:prstGeom>
          <a:blipFill>
            <a:blip r:embed="rId3">
              <a:alphaModFix amt="80000"/>
            </a:blip>
            <a:stretch>
              <a:fillRect/>
            </a:stretch>
          </a:blipFill>
        </p:spPr>
      </p:pic>
    </p:spTree>
    <p:extLst>
      <p:ext uri="{BB962C8B-B14F-4D97-AF65-F5344CB8AC3E}">
        <p14:creationId xmlns:p14="http://schemas.microsoft.com/office/powerpoint/2010/main" val="16730790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750" advClick="0" advTm="5000">
        <p:fade/>
      </p:transition>
    </mc:Choice>
    <mc:Fallback xmlns="">
      <p:transition spd="slow" advClick="0" advTm="5000">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telside SORT ELEMENT">
    <p:bg>
      <p:bgRef idx="1002">
        <a:schemeClr val="bg2"/>
      </p:bgRef>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EC6491B5-D117-6941-83C7-F71078CDF8D1}"/>
              </a:ext>
            </a:extLst>
          </p:cNvPr>
          <p:cNvSpPr/>
          <p:nvPr/>
        </p:nvSpPr>
        <p:spPr>
          <a:xfrm>
            <a:off x="-19050" y="0"/>
            <a:ext cx="1221105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Bilde 10">
            <a:extLst>
              <a:ext uri="{FF2B5EF4-FFF2-40B4-BE49-F238E27FC236}">
                <a16:creationId xmlns:a16="http://schemas.microsoft.com/office/drawing/2014/main" id="{848F4720-4879-3B4F-B3CF-1F35F8D9B0F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9050" y="3813826"/>
            <a:ext cx="12244750" cy="2539157"/>
          </a:xfrm>
          <a:prstGeom prst="rect">
            <a:avLst/>
          </a:prstGeom>
        </p:spPr>
      </p:pic>
      <p:sp>
        <p:nvSpPr>
          <p:cNvPr id="25" name="Plassholder for tekst 24"/>
          <p:cNvSpPr>
            <a:spLocks noGrp="1"/>
          </p:cNvSpPr>
          <p:nvPr>
            <p:ph type="body" sz="quarter" idx="24" hasCustomPrompt="1"/>
          </p:nvPr>
        </p:nvSpPr>
        <p:spPr>
          <a:xfrm>
            <a:off x="-19050" y="0"/>
            <a:ext cx="12211050" cy="850362"/>
          </a:xfrm>
          <a:blipFill dpi="0" rotWithShape="1">
            <a:blip r:embed="rId3" cstate="print">
              <a:alphaModFix amt="80000"/>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200"/>
            </a:lvl1pPr>
          </a:lstStyle>
          <a:p>
            <a:pPr lvl="0"/>
            <a:r>
              <a:rPr lang="en-US" dirty="0"/>
              <a:t>?</a:t>
            </a:r>
            <a:endParaRPr lang="nb-NO" dirty="0"/>
          </a:p>
        </p:txBody>
      </p:sp>
      <p:sp>
        <p:nvSpPr>
          <p:cNvPr id="22" name="Plassholder for tekst 18"/>
          <p:cNvSpPr>
            <a:spLocks noGrp="1"/>
          </p:cNvSpPr>
          <p:nvPr>
            <p:ph type="body" sz="quarter" idx="23" hasCustomPrompt="1"/>
          </p:nvPr>
        </p:nvSpPr>
        <p:spPr>
          <a:xfrm>
            <a:off x="-19050" y="2032921"/>
            <a:ext cx="6121270" cy="2160000"/>
          </a:xfrm>
          <a:solidFill>
            <a:schemeClr val="tx1">
              <a:alpha val="80000"/>
            </a:schemeClr>
          </a:solidFill>
        </p:spPr>
        <p:txBody>
          <a:bodyPr lIns="792000" rIns="144000" anchor="ctr" anchorCtr="0">
            <a:noAutofit/>
          </a:bodyPr>
          <a:lstStyle>
            <a:lvl1pPr marL="0" indent="0">
              <a:buNone/>
              <a:defRPr sz="3600" b="1" baseline="0">
                <a:solidFill>
                  <a:schemeClr val="bg1"/>
                </a:solidFill>
                <a:latin typeface="Arial" panose="020B0604020202020204" pitchFamily="34" charset="0"/>
                <a:ea typeface="Open Sans Semibold" panose="020B0706030804020204" pitchFamily="34" charset="0"/>
                <a:cs typeface="Arial" panose="020B0604020202020204" pitchFamily="34" charset="0"/>
              </a:defRPr>
            </a:lvl1pPr>
          </a:lstStyle>
          <a:p>
            <a:pPr lvl="0"/>
            <a:r>
              <a:rPr lang="en-US" dirty="0" err="1"/>
              <a:t>Tittel</a:t>
            </a:r>
            <a:r>
              <a:rPr lang="en-US" dirty="0"/>
              <a:t> p</a:t>
            </a:r>
            <a:r>
              <a:rPr lang="nb-NO" dirty="0"/>
              <a:t>å maks tre linjer</a:t>
            </a:r>
          </a:p>
        </p:txBody>
      </p:sp>
      <p:sp>
        <p:nvSpPr>
          <p:cNvPr id="3" name="Plassholder for tekst 2"/>
          <p:cNvSpPr>
            <a:spLocks noGrp="1"/>
          </p:cNvSpPr>
          <p:nvPr>
            <p:ph type="body" sz="quarter" idx="16" hasCustomPrompt="1"/>
          </p:nvPr>
        </p:nvSpPr>
        <p:spPr>
          <a:xfrm>
            <a:off x="-19050" y="4192921"/>
            <a:ext cx="6121270" cy="336798"/>
          </a:xfrm>
          <a:solidFill>
            <a:schemeClr val="tx1">
              <a:lumMod val="65000"/>
              <a:lumOff val="35000"/>
              <a:alpha val="77647"/>
            </a:schemeClr>
          </a:solidFill>
        </p:spPr>
        <p:txBody>
          <a:bodyPr rIns="144000" anchor="ctr" anchorCtr="0">
            <a:noAutofit/>
          </a:bodyPr>
          <a:lstStyle>
            <a:lvl1pPr marL="396000" indent="0" algn="r">
              <a:lnSpc>
                <a:spcPts val="2300"/>
              </a:lnSpc>
              <a:spcBef>
                <a:spcPts val="0"/>
              </a:spcBef>
              <a:spcAft>
                <a:spcPts val="0"/>
              </a:spcAft>
              <a:buNone/>
              <a:defRPr sz="1800" baseline="0">
                <a:solidFill>
                  <a:schemeClr val="bg1"/>
                </a:solidFill>
              </a:defRPr>
            </a:lvl1pPr>
          </a:lstStyle>
          <a:p>
            <a:pPr lvl="0"/>
            <a:r>
              <a:rPr lang="en-US" dirty="0" err="1"/>
              <a:t>Navn</a:t>
            </a:r>
            <a:r>
              <a:rPr lang="en-US" dirty="0"/>
              <a:t> p</a:t>
            </a:r>
            <a:r>
              <a:rPr lang="nb-NO" dirty="0"/>
              <a:t>å foredragsholder</a:t>
            </a:r>
          </a:p>
        </p:txBody>
      </p:sp>
      <p:sp>
        <p:nvSpPr>
          <p:cNvPr id="10" name="Plassholder for tekst 2"/>
          <p:cNvSpPr>
            <a:spLocks noGrp="1"/>
          </p:cNvSpPr>
          <p:nvPr>
            <p:ph type="body" sz="quarter" idx="17" hasCustomPrompt="1"/>
          </p:nvPr>
        </p:nvSpPr>
        <p:spPr>
          <a:xfrm>
            <a:off x="-19050" y="4529719"/>
            <a:ext cx="6121270" cy="336798"/>
          </a:xfrm>
          <a:solidFill>
            <a:schemeClr val="tx1">
              <a:lumMod val="65000"/>
              <a:lumOff val="35000"/>
              <a:alpha val="78000"/>
            </a:schemeClr>
          </a:solidFill>
        </p:spPr>
        <p:txBody>
          <a:bodyPr rIns="144000" anchor="ctr" anchorCtr="0">
            <a:noAutofit/>
          </a:bodyPr>
          <a:lstStyle>
            <a:lvl1pPr marL="396000" indent="0" algn="r">
              <a:lnSpc>
                <a:spcPts val="2300"/>
              </a:lnSpc>
              <a:spcBef>
                <a:spcPts val="0"/>
              </a:spcBef>
              <a:buNone/>
              <a:defRPr sz="1400">
                <a:solidFill>
                  <a:schemeClr val="bg1"/>
                </a:solidFill>
              </a:defRPr>
            </a:lvl1pPr>
          </a:lstStyle>
          <a:p>
            <a:pPr lvl="0"/>
            <a:r>
              <a:rPr lang="nb-NO" dirty="0"/>
              <a:t>Sted og dato</a:t>
            </a:r>
          </a:p>
        </p:txBody>
      </p:sp>
    </p:spTree>
    <p:extLst>
      <p:ext uri="{BB962C8B-B14F-4D97-AF65-F5344CB8AC3E}">
        <p14:creationId xmlns:p14="http://schemas.microsoft.com/office/powerpoint/2010/main" val="18088108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bg/>
                                          </p:spTgt>
                                        </p:tgtEl>
                                        <p:attrNameLst>
                                          <p:attrName>style.visibility</p:attrName>
                                        </p:attrNameLst>
                                      </p:cBhvr>
                                      <p:to>
                                        <p:strVal val="visible"/>
                                      </p:to>
                                    </p:set>
                                    <p:animEffect transition="in" filter="fade">
                                      <p:cBhvr>
                                        <p:cTn id="7" dur="1250"/>
                                        <p:tgtEl>
                                          <p:spTgt spid="2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1250"/>
                                        <p:tgtEl>
                                          <p:spTgt spid="22">
                                            <p:txEl>
                                              <p:pRg st="0" end="0"/>
                                            </p:txEl>
                                          </p:spTgt>
                                        </p:tgtEl>
                                      </p:cBhvr>
                                    </p:animEffect>
                                  </p:childTnLst>
                                </p:cTn>
                              </p:par>
                            </p:childTnLst>
                          </p:cTn>
                        </p:par>
                        <p:par>
                          <p:cTn id="11" fill="hold">
                            <p:stCondLst>
                              <p:cond delay="1250"/>
                            </p:stCondLst>
                            <p:childTnLst>
                              <p:par>
                                <p:cTn id="12" presetID="10" presetClass="entr" presetSubtype="0"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1250"/>
                                        <p:tgtEl>
                                          <p:spTgt spid="3">
                                            <p:bg/>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250"/>
                                        <p:tgtEl>
                                          <p:spTgt spid="3">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bg/>
                                          </p:spTgt>
                                        </p:tgtEl>
                                        <p:attrNameLst>
                                          <p:attrName>style.visibility</p:attrName>
                                        </p:attrNameLst>
                                      </p:cBhvr>
                                      <p:to>
                                        <p:strVal val="visible"/>
                                      </p:to>
                                    </p:set>
                                    <p:animEffect transition="in" filter="fade">
                                      <p:cBhvr>
                                        <p:cTn id="20" dur="1250"/>
                                        <p:tgtEl>
                                          <p:spTgt spid="10">
                                            <p:bg/>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125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animBg="1">
        <p:tmplLst>
          <p:tmpl>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250"/>
                        <p:tgtEl>
                          <p:spTgt spid="22"/>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250"/>
                        <p:tgtEl>
                          <p:spTgt spid="22"/>
                        </p:tgtEl>
                      </p:cBhvr>
                    </p:animEffect>
                  </p:childTnLst>
                </p:cTn>
              </p:par>
            </p:tnLst>
          </p:tmpl>
        </p:tmplLst>
      </p:bldP>
      <p:bldP spid="3" grpId="0" uiExpand="1" build="p" animBg="1">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25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250"/>
                        <p:tgtEl>
                          <p:spTgt spid="3"/>
                        </p:tgtEl>
                      </p:cBhvr>
                    </p:animEffect>
                  </p:childTnLst>
                </p:cTn>
              </p:par>
            </p:tnLst>
          </p:tmpl>
        </p:tmplLst>
      </p:bldP>
      <p:bldP spid="10" grpId="0" uiExpand="1" build="p" animBg="1">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250"/>
                        <p:tgtEl>
                          <p:spTgt spid="10"/>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250"/>
                        <p:tgtEl>
                          <p:spTgt spid="10"/>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telside FOTO SORT ">
    <p:bg>
      <p:bgRef idx="1002">
        <a:schemeClr val="bg2"/>
      </p:bgRef>
    </p:bg>
    <p:spTree>
      <p:nvGrpSpPr>
        <p:cNvPr id="1" name=""/>
        <p:cNvGrpSpPr/>
        <p:nvPr/>
      </p:nvGrpSpPr>
      <p:grpSpPr>
        <a:xfrm>
          <a:off x="0" y="0"/>
          <a:ext cx="0" cy="0"/>
          <a:chOff x="0" y="0"/>
          <a:chExt cx="0" cy="0"/>
        </a:xfrm>
      </p:grpSpPr>
      <p:sp>
        <p:nvSpPr>
          <p:cNvPr id="5" name="Plassholder for bilde 4" title="Klikk ikonet for å legge til et bilde"/>
          <p:cNvSpPr>
            <a:spLocks noGrp="1"/>
          </p:cNvSpPr>
          <p:nvPr>
            <p:ph type="pic" sz="quarter" idx="18" hasCustomPrompt="1"/>
          </p:nvPr>
        </p:nvSpPr>
        <p:spPr>
          <a:xfrm>
            <a:off x="0" y="0"/>
            <a:ext cx="12211050" cy="6858000"/>
          </a:xfrm>
          <a:solidFill>
            <a:schemeClr val="tx1">
              <a:lumMod val="75000"/>
              <a:lumOff val="25000"/>
            </a:schemeClr>
          </a:solidFill>
        </p:spPr>
        <p:txBody>
          <a:bodyPr wrap="none" lIns="1800000" tIns="36000" anchor="ctr" anchorCtr="1">
            <a:noAutofit/>
          </a:bodyPr>
          <a:lstStyle>
            <a:lvl1pPr marL="0" marR="0" indent="0" algn="r" defTabSz="914400" rtl="0" eaLnBrk="1" fontAlgn="auto" latinLnBrk="0" hangingPunct="1">
              <a:lnSpc>
                <a:spcPct val="100000"/>
              </a:lnSpc>
              <a:spcBef>
                <a:spcPts val="1000"/>
              </a:spcBef>
              <a:spcAft>
                <a:spcPts val="0"/>
              </a:spcAft>
              <a:buClrTx/>
              <a:buSzTx/>
              <a:buFontTx/>
              <a:buNone/>
              <a:tabLst/>
              <a:defRPr sz="1400">
                <a:solidFill>
                  <a:schemeClr val="bg2">
                    <a:lumMod val="7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dirty="0"/>
              <a:t>Sett inn bilde</a:t>
            </a:r>
          </a:p>
        </p:txBody>
      </p:sp>
      <p:sp>
        <p:nvSpPr>
          <p:cNvPr id="25" name="Plassholder for tekst 24"/>
          <p:cNvSpPr>
            <a:spLocks noGrp="1"/>
          </p:cNvSpPr>
          <p:nvPr>
            <p:ph type="body" sz="quarter" idx="24" hasCustomPrompt="1"/>
          </p:nvPr>
        </p:nvSpPr>
        <p:spPr>
          <a:xfrm>
            <a:off x="-19050" y="0"/>
            <a:ext cx="12211050" cy="850362"/>
          </a:xfrm>
          <a:blipFill dpi="0" rotWithShape="1">
            <a:blip r:embed="rId2" cstate="print">
              <a:alphaModFix amt="80000"/>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200"/>
            </a:lvl1pPr>
          </a:lstStyle>
          <a:p>
            <a:pPr lvl="0"/>
            <a:r>
              <a:rPr lang="en-US" dirty="0"/>
              <a:t>?</a:t>
            </a:r>
            <a:endParaRPr lang="nb-NO" dirty="0"/>
          </a:p>
        </p:txBody>
      </p:sp>
      <p:sp>
        <p:nvSpPr>
          <p:cNvPr id="22" name="Plassholder for tekst 18"/>
          <p:cNvSpPr>
            <a:spLocks noGrp="1"/>
          </p:cNvSpPr>
          <p:nvPr>
            <p:ph type="body" sz="quarter" idx="23" hasCustomPrompt="1"/>
          </p:nvPr>
        </p:nvSpPr>
        <p:spPr>
          <a:xfrm>
            <a:off x="-19050" y="2032921"/>
            <a:ext cx="6121270" cy="2160000"/>
          </a:xfrm>
          <a:solidFill>
            <a:schemeClr val="tx1">
              <a:alpha val="80000"/>
            </a:schemeClr>
          </a:solidFill>
        </p:spPr>
        <p:txBody>
          <a:bodyPr lIns="792000" rIns="144000" anchor="ctr" anchorCtr="0">
            <a:noAutofit/>
          </a:bodyPr>
          <a:lstStyle>
            <a:lvl1pPr marL="0" indent="0">
              <a:buNone/>
              <a:defRPr sz="3600" b="1" baseline="0">
                <a:solidFill>
                  <a:schemeClr val="bg1"/>
                </a:solidFill>
                <a:latin typeface="Arial" panose="020B0604020202020204" pitchFamily="34" charset="0"/>
                <a:ea typeface="Open Sans Semibold" panose="020B0706030804020204" pitchFamily="34" charset="0"/>
                <a:cs typeface="Arial" panose="020B0604020202020204" pitchFamily="34" charset="0"/>
              </a:defRPr>
            </a:lvl1pPr>
          </a:lstStyle>
          <a:p>
            <a:pPr lvl="0"/>
            <a:r>
              <a:rPr lang="en-US" dirty="0" err="1"/>
              <a:t>Tittel</a:t>
            </a:r>
            <a:r>
              <a:rPr lang="en-US" dirty="0"/>
              <a:t> p</a:t>
            </a:r>
            <a:r>
              <a:rPr lang="nb-NO" dirty="0"/>
              <a:t>å maks tre linjer</a:t>
            </a:r>
          </a:p>
        </p:txBody>
      </p:sp>
      <p:sp>
        <p:nvSpPr>
          <p:cNvPr id="3" name="Plassholder for tekst 2"/>
          <p:cNvSpPr>
            <a:spLocks noGrp="1"/>
          </p:cNvSpPr>
          <p:nvPr>
            <p:ph type="body" sz="quarter" idx="16" hasCustomPrompt="1"/>
          </p:nvPr>
        </p:nvSpPr>
        <p:spPr>
          <a:xfrm>
            <a:off x="-19050" y="4192921"/>
            <a:ext cx="6121270" cy="336798"/>
          </a:xfrm>
          <a:solidFill>
            <a:schemeClr val="tx1">
              <a:lumMod val="65000"/>
              <a:lumOff val="35000"/>
              <a:alpha val="77647"/>
            </a:schemeClr>
          </a:solidFill>
        </p:spPr>
        <p:txBody>
          <a:bodyPr rIns="144000" anchor="ctr" anchorCtr="0">
            <a:noAutofit/>
          </a:bodyPr>
          <a:lstStyle>
            <a:lvl1pPr marL="396000" indent="0" algn="r">
              <a:lnSpc>
                <a:spcPts val="2300"/>
              </a:lnSpc>
              <a:spcBef>
                <a:spcPts val="0"/>
              </a:spcBef>
              <a:spcAft>
                <a:spcPts val="0"/>
              </a:spcAft>
              <a:buNone/>
              <a:defRPr sz="1800" baseline="0">
                <a:solidFill>
                  <a:schemeClr val="bg1"/>
                </a:solidFill>
              </a:defRPr>
            </a:lvl1pPr>
          </a:lstStyle>
          <a:p>
            <a:pPr lvl="0"/>
            <a:r>
              <a:rPr lang="en-US" dirty="0" err="1"/>
              <a:t>Navn</a:t>
            </a:r>
            <a:r>
              <a:rPr lang="en-US" dirty="0"/>
              <a:t> p</a:t>
            </a:r>
            <a:r>
              <a:rPr lang="nb-NO" dirty="0"/>
              <a:t>å foredragsholder</a:t>
            </a:r>
          </a:p>
        </p:txBody>
      </p:sp>
      <p:sp>
        <p:nvSpPr>
          <p:cNvPr id="10" name="Plassholder for tekst 2"/>
          <p:cNvSpPr>
            <a:spLocks noGrp="1"/>
          </p:cNvSpPr>
          <p:nvPr>
            <p:ph type="body" sz="quarter" idx="17" hasCustomPrompt="1"/>
          </p:nvPr>
        </p:nvSpPr>
        <p:spPr>
          <a:xfrm>
            <a:off x="-19050" y="4529719"/>
            <a:ext cx="6121270" cy="336798"/>
          </a:xfrm>
          <a:solidFill>
            <a:schemeClr val="tx1">
              <a:lumMod val="65000"/>
              <a:lumOff val="35000"/>
              <a:alpha val="78000"/>
            </a:schemeClr>
          </a:solidFill>
        </p:spPr>
        <p:txBody>
          <a:bodyPr rIns="144000" anchor="ctr" anchorCtr="0">
            <a:noAutofit/>
          </a:bodyPr>
          <a:lstStyle>
            <a:lvl1pPr marL="396000" indent="0" algn="r">
              <a:lnSpc>
                <a:spcPts val="2300"/>
              </a:lnSpc>
              <a:spcBef>
                <a:spcPts val="0"/>
              </a:spcBef>
              <a:buNone/>
              <a:defRPr sz="1400">
                <a:solidFill>
                  <a:schemeClr val="bg1"/>
                </a:solidFill>
              </a:defRPr>
            </a:lvl1pPr>
          </a:lstStyle>
          <a:p>
            <a:pPr lvl="0"/>
            <a:r>
              <a:rPr lang="nb-NO" dirty="0"/>
              <a:t>Sted og dato</a:t>
            </a:r>
          </a:p>
        </p:txBody>
      </p:sp>
      <p:sp>
        <p:nvSpPr>
          <p:cNvPr id="8" name="Plassholder for tekst 3"/>
          <p:cNvSpPr>
            <a:spLocks noGrp="1"/>
          </p:cNvSpPr>
          <p:nvPr>
            <p:ph type="body" sz="quarter" idx="15" hasCustomPrompt="1"/>
          </p:nvPr>
        </p:nvSpPr>
        <p:spPr>
          <a:xfrm>
            <a:off x="8131359" y="6407992"/>
            <a:ext cx="4060641" cy="450008"/>
          </a:xfrm>
        </p:spPr>
        <p:txBody>
          <a:bodyPr rIns="180000">
            <a:normAutofit/>
          </a:bodyPr>
          <a:lstStyle>
            <a:lvl1pPr marL="0" indent="0" algn="r">
              <a:buNone/>
              <a:defRPr sz="1000" baseline="0">
                <a:solidFill>
                  <a:schemeClr val="bg2">
                    <a:lumMod val="75000"/>
                  </a:schemeClr>
                </a:solidFill>
              </a:defRPr>
            </a:lvl1pPr>
          </a:lstStyle>
          <a:p>
            <a:pPr lvl="0"/>
            <a:r>
              <a:rPr lang="nb-NO" dirty="0"/>
              <a:t>Foto: © Navn på fotograf og bildebyrå</a:t>
            </a:r>
          </a:p>
        </p:txBody>
      </p:sp>
    </p:spTree>
    <p:extLst>
      <p:ext uri="{BB962C8B-B14F-4D97-AF65-F5344CB8AC3E}">
        <p14:creationId xmlns:p14="http://schemas.microsoft.com/office/powerpoint/2010/main" val="31813563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bg/>
                                          </p:spTgt>
                                        </p:tgtEl>
                                        <p:attrNameLst>
                                          <p:attrName>style.visibility</p:attrName>
                                        </p:attrNameLst>
                                      </p:cBhvr>
                                      <p:to>
                                        <p:strVal val="visible"/>
                                      </p:to>
                                    </p:set>
                                    <p:animEffect transition="in" filter="fade">
                                      <p:cBhvr>
                                        <p:cTn id="7" dur="1250"/>
                                        <p:tgtEl>
                                          <p:spTgt spid="2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1250"/>
                                        <p:tgtEl>
                                          <p:spTgt spid="22">
                                            <p:txEl>
                                              <p:pRg st="0" end="0"/>
                                            </p:txEl>
                                          </p:spTgt>
                                        </p:tgtEl>
                                      </p:cBhvr>
                                    </p:animEffect>
                                  </p:childTnLst>
                                </p:cTn>
                              </p:par>
                            </p:childTnLst>
                          </p:cTn>
                        </p:par>
                        <p:par>
                          <p:cTn id="11" fill="hold">
                            <p:stCondLst>
                              <p:cond delay="1250"/>
                            </p:stCondLst>
                            <p:childTnLst>
                              <p:par>
                                <p:cTn id="12" presetID="10" presetClass="entr" presetSubtype="0"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1250"/>
                                        <p:tgtEl>
                                          <p:spTgt spid="3">
                                            <p:bg/>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250"/>
                                        <p:tgtEl>
                                          <p:spTgt spid="3">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bg/>
                                          </p:spTgt>
                                        </p:tgtEl>
                                        <p:attrNameLst>
                                          <p:attrName>style.visibility</p:attrName>
                                        </p:attrNameLst>
                                      </p:cBhvr>
                                      <p:to>
                                        <p:strVal val="visible"/>
                                      </p:to>
                                    </p:set>
                                    <p:animEffect transition="in" filter="fade">
                                      <p:cBhvr>
                                        <p:cTn id="20" dur="1250"/>
                                        <p:tgtEl>
                                          <p:spTgt spid="10">
                                            <p:bg/>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125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animBg="1">
        <p:tmplLst>
          <p:tmpl>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250"/>
                        <p:tgtEl>
                          <p:spTgt spid="22"/>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250"/>
                        <p:tgtEl>
                          <p:spTgt spid="22"/>
                        </p:tgtEl>
                      </p:cBhvr>
                    </p:animEffect>
                  </p:childTnLst>
                </p:cTn>
              </p:par>
            </p:tnLst>
          </p:tmpl>
        </p:tmplLst>
      </p:bldP>
      <p:bldP spid="3" grpId="0" uiExpand="1" build="p" animBg="1">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25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250"/>
                        <p:tgtEl>
                          <p:spTgt spid="3"/>
                        </p:tgtEl>
                      </p:cBhvr>
                    </p:animEffect>
                  </p:childTnLst>
                </p:cTn>
              </p:par>
            </p:tnLst>
          </p:tmpl>
        </p:tmplLst>
      </p:bldP>
      <p:bldP spid="10" grpId="0" uiExpand="1" build="p" animBg="1">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250"/>
                        <p:tgtEl>
                          <p:spTgt spid="10"/>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250"/>
                        <p:tgtEl>
                          <p:spTgt spid="10"/>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ittel og innhold SORT  ">
    <p:bg>
      <p:bgRef idx="1002">
        <a:schemeClr val="bg1"/>
      </p:bgRef>
    </p:bg>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normAutofit/>
          </a:bodyPr>
          <a:lstStyle>
            <a:lvl1pPr>
              <a:defRPr sz="3600" baseline="0">
                <a:latin typeface="Arial" panose="020B0604020202020204" pitchFamily="34" charset="0"/>
                <a:ea typeface="Open Sans Semibold" panose="020B0706030804020204" pitchFamily="34" charset="0"/>
                <a:cs typeface="Arial" panose="020B0604020202020204" pitchFamily="34" charset="0"/>
              </a:defRPr>
            </a:lvl1pPr>
          </a:lstStyle>
          <a:p>
            <a:r>
              <a:rPr lang="nb-NO" dirty="0"/>
              <a:t>Klikk for å skrive tittel</a:t>
            </a:r>
          </a:p>
        </p:txBody>
      </p:sp>
      <p:sp>
        <p:nvSpPr>
          <p:cNvPr id="3" name="Plassholder for innhold 2"/>
          <p:cNvSpPr>
            <a:spLocks noGrp="1"/>
          </p:cNvSpPr>
          <p:nvPr>
            <p:ph idx="1" hasCustomPrompt="1"/>
          </p:nvPr>
        </p:nvSpPr>
        <p:spPr/>
        <p:txBody>
          <a:bodyPr>
            <a:noAutofit/>
          </a:bodyPr>
          <a:lstStyle>
            <a:lvl1pPr>
              <a:defRPr>
                <a:latin typeface="Arial" panose="020B0604020202020204" pitchFamily="34" charset="0"/>
                <a:ea typeface="Open Sans" panose="020B0606030504020204" pitchFamily="34" charset="0"/>
                <a:cs typeface="Arial" panose="020B0604020202020204" pitchFamily="34" charset="0"/>
              </a:defRPr>
            </a:lvl1pPr>
            <a:lvl2pPr>
              <a:defRPr>
                <a:latin typeface="Arial" panose="020B0604020202020204" pitchFamily="34" charset="0"/>
                <a:ea typeface="Open Sans" panose="020B0606030504020204" pitchFamily="34" charset="0"/>
                <a:cs typeface="Arial" panose="020B0604020202020204" pitchFamily="34" charset="0"/>
              </a:defRPr>
            </a:lvl2pPr>
            <a:lvl3pPr>
              <a:defRPr>
                <a:latin typeface="Arial" panose="020B0604020202020204" pitchFamily="34" charset="0"/>
                <a:ea typeface="Open Sans" panose="020B0606030504020204" pitchFamily="34" charset="0"/>
                <a:cs typeface="Arial" panose="020B0604020202020204" pitchFamily="34" charset="0"/>
              </a:defRPr>
            </a:lvl3pPr>
            <a:lvl4pPr>
              <a:defRPr>
                <a:latin typeface="Arial" panose="020B0604020202020204" pitchFamily="34" charset="0"/>
                <a:ea typeface="Open Sans" panose="020B0606030504020204" pitchFamily="34" charset="0"/>
                <a:cs typeface="Arial" panose="020B0604020202020204" pitchFamily="34" charset="0"/>
              </a:defRPr>
            </a:lvl4pPr>
            <a:lvl5pPr>
              <a:defRPr>
                <a:solidFill>
                  <a:schemeClr val="bg1"/>
                </a:solidFill>
                <a:latin typeface="Arial" panose="020B0604020202020204" pitchFamily="34" charset="0"/>
                <a:ea typeface="Open Sans" panose="020B0606030504020204" pitchFamily="34" charset="0"/>
                <a:cs typeface="Arial" panose="020B0604020202020204" pitchFamily="34" charset="0"/>
              </a:defRPr>
            </a:lvl5pPr>
          </a:lstStyle>
          <a:p>
            <a:pPr lvl="0"/>
            <a:r>
              <a:rPr lang="nb-NO" dirty="0"/>
              <a:t>Klikk for å legge til tekst</a:t>
            </a:r>
          </a:p>
          <a:p>
            <a:pPr lvl="1"/>
            <a:r>
              <a:rPr lang="nb-NO" dirty="0"/>
              <a:t>Andre nivå</a:t>
            </a:r>
          </a:p>
          <a:p>
            <a:pPr lvl="2"/>
            <a:r>
              <a:rPr lang="nb-NO" dirty="0"/>
              <a:t>Tredje nivå</a:t>
            </a:r>
          </a:p>
        </p:txBody>
      </p:sp>
      <p:sp>
        <p:nvSpPr>
          <p:cNvPr id="4" name="Plassholder for dato 3"/>
          <p:cNvSpPr>
            <a:spLocks noGrp="1"/>
          </p:cNvSpPr>
          <p:nvPr>
            <p:ph type="dt" sz="half" idx="10"/>
          </p:nvPr>
        </p:nvSpPr>
        <p:spPr>
          <a:xfrm>
            <a:off x="9846000" y="6318000"/>
            <a:ext cx="1620000" cy="360000"/>
          </a:xfrm>
          <a:prstGeom prst="rect">
            <a:avLst/>
          </a:prstGeom>
        </p:spPr>
        <p:txBody>
          <a:bodyPr/>
          <a:lstStyle>
            <a:lvl1pPr>
              <a:defRPr>
                <a:solidFill>
                  <a:schemeClr val="tx2">
                    <a:lumMod val="75000"/>
                  </a:schemeClr>
                </a:solidFill>
                <a:latin typeface="Arial" panose="020B0604020202020204" pitchFamily="34" charset="0"/>
                <a:cs typeface="Arial" panose="020B0604020202020204" pitchFamily="34" charset="0"/>
              </a:defRPr>
            </a:lvl1pPr>
          </a:lstStyle>
          <a:p>
            <a:fld id="{DD0B9349-A537-455B-9ABE-3EF68DF32284}" type="datetime1">
              <a:rPr lang="nb-NO" smtClean="0"/>
              <a:t>22.11.2022</a:t>
            </a:fld>
            <a:endParaRPr lang="nb-NO" dirty="0"/>
          </a:p>
        </p:txBody>
      </p:sp>
      <p:sp>
        <p:nvSpPr>
          <p:cNvPr id="6" name="Plassholder for lysbildenummer 5"/>
          <p:cNvSpPr>
            <a:spLocks noGrp="1"/>
          </p:cNvSpPr>
          <p:nvPr>
            <p:ph type="sldNum" sz="quarter" idx="12"/>
          </p:nvPr>
        </p:nvSpPr>
        <p:spPr>
          <a:xfrm>
            <a:off x="11556000" y="6318000"/>
            <a:ext cx="450000" cy="360000"/>
          </a:xfrm>
          <a:prstGeom prst="rect">
            <a:avLst/>
          </a:prstGeom>
        </p:spPr>
        <p:txBody>
          <a:bodyPr/>
          <a:lstStyle>
            <a:lvl1pPr>
              <a:defRPr>
                <a:solidFill>
                  <a:schemeClr val="tx2">
                    <a:lumMod val="75000"/>
                  </a:schemeClr>
                </a:solidFill>
                <a:latin typeface="Arial" panose="020B0604020202020204" pitchFamily="34" charset="0"/>
                <a:cs typeface="Arial" panose="020B0604020202020204" pitchFamily="34" charset="0"/>
              </a:defRPr>
            </a:lvl1pPr>
          </a:lstStyle>
          <a:p>
            <a:fld id="{CBF60C1B-21D4-425B-89C8-B0A7AB09A1E4}" type="slidenum">
              <a:rPr lang="nb-NO" smtClean="0"/>
              <a:pPr/>
              <a:t>‹#›</a:t>
            </a:fld>
            <a:endParaRPr lang="nb-NO" dirty="0"/>
          </a:p>
        </p:txBody>
      </p:sp>
      <p:sp>
        <p:nvSpPr>
          <p:cNvPr id="8" name="Plassholder for bunntekst 4"/>
          <p:cNvSpPr>
            <a:spLocks noGrp="1"/>
          </p:cNvSpPr>
          <p:nvPr>
            <p:ph type="ftr" sz="quarter" idx="3"/>
          </p:nvPr>
        </p:nvSpPr>
        <p:spPr>
          <a:xfrm>
            <a:off x="2808000" y="6318000"/>
            <a:ext cx="7020000" cy="360000"/>
          </a:xfrm>
          <a:prstGeom prst="rect">
            <a:avLst/>
          </a:prstGeom>
        </p:spPr>
        <p:txBody>
          <a:bodyPr vert="horz" lIns="91440" tIns="45720" rIns="91440" bIns="45720" rtlCol="0" anchor="ctr"/>
          <a:lstStyle>
            <a:lvl1pPr algn="ctr">
              <a:defRPr sz="1000" i="0">
                <a:solidFill>
                  <a:schemeClr val="tx2">
                    <a:lumMod val="75000"/>
                  </a:schemeClr>
                </a:solidFill>
                <a:latin typeface="Arial" panose="020B0604020202020204" pitchFamily="34" charset="0"/>
                <a:cs typeface="Arial" panose="020B0604020202020204" pitchFamily="34" charset="0"/>
              </a:defRPr>
            </a:lvl1pPr>
          </a:lstStyle>
          <a:p>
            <a:endParaRPr lang="nb-NO" dirty="0"/>
          </a:p>
        </p:txBody>
      </p:sp>
      <p:pic>
        <p:nvPicPr>
          <p:cNvPr id="7" name="Bild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000" y="6282000"/>
            <a:ext cx="1687203" cy="432000"/>
          </a:xfrm>
          <a:prstGeom prst="rect">
            <a:avLst/>
          </a:prstGeom>
          <a:noFill/>
        </p:spPr>
      </p:pic>
      <p:sp>
        <p:nvSpPr>
          <p:cNvPr id="9" name="Plassholder for tekst 3"/>
          <p:cNvSpPr>
            <a:spLocks noGrp="1"/>
          </p:cNvSpPr>
          <p:nvPr>
            <p:ph type="body" sz="quarter" idx="15" hasCustomPrompt="1"/>
          </p:nvPr>
        </p:nvSpPr>
        <p:spPr>
          <a:xfrm>
            <a:off x="9855235" y="5698836"/>
            <a:ext cx="2150771" cy="478127"/>
          </a:xfrm>
        </p:spPr>
        <p:txBody>
          <a:bodyPr anchor="b" anchorCtr="0">
            <a:normAutofit/>
          </a:bodyPr>
          <a:lstStyle>
            <a:lvl1pPr marL="0" indent="0" algn="l">
              <a:buNone/>
              <a:defRPr sz="1000" baseline="0">
                <a:solidFill>
                  <a:schemeClr val="tx2">
                    <a:lumMod val="75000"/>
                  </a:schemeClr>
                </a:solidFill>
              </a:defRPr>
            </a:lvl1pPr>
          </a:lstStyle>
          <a:p>
            <a:pPr lvl="0"/>
            <a:r>
              <a:rPr lang="nb-NO" dirty="0"/>
              <a:t>Foto- / kildekreditering</a:t>
            </a:r>
          </a:p>
        </p:txBody>
      </p:sp>
    </p:spTree>
    <p:extLst>
      <p:ext uri="{BB962C8B-B14F-4D97-AF65-F5344CB8AC3E}">
        <p14:creationId xmlns:p14="http://schemas.microsoft.com/office/powerpoint/2010/main" val="10361800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p:cNvSpPr>
            <a:spLocks noGrp="1"/>
          </p:cNvSpPr>
          <p:nvPr>
            <p:ph type="dt" sz="half" idx="10"/>
          </p:nvPr>
        </p:nvSpPr>
        <p:spPr/>
        <p:txBody>
          <a:bodyPr/>
          <a:lstStyle/>
          <a:p>
            <a:fld id="{5089153B-E4D4-4EF4-B1A3-D51BAE6A9278}" type="datetimeFigureOut">
              <a:rPr lang="en-US" smtClean="0"/>
              <a:t>11/22/2022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9CB887-D9F1-4A0E-8499-D9B6FA9A61F7}" type="slidenum">
              <a:rPr lang="en-US" smtClean="0"/>
              <a:t>‹#›</a:t>
            </a:fld>
            <a:endParaRPr lang="en-US"/>
          </a:p>
        </p:txBody>
      </p:sp>
    </p:spTree>
    <p:extLst>
      <p:ext uri="{BB962C8B-B14F-4D97-AF65-F5344CB8AC3E}">
        <p14:creationId xmlns:p14="http://schemas.microsoft.com/office/powerpoint/2010/main" val="19377735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 To innholdsdeler SORT">
    <p:bg>
      <p:bgRef idx="1002">
        <a:schemeClr val="bg1"/>
      </p:bgRef>
    </p:bg>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baseline="0">
                <a:latin typeface="Arial" panose="020B0604020202020204" pitchFamily="34" charset="0"/>
                <a:ea typeface="Open Sans" panose="020B0606030504020204" pitchFamily="34" charset="0"/>
                <a:cs typeface="Arial" panose="020B0604020202020204" pitchFamily="34" charset="0"/>
              </a:defRPr>
            </a:lvl1pPr>
          </a:lstStyle>
          <a:p>
            <a:r>
              <a:rPr lang="nb-NO" dirty="0"/>
              <a:t>Klikk for å skrive tittel</a:t>
            </a:r>
          </a:p>
        </p:txBody>
      </p:sp>
      <p:sp>
        <p:nvSpPr>
          <p:cNvPr id="3" name="Plassholder for innhold 2"/>
          <p:cNvSpPr>
            <a:spLocks noGrp="1"/>
          </p:cNvSpPr>
          <p:nvPr>
            <p:ph sz="half" idx="1" hasCustomPrompt="1"/>
          </p:nvPr>
        </p:nvSpPr>
        <p:spPr>
          <a:xfrm>
            <a:off x="838200" y="1825625"/>
            <a:ext cx="5181600" cy="4106732"/>
          </a:xfrm>
        </p:spPr>
        <p:txBody>
          <a:bodyPr/>
          <a:lstStyle>
            <a:lvl1pPr>
              <a:defRPr>
                <a:solidFill>
                  <a:schemeClr val="tx1"/>
                </a:solidFill>
                <a:latin typeface="Arial" panose="020B0604020202020204" pitchFamily="34" charset="0"/>
                <a:ea typeface="Open Sans" panose="020B0606030504020204" pitchFamily="34" charset="0"/>
                <a:cs typeface="Arial" panose="020B0604020202020204" pitchFamily="34" charset="0"/>
              </a:defRPr>
            </a:lvl1pPr>
            <a:lvl2pPr>
              <a:defRPr>
                <a:solidFill>
                  <a:schemeClr val="tx1"/>
                </a:solidFill>
                <a:latin typeface="Arial" panose="020B0604020202020204" pitchFamily="34" charset="0"/>
                <a:ea typeface="Open Sans" panose="020B0606030504020204" pitchFamily="34" charset="0"/>
                <a:cs typeface="Arial" panose="020B0604020202020204" pitchFamily="34" charset="0"/>
              </a:defRPr>
            </a:lvl2pPr>
            <a:lvl3pPr>
              <a:defRPr>
                <a:solidFill>
                  <a:schemeClr val="tx1"/>
                </a:solidFill>
                <a:latin typeface="Arial" panose="020B0604020202020204" pitchFamily="34" charset="0"/>
                <a:ea typeface="Open Sans" panose="020B0606030504020204" pitchFamily="34" charset="0"/>
                <a:cs typeface="Arial" panose="020B0604020202020204" pitchFamily="34" charset="0"/>
              </a:defRPr>
            </a:lvl3pPr>
            <a:lvl4pPr>
              <a:defRPr>
                <a:solidFill>
                  <a:schemeClr val="tx1"/>
                </a:solidFill>
                <a:latin typeface="Arial" panose="020B0604020202020204" pitchFamily="34" charset="0"/>
                <a:ea typeface="Open Sans" panose="020B0606030504020204" pitchFamily="34" charset="0"/>
                <a:cs typeface="Arial" panose="020B0604020202020204" pitchFamily="34" charset="0"/>
              </a:defRPr>
            </a:lvl4pPr>
            <a:lvl5pPr>
              <a:defRPr>
                <a:solidFill>
                  <a:schemeClr val="tx1"/>
                </a:solidFill>
                <a:latin typeface="Arial" panose="020B0604020202020204" pitchFamily="34" charset="0"/>
                <a:ea typeface="Open Sans" panose="020B0606030504020204" pitchFamily="34" charset="0"/>
                <a:cs typeface="Arial" panose="020B0604020202020204" pitchFamily="34" charset="0"/>
              </a:defRPr>
            </a:lvl5pPr>
          </a:lstStyle>
          <a:p>
            <a:pPr lvl="0"/>
            <a:r>
              <a:rPr lang="nb-NO" dirty="0"/>
              <a:t>Klikk for å legge til innhold</a:t>
            </a:r>
          </a:p>
          <a:p>
            <a:pPr lvl="1"/>
            <a:r>
              <a:rPr lang="nb-NO" dirty="0"/>
              <a:t>Andre nivå</a:t>
            </a:r>
          </a:p>
          <a:p>
            <a:pPr lvl="2"/>
            <a:r>
              <a:rPr lang="nb-NO" dirty="0"/>
              <a:t>Tredje nivå</a:t>
            </a:r>
          </a:p>
        </p:txBody>
      </p:sp>
      <p:sp>
        <p:nvSpPr>
          <p:cNvPr id="4" name="Plassholder for innhold 3"/>
          <p:cNvSpPr>
            <a:spLocks noGrp="1"/>
          </p:cNvSpPr>
          <p:nvPr>
            <p:ph sz="half" idx="2" hasCustomPrompt="1"/>
          </p:nvPr>
        </p:nvSpPr>
        <p:spPr>
          <a:xfrm>
            <a:off x="6172200" y="1825625"/>
            <a:ext cx="5181600" cy="4106732"/>
          </a:xfrm>
        </p:spPr>
        <p:txBody>
          <a:bodyPr/>
          <a:lstStyle>
            <a:lvl1pPr>
              <a:defRPr>
                <a:solidFill>
                  <a:schemeClr val="tx1"/>
                </a:solidFill>
                <a:latin typeface="Arial" panose="020B0604020202020204" pitchFamily="34" charset="0"/>
                <a:ea typeface="Open Sans" panose="020B0606030504020204" pitchFamily="34" charset="0"/>
                <a:cs typeface="Arial" panose="020B0604020202020204" pitchFamily="34" charset="0"/>
              </a:defRPr>
            </a:lvl1pPr>
            <a:lvl2pPr>
              <a:defRPr>
                <a:solidFill>
                  <a:schemeClr val="tx1"/>
                </a:solidFill>
                <a:latin typeface="Arial" panose="020B0604020202020204" pitchFamily="34" charset="0"/>
                <a:ea typeface="Open Sans" panose="020B0606030504020204" pitchFamily="34" charset="0"/>
                <a:cs typeface="Arial" panose="020B0604020202020204" pitchFamily="34" charset="0"/>
              </a:defRPr>
            </a:lvl2pPr>
            <a:lvl3pPr>
              <a:defRPr>
                <a:solidFill>
                  <a:schemeClr val="tx1"/>
                </a:solidFill>
                <a:latin typeface="Arial" panose="020B0604020202020204" pitchFamily="34" charset="0"/>
                <a:ea typeface="Open Sans" panose="020B0606030504020204" pitchFamily="34" charset="0"/>
                <a:cs typeface="Arial" panose="020B0604020202020204" pitchFamily="34" charset="0"/>
              </a:defRPr>
            </a:lvl3pPr>
            <a:lvl4pPr>
              <a:defRPr>
                <a:solidFill>
                  <a:schemeClr val="tx1"/>
                </a:solidFill>
                <a:latin typeface="Arial" panose="020B0604020202020204" pitchFamily="34" charset="0"/>
                <a:ea typeface="Open Sans" panose="020B0606030504020204" pitchFamily="34" charset="0"/>
                <a:cs typeface="Arial" panose="020B0604020202020204" pitchFamily="34" charset="0"/>
              </a:defRPr>
            </a:lvl4pPr>
            <a:lvl5pPr>
              <a:defRPr>
                <a:solidFill>
                  <a:schemeClr val="tx1"/>
                </a:solidFill>
                <a:latin typeface="Arial" panose="020B0604020202020204" pitchFamily="34" charset="0"/>
                <a:ea typeface="Open Sans" panose="020B0606030504020204" pitchFamily="34" charset="0"/>
                <a:cs typeface="Arial" panose="020B0604020202020204" pitchFamily="34" charset="0"/>
              </a:defRPr>
            </a:lvl5pPr>
          </a:lstStyle>
          <a:p>
            <a:pPr lvl="0"/>
            <a:r>
              <a:rPr lang="nb-NO" dirty="0"/>
              <a:t>Klikk for å legge til innhold</a:t>
            </a:r>
          </a:p>
          <a:p>
            <a:pPr lvl="1"/>
            <a:r>
              <a:rPr lang="nb-NO" dirty="0"/>
              <a:t>Andre nivå</a:t>
            </a:r>
          </a:p>
          <a:p>
            <a:pPr lvl="2"/>
            <a:r>
              <a:rPr lang="nb-NO" dirty="0"/>
              <a:t>Tredje nivå</a:t>
            </a:r>
          </a:p>
        </p:txBody>
      </p:sp>
      <p:sp>
        <p:nvSpPr>
          <p:cNvPr id="5" name="Plassholder for dato 4"/>
          <p:cNvSpPr>
            <a:spLocks noGrp="1"/>
          </p:cNvSpPr>
          <p:nvPr>
            <p:ph type="dt" sz="half" idx="10"/>
          </p:nvPr>
        </p:nvSpPr>
        <p:spPr>
          <a:xfrm>
            <a:off x="9846000" y="6318000"/>
            <a:ext cx="1620000" cy="360000"/>
          </a:xfrm>
          <a:prstGeom prst="rect">
            <a:avLst/>
          </a:prstGeom>
        </p:spPr>
        <p:txBody>
          <a:bodyPr/>
          <a:lstStyle>
            <a:lvl1pPr>
              <a:defRPr sz="1000">
                <a:solidFill>
                  <a:schemeClr val="tx2">
                    <a:lumMod val="75000"/>
                  </a:schemeClr>
                </a:solidFill>
                <a:latin typeface="Arial" panose="020B0604020202020204" pitchFamily="34" charset="0"/>
                <a:cs typeface="Arial" panose="020B0604020202020204" pitchFamily="34" charset="0"/>
              </a:defRPr>
            </a:lvl1pPr>
          </a:lstStyle>
          <a:p>
            <a:fld id="{1C52C4B5-60B4-4272-B5A7-9510B6BD4A23}" type="datetime1">
              <a:rPr lang="nb-NO" smtClean="0"/>
              <a:t>22.11.2022</a:t>
            </a:fld>
            <a:endParaRPr lang="nb-NO" dirty="0"/>
          </a:p>
        </p:txBody>
      </p:sp>
      <p:sp>
        <p:nvSpPr>
          <p:cNvPr id="6" name="Plassholder for bunntekst 5"/>
          <p:cNvSpPr>
            <a:spLocks noGrp="1"/>
          </p:cNvSpPr>
          <p:nvPr>
            <p:ph type="ftr" sz="quarter" idx="11"/>
          </p:nvPr>
        </p:nvSpPr>
        <p:spPr>
          <a:xfrm>
            <a:off x="2808000" y="6318000"/>
            <a:ext cx="7020000" cy="360000"/>
          </a:xfrm>
          <a:prstGeom prst="rect">
            <a:avLst/>
          </a:prstGeom>
        </p:spPr>
        <p:txBody>
          <a:bodyPr/>
          <a:lstStyle>
            <a:lvl1pPr>
              <a:defRPr sz="1000">
                <a:solidFill>
                  <a:schemeClr val="tx2">
                    <a:lumMod val="75000"/>
                  </a:schemeClr>
                </a:solidFill>
                <a:latin typeface="Arial" panose="020B0604020202020204" pitchFamily="34" charset="0"/>
                <a:cs typeface="Arial" panose="020B0604020202020204" pitchFamily="34" charset="0"/>
              </a:defRPr>
            </a:lvl1pPr>
          </a:lstStyle>
          <a:p>
            <a:endParaRPr lang="nb-NO" dirty="0"/>
          </a:p>
        </p:txBody>
      </p:sp>
      <p:sp>
        <p:nvSpPr>
          <p:cNvPr id="7" name="Plassholder for lysbildenummer 6"/>
          <p:cNvSpPr>
            <a:spLocks noGrp="1"/>
          </p:cNvSpPr>
          <p:nvPr>
            <p:ph type="sldNum" sz="quarter" idx="12"/>
          </p:nvPr>
        </p:nvSpPr>
        <p:spPr>
          <a:xfrm>
            <a:off x="11556000" y="6318000"/>
            <a:ext cx="450000" cy="360000"/>
          </a:xfrm>
          <a:prstGeom prst="rect">
            <a:avLst/>
          </a:prstGeom>
        </p:spPr>
        <p:txBody>
          <a:bodyPr/>
          <a:lstStyle>
            <a:lvl1pPr>
              <a:defRPr sz="900">
                <a:solidFill>
                  <a:schemeClr val="tx2">
                    <a:lumMod val="75000"/>
                  </a:schemeClr>
                </a:solidFill>
                <a:latin typeface="Arial" panose="020B0604020202020204" pitchFamily="34" charset="0"/>
                <a:cs typeface="Arial" panose="020B0604020202020204" pitchFamily="34" charset="0"/>
              </a:defRPr>
            </a:lvl1pPr>
          </a:lstStyle>
          <a:p>
            <a:fld id="{CBF60C1B-21D4-425B-89C8-B0A7AB09A1E4}" type="slidenum">
              <a:rPr lang="nb-NO" smtClean="0"/>
              <a:pPr/>
              <a:t>‹#›</a:t>
            </a:fld>
            <a:endParaRPr lang="nb-NO" dirty="0"/>
          </a:p>
        </p:txBody>
      </p:sp>
      <p:sp>
        <p:nvSpPr>
          <p:cNvPr id="8" name="Plassholder for tekst 3"/>
          <p:cNvSpPr>
            <a:spLocks noGrp="1"/>
          </p:cNvSpPr>
          <p:nvPr>
            <p:ph type="body" sz="quarter" idx="15" hasCustomPrompt="1"/>
          </p:nvPr>
        </p:nvSpPr>
        <p:spPr>
          <a:xfrm>
            <a:off x="838200" y="5932357"/>
            <a:ext cx="5181600" cy="244606"/>
          </a:xfrm>
        </p:spPr>
        <p:txBody>
          <a:bodyPr>
            <a:normAutofit/>
          </a:bodyPr>
          <a:lstStyle>
            <a:lvl1pPr marL="0" indent="0" algn="r">
              <a:buNone/>
              <a:defRPr sz="1000" baseline="0">
                <a:solidFill>
                  <a:schemeClr val="tx2">
                    <a:lumMod val="75000"/>
                  </a:schemeClr>
                </a:solidFill>
              </a:defRPr>
            </a:lvl1pPr>
          </a:lstStyle>
          <a:p>
            <a:pPr lvl="0"/>
            <a:r>
              <a:rPr lang="nb-NO" dirty="0"/>
              <a:t>Foto- / kildekreditering</a:t>
            </a:r>
          </a:p>
        </p:txBody>
      </p:sp>
      <p:sp>
        <p:nvSpPr>
          <p:cNvPr id="9" name="Plassholder for tekst 3"/>
          <p:cNvSpPr>
            <a:spLocks noGrp="1"/>
          </p:cNvSpPr>
          <p:nvPr>
            <p:ph type="body" sz="quarter" idx="16" hasCustomPrompt="1"/>
          </p:nvPr>
        </p:nvSpPr>
        <p:spPr>
          <a:xfrm>
            <a:off x="6172200" y="5932357"/>
            <a:ext cx="5181600" cy="244606"/>
          </a:xfrm>
        </p:spPr>
        <p:txBody>
          <a:bodyPr>
            <a:normAutofit/>
          </a:bodyPr>
          <a:lstStyle>
            <a:lvl1pPr marL="0" indent="0" algn="r">
              <a:buNone/>
              <a:defRPr sz="1000" baseline="0">
                <a:solidFill>
                  <a:schemeClr val="tx2">
                    <a:lumMod val="75000"/>
                  </a:schemeClr>
                </a:solidFill>
              </a:defRPr>
            </a:lvl1pPr>
          </a:lstStyle>
          <a:p>
            <a:pPr lvl="0"/>
            <a:r>
              <a:rPr lang="nb-NO" dirty="0"/>
              <a:t>Foto- / kildekreditering</a:t>
            </a:r>
          </a:p>
        </p:txBody>
      </p:sp>
      <p:pic>
        <p:nvPicPr>
          <p:cNvPr id="11" name="Bild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000" y="6282000"/>
            <a:ext cx="1687203" cy="432000"/>
          </a:xfrm>
          <a:prstGeom prst="rect">
            <a:avLst/>
          </a:prstGeom>
          <a:noFill/>
        </p:spPr>
      </p:pic>
    </p:spTree>
    <p:extLst>
      <p:ext uri="{BB962C8B-B14F-4D97-AF65-F5344CB8AC3E}">
        <p14:creationId xmlns:p14="http://schemas.microsoft.com/office/powerpoint/2010/main" val="18272756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Tre innholdsdeler SORT ">
    <p:bg>
      <p:bgRef idx="1002">
        <a:schemeClr val="bg1"/>
      </p:bgRef>
    </p:bg>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lvl1pPr>
          </a:lstStyle>
          <a:p>
            <a:r>
              <a:rPr lang="nb-NO" dirty="0"/>
              <a:t>Klikk for legge inn tittel</a:t>
            </a:r>
          </a:p>
        </p:txBody>
      </p:sp>
      <p:sp>
        <p:nvSpPr>
          <p:cNvPr id="3" name="Plassholder for dato 2"/>
          <p:cNvSpPr>
            <a:spLocks noGrp="1"/>
          </p:cNvSpPr>
          <p:nvPr>
            <p:ph type="dt" sz="half" idx="10"/>
          </p:nvPr>
        </p:nvSpPr>
        <p:spPr>
          <a:xfrm>
            <a:off x="9846000" y="6318000"/>
            <a:ext cx="1620000" cy="360000"/>
          </a:xfrm>
          <a:prstGeom prst="rect">
            <a:avLst/>
          </a:prstGeom>
        </p:spPr>
        <p:txBody>
          <a:bodyPr/>
          <a:lstStyle>
            <a:lvl1pPr>
              <a:defRPr sz="1000">
                <a:solidFill>
                  <a:schemeClr val="tx2">
                    <a:lumMod val="75000"/>
                  </a:schemeClr>
                </a:solidFill>
              </a:defRPr>
            </a:lvl1pPr>
          </a:lstStyle>
          <a:p>
            <a:fld id="{029C7265-B0FE-4034-B18F-04EA62582F92}" type="datetime1">
              <a:rPr lang="nb-NO" smtClean="0"/>
              <a:t>22.11.2022</a:t>
            </a:fld>
            <a:endParaRPr lang="nb-NO" dirty="0"/>
          </a:p>
        </p:txBody>
      </p:sp>
      <p:sp>
        <p:nvSpPr>
          <p:cNvPr id="4" name="Plassholder for bunntekst 3"/>
          <p:cNvSpPr>
            <a:spLocks noGrp="1"/>
          </p:cNvSpPr>
          <p:nvPr>
            <p:ph type="ftr" sz="quarter" idx="11"/>
          </p:nvPr>
        </p:nvSpPr>
        <p:spPr>
          <a:xfrm>
            <a:off x="2808000" y="6318000"/>
            <a:ext cx="7020000" cy="360000"/>
          </a:xfrm>
          <a:prstGeom prst="rect">
            <a:avLst/>
          </a:prstGeom>
        </p:spPr>
        <p:txBody>
          <a:bodyPr/>
          <a:lstStyle>
            <a:lvl1pPr>
              <a:defRPr sz="1000">
                <a:solidFill>
                  <a:schemeClr val="tx2">
                    <a:lumMod val="75000"/>
                  </a:schemeClr>
                </a:solidFill>
              </a:defRPr>
            </a:lvl1pPr>
          </a:lstStyle>
          <a:p>
            <a:endParaRPr lang="nb-NO" dirty="0"/>
          </a:p>
        </p:txBody>
      </p:sp>
      <p:sp>
        <p:nvSpPr>
          <p:cNvPr id="5" name="Plassholder for lysbildenummer 4"/>
          <p:cNvSpPr>
            <a:spLocks noGrp="1"/>
          </p:cNvSpPr>
          <p:nvPr>
            <p:ph type="sldNum" sz="quarter" idx="12"/>
          </p:nvPr>
        </p:nvSpPr>
        <p:spPr>
          <a:xfrm>
            <a:off x="11556000" y="6318000"/>
            <a:ext cx="450000" cy="360000"/>
          </a:xfrm>
          <a:prstGeom prst="rect">
            <a:avLst/>
          </a:prstGeom>
        </p:spPr>
        <p:txBody>
          <a:bodyPr/>
          <a:lstStyle>
            <a:lvl1pPr>
              <a:defRPr sz="1000">
                <a:solidFill>
                  <a:schemeClr val="tx2">
                    <a:lumMod val="75000"/>
                  </a:schemeClr>
                </a:solidFill>
              </a:defRPr>
            </a:lvl1pPr>
          </a:lstStyle>
          <a:p>
            <a:fld id="{CBF60C1B-21D4-425B-89C8-B0A7AB09A1E4}" type="slidenum">
              <a:rPr lang="nb-NO" smtClean="0"/>
              <a:pPr/>
              <a:t>‹#›</a:t>
            </a:fld>
            <a:endParaRPr lang="nb-NO" dirty="0"/>
          </a:p>
        </p:txBody>
      </p:sp>
      <p:sp>
        <p:nvSpPr>
          <p:cNvPr id="6" name="Plassholder for innhold 2"/>
          <p:cNvSpPr>
            <a:spLocks noGrp="1"/>
          </p:cNvSpPr>
          <p:nvPr>
            <p:ph sz="half" idx="1" hasCustomPrompt="1"/>
          </p:nvPr>
        </p:nvSpPr>
        <p:spPr>
          <a:xfrm>
            <a:off x="838200" y="1821516"/>
            <a:ext cx="3456000" cy="3968619"/>
          </a:xfrm>
          <a:prstGeom prst="rect">
            <a:avLst/>
          </a:prstGeom>
        </p:spPr>
        <p:txBody>
          <a:bodyPr>
            <a:noAutofit/>
          </a:bodyPr>
          <a:lstStyle>
            <a:lvl1pPr>
              <a:defRPr/>
            </a:lvl1pPr>
          </a:lstStyle>
          <a:p>
            <a:pPr lvl="0"/>
            <a:r>
              <a:rPr lang="nb-NO" dirty="0"/>
              <a:t>Klikk for å legge til innhold</a:t>
            </a:r>
          </a:p>
        </p:txBody>
      </p:sp>
      <p:sp>
        <p:nvSpPr>
          <p:cNvPr id="7" name="Plassholder for innhold 3"/>
          <p:cNvSpPr>
            <a:spLocks noGrp="1"/>
          </p:cNvSpPr>
          <p:nvPr>
            <p:ph sz="half" idx="2" hasCustomPrompt="1"/>
          </p:nvPr>
        </p:nvSpPr>
        <p:spPr>
          <a:xfrm>
            <a:off x="4405324" y="1821516"/>
            <a:ext cx="3456000" cy="3968619"/>
          </a:xfrm>
          <a:prstGeom prst="rect">
            <a:avLst/>
          </a:prstGeom>
        </p:spPr>
        <p:txBody>
          <a:bodyPr>
            <a:noAutofit/>
          </a:bodyPr>
          <a:lstStyle/>
          <a:p>
            <a:pPr lvl="0"/>
            <a:r>
              <a:rPr lang="nb-NO" dirty="0"/>
              <a:t>Klikk for å legge til innhold</a:t>
            </a:r>
          </a:p>
        </p:txBody>
      </p:sp>
      <p:sp>
        <p:nvSpPr>
          <p:cNvPr id="8" name="Plassholder for innhold 3"/>
          <p:cNvSpPr>
            <a:spLocks noGrp="1"/>
          </p:cNvSpPr>
          <p:nvPr>
            <p:ph sz="half" idx="13" hasCustomPrompt="1"/>
          </p:nvPr>
        </p:nvSpPr>
        <p:spPr>
          <a:xfrm>
            <a:off x="7985256" y="1821516"/>
            <a:ext cx="3456000" cy="3968619"/>
          </a:xfrm>
          <a:prstGeom prst="rect">
            <a:avLst/>
          </a:prstGeom>
        </p:spPr>
        <p:txBody>
          <a:bodyPr>
            <a:noAutofit/>
          </a:bodyPr>
          <a:lstStyle/>
          <a:p>
            <a:pPr lvl="0"/>
            <a:r>
              <a:rPr lang="nb-NO" dirty="0"/>
              <a:t>Klikk for å legge til innhold</a:t>
            </a:r>
          </a:p>
        </p:txBody>
      </p:sp>
      <p:sp>
        <p:nvSpPr>
          <p:cNvPr id="9" name="Plassholder for tekst 3"/>
          <p:cNvSpPr>
            <a:spLocks noGrp="1"/>
          </p:cNvSpPr>
          <p:nvPr>
            <p:ph type="body" sz="quarter" idx="15" hasCustomPrompt="1"/>
          </p:nvPr>
        </p:nvSpPr>
        <p:spPr>
          <a:xfrm>
            <a:off x="7985256" y="5790135"/>
            <a:ext cx="3456000" cy="244606"/>
          </a:xfrm>
        </p:spPr>
        <p:txBody>
          <a:bodyPr rIns="0">
            <a:normAutofit/>
          </a:bodyPr>
          <a:lstStyle>
            <a:lvl1pPr marL="0" indent="0" algn="r">
              <a:buNone/>
              <a:defRPr sz="1000" baseline="0">
                <a:solidFill>
                  <a:schemeClr val="tx2">
                    <a:lumMod val="75000"/>
                  </a:schemeClr>
                </a:solidFill>
              </a:defRPr>
            </a:lvl1pPr>
          </a:lstStyle>
          <a:p>
            <a:pPr lvl="0"/>
            <a:r>
              <a:rPr lang="nb-NO" dirty="0"/>
              <a:t>Foto: © Navn på fotograf og bildebyrå</a:t>
            </a:r>
          </a:p>
        </p:txBody>
      </p:sp>
      <p:sp>
        <p:nvSpPr>
          <p:cNvPr id="11" name="Plassholder for tekst 3"/>
          <p:cNvSpPr>
            <a:spLocks noGrp="1"/>
          </p:cNvSpPr>
          <p:nvPr>
            <p:ph type="body" sz="quarter" idx="16" hasCustomPrompt="1"/>
          </p:nvPr>
        </p:nvSpPr>
        <p:spPr>
          <a:xfrm>
            <a:off x="4405324" y="5790135"/>
            <a:ext cx="3456000" cy="244606"/>
          </a:xfrm>
        </p:spPr>
        <p:txBody>
          <a:bodyPr rIns="0">
            <a:normAutofit/>
          </a:bodyPr>
          <a:lstStyle>
            <a:lvl1pPr marL="0" indent="0" algn="r">
              <a:buNone/>
              <a:defRPr sz="1000" baseline="0">
                <a:solidFill>
                  <a:schemeClr val="tx2">
                    <a:lumMod val="75000"/>
                  </a:schemeClr>
                </a:solidFill>
              </a:defRPr>
            </a:lvl1pPr>
          </a:lstStyle>
          <a:p>
            <a:pPr lvl="0"/>
            <a:r>
              <a:rPr lang="nb-NO" dirty="0"/>
              <a:t>Foto: © Navn på fotograf og bildebyrå</a:t>
            </a:r>
          </a:p>
        </p:txBody>
      </p:sp>
      <p:sp>
        <p:nvSpPr>
          <p:cNvPr id="12" name="Plassholder for tekst 3"/>
          <p:cNvSpPr>
            <a:spLocks noGrp="1"/>
          </p:cNvSpPr>
          <p:nvPr>
            <p:ph type="body" sz="quarter" idx="17" hasCustomPrompt="1"/>
          </p:nvPr>
        </p:nvSpPr>
        <p:spPr>
          <a:xfrm>
            <a:off x="831796" y="5790135"/>
            <a:ext cx="3456000" cy="244606"/>
          </a:xfrm>
        </p:spPr>
        <p:txBody>
          <a:bodyPr rIns="0">
            <a:normAutofit/>
          </a:bodyPr>
          <a:lstStyle>
            <a:lvl1pPr marL="0" indent="0" algn="r">
              <a:buNone/>
              <a:defRPr sz="1000" baseline="0">
                <a:solidFill>
                  <a:schemeClr val="tx2">
                    <a:lumMod val="75000"/>
                  </a:schemeClr>
                </a:solidFill>
              </a:defRPr>
            </a:lvl1pPr>
          </a:lstStyle>
          <a:p>
            <a:pPr lvl="0"/>
            <a:r>
              <a:rPr lang="nb-NO" dirty="0"/>
              <a:t>Foto: © Navn på fotograf og bildebyrå</a:t>
            </a:r>
          </a:p>
        </p:txBody>
      </p:sp>
      <p:pic>
        <p:nvPicPr>
          <p:cNvPr id="13" name="Bild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000" y="6282000"/>
            <a:ext cx="1687203" cy="432000"/>
          </a:xfrm>
          <a:prstGeom prst="rect">
            <a:avLst/>
          </a:prstGeom>
          <a:noFill/>
        </p:spPr>
      </p:pic>
    </p:spTree>
    <p:extLst>
      <p:ext uri="{BB962C8B-B14F-4D97-AF65-F5344CB8AC3E}">
        <p14:creationId xmlns:p14="http://schemas.microsoft.com/office/powerpoint/2010/main" val="39875244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Bilde - heldekkende SORT ">
    <p:spTree>
      <p:nvGrpSpPr>
        <p:cNvPr id="1" name=""/>
        <p:cNvGrpSpPr/>
        <p:nvPr/>
      </p:nvGrpSpPr>
      <p:grpSpPr>
        <a:xfrm>
          <a:off x="0" y="0"/>
          <a:ext cx="0" cy="0"/>
          <a:chOff x="0" y="0"/>
          <a:chExt cx="0" cy="0"/>
        </a:xfrm>
      </p:grpSpPr>
      <p:sp>
        <p:nvSpPr>
          <p:cNvPr id="6" name="Plassholder for bilde 5"/>
          <p:cNvSpPr>
            <a:spLocks noGrp="1"/>
          </p:cNvSpPr>
          <p:nvPr>
            <p:ph type="pic" sz="quarter" idx="16" hasCustomPrompt="1"/>
          </p:nvPr>
        </p:nvSpPr>
        <p:spPr>
          <a:xfrm>
            <a:off x="0" y="0"/>
            <a:ext cx="12192000" cy="6858000"/>
          </a:xfrm>
          <a:solidFill>
            <a:schemeClr val="tx1">
              <a:lumMod val="75000"/>
              <a:lumOff val="25000"/>
            </a:schemeClr>
          </a:solidFill>
        </p:spPr>
        <p:txBody>
          <a:bodyPr lIns="1836000" anchor="ctr" anchorCtr="0">
            <a:normAutofit/>
          </a:bodyPr>
          <a:lstStyle>
            <a:lvl1pPr marL="0" indent="0" algn="ctr">
              <a:buNone/>
              <a:defRPr sz="1400">
                <a:solidFill>
                  <a:schemeClr val="bg2">
                    <a:lumMod val="75000"/>
                  </a:schemeClr>
                </a:solidFill>
              </a:defRPr>
            </a:lvl1pPr>
          </a:lstStyle>
          <a:p>
            <a:r>
              <a:rPr lang="nb-NO" dirty="0"/>
              <a:t>Sett inn bilde</a:t>
            </a:r>
          </a:p>
        </p:txBody>
      </p:sp>
      <p:sp>
        <p:nvSpPr>
          <p:cNvPr id="4" name="Plassholder for tekst 3"/>
          <p:cNvSpPr>
            <a:spLocks noGrp="1"/>
          </p:cNvSpPr>
          <p:nvPr>
            <p:ph type="body" sz="quarter" idx="15" hasCustomPrompt="1"/>
          </p:nvPr>
        </p:nvSpPr>
        <p:spPr>
          <a:xfrm>
            <a:off x="8131359" y="6407992"/>
            <a:ext cx="4060641" cy="450008"/>
          </a:xfrm>
        </p:spPr>
        <p:txBody>
          <a:bodyPr rIns="180000">
            <a:normAutofit/>
          </a:bodyPr>
          <a:lstStyle>
            <a:lvl1pPr marL="0" indent="0" algn="r">
              <a:buNone/>
              <a:defRPr sz="1000" baseline="0">
                <a:solidFill>
                  <a:schemeClr val="bg2">
                    <a:lumMod val="75000"/>
                  </a:schemeClr>
                </a:solidFill>
              </a:defRPr>
            </a:lvl1pPr>
          </a:lstStyle>
          <a:p>
            <a:pPr lvl="0"/>
            <a:r>
              <a:rPr lang="nb-NO" dirty="0"/>
              <a:t>Foto: © Navn på fotograf og bildebyrå</a:t>
            </a:r>
          </a:p>
        </p:txBody>
      </p:sp>
      <p:sp>
        <p:nvSpPr>
          <p:cNvPr id="5" name="Plassholder for tekst 2"/>
          <p:cNvSpPr>
            <a:spLocks noGrp="1"/>
          </p:cNvSpPr>
          <p:nvPr>
            <p:ph type="body" sz="quarter" idx="17" hasCustomPrompt="1"/>
          </p:nvPr>
        </p:nvSpPr>
        <p:spPr>
          <a:xfrm>
            <a:off x="360000" y="6282000"/>
            <a:ext cx="1688400" cy="432000"/>
          </a:xfrm>
          <a:blipFill dpi="0" rotWithShape="1">
            <a:blip r:embed="rId2" cstate="print">
              <a:extLst>
                <a:ext uri="{28A0092B-C50C-407E-A947-70E740481C1C}">
                  <a14:useLocalDpi xmlns:a14="http://schemas.microsoft.com/office/drawing/2010/main" val="0"/>
                </a:ext>
              </a:extLst>
            </a:blip>
            <a:srcRect/>
            <a:stretch>
              <a:fillRect/>
            </a:stretch>
          </a:blipFill>
        </p:spPr>
        <p:txBody>
          <a:bodyPr lIns="0" tIns="0" rIns="0" bIns="0">
            <a:normAutofit/>
          </a:bodyPr>
          <a:lstStyle>
            <a:lvl1pPr marL="0" indent="0">
              <a:buNone/>
              <a:defRPr sz="200"/>
            </a:lvl1pPr>
          </a:lstStyle>
          <a:p>
            <a:pPr lvl="0"/>
            <a:r>
              <a:rPr lang="nb-NO" dirty="0"/>
              <a:t>.</a:t>
            </a:r>
          </a:p>
        </p:txBody>
      </p:sp>
    </p:spTree>
    <p:extLst>
      <p:ext uri="{BB962C8B-B14F-4D97-AF65-F5344CB8AC3E}">
        <p14:creationId xmlns:p14="http://schemas.microsoft.com/office/powerpoint/2010/main" val="3625603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Innhold og bilde SORT ">
    <p:bg>
      <p:bgRef idx="1002">
        <a:schemeClr val="bg1"/>
      </p:bgRef>
    </p:bg>
    <p:spTree>
      <p:nvGrpSpPr>
        <p:cNvPr id="1" name=""/>
        <p:cNvGrpSpPr/>
        <p:nvPr/>
      </p:nvGrpSpPr>
      <p:grpSpPr>
        <a:xfrm>
          <a:off x="0" y="0"/>
          <a:ext cx="0" cy="0"/>
          <a:chOff x="0" y="0"/>
          <a:chExt cx="0" cy="0"/>
        </a:xfrm>
      </p:grpSpPr>
      <p:sp>
        <p:nvSpPr>
          <p:cNvPr id="4" name="Plassholder for dato 3"/>
          <p:cNvSpPr>
            <a:spLocks noGrp="1"/>
          </p:cNvSpPr>
          <p:nvPr>
            <p:ph type="dt" sz="half"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EA0653-3141-435C-A246-35DB553357B6}" type="datetime1">
              <a:rPr kumimoji="0" lang="nb-NO" sz="800" b="0" i="0" u="none" strike="noStrike" kern="1200" cap="none" spc="0" normalizeH="0" baseline="0" noProof="0" smtClean="0">
                <a:ln>
                  <a:noFill/>
                </a:ln>
                <a:solidFill>
                  <a:srgbClr val="A5A5A5">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22.11.2022</a:t>
            </a:fld>
            <a:endParaRPr kumimoji="0" lang="nb-NO" sz="800" b="0" i="0" u="none" strike="noStrike" kern="1200" cap="none" spc="0" normalizeH="0" baseline="0" noProof="0" dirty="0">
              <a:ln>
                <a:noFill/>
              </a:ln>
              <a:solidFill>
                <a:srgbClr val="A5A5A5">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Plassholder for lysbildenumm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9E3B291-050D-4A82-B0A1-DB349FC61753}" type="slidenum">
              <a:rPr kumimoji="0" lang="nb-NO" sz="800" b="0" i="0" u="none" strike="noStrike" kern="1200" cap="none" spc="0" normalizeH="0" baseline="0" noProof="0" smtClean="0">
                <a:ln>
                  <a:noFill/>
                </a:ln>
                <a:solidFill>
                  <a:srgbClr val="A5A5A5">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nb-NO" sz="800" b="0" i="0" u="none" strike="noStrike" kern="1200" cap="none" spc="0" normalizeH="0" baseline="0" noProof="0" dirty="0">
              <a:ln>
                <a:noFill/>
              </a:ln>
              <a:solidFill>
                <a:srgbClr val="A5A5A5">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Plassholder for bilde 9"/>
          <p:cNvSpPr>
            <a:spLocks noGrp="1"/>
          </p:cNvSpPr>
          <p:nvPr>
            <p:ph type="pic" sz="quarter" idx="13" hasCustomPrompt="1"/>
          </p:nvPr>
        </p:nvSpPr>
        <p:spPr>
          <a:xfrm>
            <a:off x="7051200" y="0"/>
            <a:ext cx="5140800" cy="6858000"/>
          </a:xfrm>
          <a:prstGeom prst="rect">
            <a:avLst/>
          </a:prstGeom>
          <a:solidFill>
            <a:schemeClr val="tx2">
              <a:lumMod val="85000"/>
            </a:schemeClr>
          </a:solidFill>
        </p:spPr>
        <p:txBody>
          <a:bodyPr tIns="3708000" anchor="t" anchorCtr="1">
            <a:normAutofit/>
          </a:bodyPr>
          <a:lstStyle>
            <a:lvl1pPr marL="0" indent="0" algn="ctr">
              <a:buNone/>
              <a:defRPr sz="1400" baseline="0">
                <a:solidFill>
                  <a:schemeClr val="bg1">
                    <a:lumMod val="50000"/>
                    <a:lumOff val="50000"/>
                  </a:schemeClr>
                </a:solidFill>
              </a:defRPr>
            </a:lvl1pPr>
          </a:lstStyle>
          <a:p>
            <a:r>
              <a:rPr lang="nb-NO" dirty="0"/>
              <a:t>Sett inn bilde</a:t>
            </a:r>
          </a:p>
        </p:txBody>
      </p:sp>
      <p:sp>
        <p:nvSpPr>
          <p:cNvPr id="14" name="Tittel 1"/>
          <p:cNvSpPr>
            <a:spLocks noGrp="1"/>
          </p:cNvSpPr>
          <p:nvPr>
            <p:ph type="title" hasCustomPrompt="1"/>
          </p:nvPr>
        </p:nvSpPr>
        <p:spPr>
          <a:xfrm>
            <a:off x="479427" y="227477"/>
            <a:ext cx="6128107" cy="1325563"/>
          </a:xfrm>
          <a:prstGeom prst="rect">
            <a:avLst/>
          </a:prstGeom>
        </p:spPr>
        <p:txBody>
          <a:bodyPr/>
          <a:lstStyle>
            <a:lvl1pPr algn="l">
              <a:defRPr baseline="0"/>
            </a:lvl1pPr>
          </a:lstStyle>
          <a:p>
            <a:r>
              <a:rPr lang="nb-NO" dirty="0"/>
              <a:t>Klikk for skrive tittel</a:t>
            </a:r>
          </a:p>
        </p:txBody>
      </p:sp>
      <p:sp>
        <p:nvSpPr>
          <p:cNvPr id="15" name="Plassholder for innhold 2"/>
          <p:cNvSpPr>
            <a:spLocks noGrp="1"/>
          </p:cNvSpPr>
          <p:nvPr>
            <p:ph idx="1"/>
          </p:nvPr>
        </p:nvSpPr>
        <p:spPr>
          <a:xfrm>
            <a:off x="479427" y="1700213"/>
            <a:ext cx="6128107" cy="4200630"/>
          </a:xfrm>
          <a:prstGeom prst="rect">
            <a:avLst/>
          </a:prstGeom>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nb-NO"/>
              <a:t>Klikk for å redigere tekststiler i malen</a:t>
            </a:r>
          </a:p>
          <a:p>
            <a:pPr lvl="1"/>
            <a:r>
              <a:rPr lang="nb-NO"/>
              <a:t>Andre nivå</a:t>
            </a:r>
          </a:p>
          <a:p>
            <a:pPr lvl="2"/>
            <a:r>
              <a:rPr lang="nb-NO"/>
              <a:t>Tredje nivå</a:t>
            </a:r>
          </a:p>
        </p:txBody>
      </p:sp>
      <p:sp>
        <p:nvSpPr>
          <p:cNvPr id="8" name="Plassholder for tekst 3"/>
          <p:cNvSpPr>
            <a:spLocks noGrp="1"/>
          </p:cNvSpPr>
          <p:nvPr>
            <p:ph type="body" sz="quarter" idx="15" hasCustomPrompt="1"/>
          </p:nvPr>
        </p:nvSpPr>
        <p:spPr>
          <a:xfrm rot="16200000">
            <a:off x="9936676" y="4140000"/>
            <a:ext cx="4060641" cy="450008"/>
          </a:xfrm>
        </p:spPr>
        <p:txBody>
          <a:bodyPr rIns="180000" anchor="ctr" anchorCtr="0">
            <a:normAutofit/>
          </a:bodyPr>
          <a:lstStyle>
            <a:lvl1pPr marL="0" indent="0" algn="l">
              <a:buNone/>
              <a:defRPr sz="1000" baseline="0">
                <a:solidFill>
                  <a:schemeClr val="tx2">
                    <a:lumMod val="75000"/>
                  </a:schemeClr>
                </a:solidFill>
              </a:defRPr>
            </a:lvl1pPr>
          </a:lstStyle>
          <a:p>
            <a:pPr lvl="0"/>
            <a:r>
              <a:rPr lang="nb-NO" dirty="0"/>
              <a:t>Foto: © Navn på fotograf og bildebyrå</a:t>
            </a:r>
          </a:p>
        </p:txBody>
      </p:sp>
      <p:sp>
        <p:nvSpPr>
          <p:cNvPr id="9" name="Plassholder for tekst 3"/>
          <p:cNvSpPr>
            <a:spLocks noGrp="1"/>
          </p:cNvSpPr>
          <p:nvPr>
            <p:ph type="body" sz="quarter" idx="16" hasCustomPrompt="1"/>
          </p:nvPr>
        </p:nvSpPr>
        <p:spPr>
          <a:xfrm>
            <a:off x="3151534" y="5925713"/>
            <a:ext cx="3456000" cy="244606"/>
          </a:xfrm>
        </p:spPr>
        <p:txBody>
          <a:bodyPr rIns="0">
            <a:normAutofit/>
          </a:bodyPr>
          <a:lstStyle>
            <a:lvl1pPr marL="0" indent="0" algn="r">
              <a:buNone/>
              <a:defRPr sz="1000" baseline="0">
                <a:solidFill>
                  <a:schemeClr val="tx2">
                    <a:lumMod val="75000"/>
                  </a:schemeClr>
                </a:solidFill>
              </a:defRPr>
            </a:lvl1pPr>
          </a:lstStyle>
          <a:p>
            <a:pPr lvl="0"/>
            <a:r>
              <a:rPr lang="nb-NO" dirty="0"/>
              <a:t>Foto- / kildekreditering</a:t>
            </a:r>
          </a:p>
        </p:txBody>
      </p:sp>
      <p:pic>
        <p:nvPicPr>
          <p:cNvPr id="11" name="Bild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000" y="6282000"/>
            <a:ext cx="1687203" cy="432000"/>
          </a:xfrm>
          <a:prstGeom prst="rect">
            <a:avLst/>
          </a:prstGeom>
          <a:noFill/>
        </p:spPr>
      </p:pic>
    </p:spTree>
    <p:extLst>
      <p:ext uri="{BB962C8B-B14F-4D97-AF65-F5344CB8AC3E}">
        <p14:creationId xmlns:p14="http://schemas.microsoft.com/office/powerpoint/2010/main" val="14897285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2 bilder med tekst SORT ">
    <p:bg>
      <p:bgRef idx="1002">
        <a:schemeClr val="bg1"/>
      </p:bgRef>
    </p:bg>
    <p:spTree>
      <p:nvGrpSpPr>
        <p:cNvPr id="1" name=""/>
        <p:cNvGrpSpPr/>
        <p:nvPr/>
      </p:nvGrpSpPr>
      <p:grpSpPr>
        <a:xfrm>
          <a:off x="0" y="0"/>
          <a:ext cx="0" cy="0"/>
          <a:chOff x="0" y="0"/>
          <a:chExt cx="0" cy="0"/>
        </a:xfrm>
      </p:grpSpPr>
      <p:sp>
        <p:nvSpPr>
          <p:cNvPr id="15" name="Tittel 1"/>
          <p:cNvSpPr>
            <a:spLocks noGrp="1"/>
          </p:cNvSpPr>
          <p:nvPr>
            <p:ph type="title" hasCustomPrompt="1"/>
          </p:nvPr>
        </p:nvSpPr>
        <p:spPr>
          <a:xfrm>
            <a:off x="838800" y="363600"/>
            <a:ext cx="10980738" cy="1325563"/>
          </a:xfrm>
        </p:spPr>
        <p:txBody>
          <a:bodyPr/>
          <a:lstStyle>
            <a:lvl1pPr>
              <a:defRPr/>
            </a:lvl1pPr>
          </a:lstStyle>
          <a:p>
            <a:r>
              <a:rPr lang="nb-NO" dirty="0"/>
              <a:t>Klikk for å skrive tittel</a:t>
            </a:r>
          </a:p>
        </p:txBody>
      </p:sp>
      <p:sp>
        <p:nvSpPr>
          <p:cNvPr id="27" name="Plassholder for bunntekst 2"/>
          <p:cNvSpPr>
            <a:spLocks noGrp="1"/>
          </p:cNvSpPr>
          <p:nvPr>
            <p:ph type="ftr" sz="quarter" idx="18"/>
          </p:nvPr>
        </p:nvSpPr>
        <p:spPr>
          <a:xfrm>
            <a:off x="2808000" y="6318000"/>
            <a:ext cx="7020000" cy="360000"/>
          </a:xfrm>
        </p:spPr>
        <p:txBody>
          <a:bodyPr/>
          <a:lstStyle>
            <a:lvl1pPr>
              <a:defRPr sz="1000">
                <a:solidFill>
                  <a:schemeClr val="tx2">
                    <a:lumMod val="75000"/>
                  </a:schemeClr>
                </a:solidFill>
                <a:latin typeface="Arial" panose="020B0604020202020204" pitchFamily="34" charset="0"/>
                <a:cs typeface="Arial" panose="020B0604020202020204" pitchFamily="34" charset="0"/>
              </a:defRPr>
            </a:lvl1pPr>
          </a:lstStyle>
          <a:p>
            <a:pPr>
              <a:defRPr/>
            </a:pPr>
            <a:endParaRPr lang="nb-NO" dirty="0"/>
          </a:p>
        </p:txBody>
      </p:sp>
      <p:sp>
        <p:nvSpPr>
          <p:cNvPr id="28" name="Plassholder for dato 1"/>
          <p:cNvSpPr>
            <a:spLocks noGrp="1"/>
          </p:cNvSpPr>
          <p:nvPr>
            <p:ph type="dt" sz="half" idx="17"/>
          </p:nvPr>
        </p:nvSpPr>
        <p:spPr>
          <a:xfrm>
            <a:off x="9846342" y="6318000"/>
            <a:ext cx="1620000" cy="360000"/>
          </a:xfrm>
        </p:spPr>
        <p:txBody>
          <a:bodyPr/>
          <a:lstStyle>
            <a:lvl1pPr>
              <a:defRPr sz="1000">
                <a:solidFill>
                  <a:schemeClr val="tx2">
                    <a:lumMod val="75000"/>
                  </a:schemeClr>
                </a:solidFill>
                <a:latin typeface="Arial" panose="020B0604020202020204" pitchFamily="34" charset="0"/>
                <a:cs typeface="Arial" panose="020B0604020202020204" pitchFamily="34" charset="0"/>
              </a:defRPr>
            </a:lvl1pPr>
          </a:lstStyle>
          <a:p>
            <a:pPr>
              <a:defRPr/>
            </a:pPr>
            <a:fld id="{52F32221-FEF9-480B-8C6B-86E7269F6A08}" type="datetime1">
              <a:rPr lang="nb-NO" smtClean="0"/>
              <a:t>22.11.2022</a:t>
            </a:fld>
            <a:endParaRPr lang="nb-NO" dirty="0"/>
          </a:p>
        </p:txBody>
      </p:sp>
      <p:sp>
        <p:nvSpPr>
          <p:cNvPr id="29" name="Plassholder for lysbildenummer 3"/>
          <p:cNvSpPr>
            <a:spLocks noGrp="1"/>
          </p:cNvSpPr>
          <p:nvPr>
            <p:ph type="sldNum" sz="quarter" idx="19"/>
          </p:nvPr>
        </p:nvSpPr>
        <p:spPr>
          <a:xfrm>
            <a:off x="11555518" y="6318000"/>
            <a:ext cx="450010" cy="360000"/>
          </a:xfrm>
        </p:spPr>
        <p:txBody>
          <a:bodyPr/>
          <a:lstStyle>
            <a:lvl1pPr>
              <a:defRPr sz="1000">
                <a:solidFill>
                  <a:schemeClr val="tx2">
                    <a:lumMod val="75000"/>
                  </a:schemeClr>
                </a:solidFill>
                <a:latin typeface="Arial" panose="020B0604020202020204" pitchFamily="34" charset="0"/>
                <a:cs typeface="Arial" panose="020B0604020202020204" pitchFamily="34" charset="0"/>
              </a:defRPr>
            </a:lvl1pPr>
          </a:lstStyle>
          <a:p>
            <a:pPr>
              <a:defRPr/>
            </a:pPr>
            <a:fld id="{29E3B291-050D-4A82-B0A1-DB349FC61753}" type="slidenum">
              <a:rPr lang="nb-NO" smtClean="0"/>
              <a:pPr>
                <a:defRPr/>
              </a:pPr>
              <a:t>‹#›</a:t>
            </a:fld>
            <a:endParaRPr lang="nb-NO" dirty="0"/>
          </a:p>
        </p:txBody>
      </p:sp>
      <p:sp>
        <p:nvSpPr>
          <p:cNvPr id="14" name="Plassholder for tekst 2"/>
          <p:cNvSpPr>
            <a:spLocks noGrp="1"/>
          </p:cNvSpPr>
          <p:nvPr>
            <p:ph type="body" idx="1" hasCustomPrompt="1"/>
          </p:nvPr>
        </p:nvSpPr>
        <p:spPr>
          <a:xfrm>
            <a:off x="839969" y="3976254"/>
            <a:ext cx="5400000" cy="546879"/>
          </a:xfrm>
          <a:noFill/>
          <a:ln>
            <a:noFill/>
          </a:ln>
        </p:spPr>
        <p:txBody>
          <a:bodyPr anchor="ctr">
            <a:noAutofit/>
          </a:bodyPr>
          <a:lstStyle>
            <a:lvl1pPr marL="0" indent="0" algn="ctr">
              <a:lnSpc>
                <a:spcPct val="100000"/>
              </a:lnSpc>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Overskrift</a:t>
            </a:r>
          </a:p>
        </p:txBody>
      </p:sp>
      <p:sp>
        <p:nvSpPr>
          <p:cNvPr id="17" name="Plassholder for tekst 10"/>
          <p:cNvSpPr>
            <a:spLocks noGrp="1"/>
          </p:cNvSpPr>
          <p:nvPr>
            <p:ph type="body" sz="quarter" idx="13"/>
          </p:nvPr>
        </p:nvSpPr>
        <p:spPr>
          <a:xfrm>
            <a:off x="839970" y="4528704"/>
            <a:ext cx="5399999" cy="1505340"/>
          </a:xfrm>
          <a:noFill/>
          <a:ln>
            <a:noFill/>
          </a:ln>
        </p:spPr>
        <p:txBody>
          <a:bodyPr>
            <a:noAutofit/>
          </a:bodyPr>
          <a:lstStyle>
            <a:lvl1pPr marL="0" indent="0" algn="ctr">
              <a:lnSpc>
                <a:spcPct val="110000"/>
              </a:lnSpc>
              <a:buNone/>
              <a:defRPr sz="2000">
                <a:solidFill>
                  <a:schemeClr val="tx1"/>
                </a:solidFill>
              </a:defRPr>
            </a:lvl1pPr>
            <a:lvl2pPr marL="457200" indent="0" algn="ctr">
              <a:lnSpc>
                <a:spcPct val="110000"/>
              </a:lnSpc>
              <a:buNone/>
              <a:defRPr sz="1800"/>
            </a:lvl2pPr>
            <a:lvl3pPr marL="914400" indent="0" algn="ctr">
              <a:lnSpc>
                <a:spcPct val="110000"/>
              </a:lnSpc>
              <a:buNone/>
              <a:defRPr sz="1600"/>
            </a:lvl3pPr>
            <a:lvl4pPr marL="1371600" indent="0" algn="ctr">
              <a:lnSpc>
                <a:spcPct val="110000"/>
              </a:lnSpc>
              <a:buNone/>
              <a:defRPr sz="1400"/>
            </a:lvl4pPr>
            <a:lvl5pPr marL="1828800" indent="0" algn="ctr">
              <a:lnSpc>
                <a:spcPct val="110000"/>
              </a:lnSpc>
              <a:buNone/>
              <a:defRPr sz="1400"/>
            </a:lvl5pPr>
          </a:lstStyle>
          <a:p>
            <a:pPr lvl="0"/>
            <a:r>
              <a:rPr lang="nb-NO"/>
              <a:t>Klikk for å redigere tekststiler i malen</a:t>
            </a:r>
          </a:p>
        </p:txBody>
      </p:sp>
      <p:sp>
        <p:nvSpPr>
          <p:cNvPr id="18" name="Plassholder for tekst 4"/>
          <p:cNvSpPr>
            <a:spLocks noGrp="1"/>
          </p:cNvSpPr>
          <p:nvPr>
            <p:ph type="body" sz="quarter" idx="3" hasCustomPrompt="1"/>
          </p:nvPr>
        </p:nvSpPr>
        <p:spPr>
          <a:xfrm>
            <a:off x="6410472" y="3976254"/>
            <a:ext cx="5400000" cy="546879"/>
          </a:xfrm>
          <a:noFill/>
          <a:ln>
            <a:noFill/>
          </a:ln>
        </p:spPr>
        <p:txBody>
          <a:bodyPr anchor="ctr">
            <a:noAutofit/>
          </a:bodyPr>
          <a:lstStyle>
            <a:lvl1pPr marL="0" indent="0" algn="ctr">
              <a:lnSpc>
                <a:spcPct val="100000"/>
              </a:lnSpc>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Overskrift</a:t>
            </a:r>
          </a:p>
        </p:txBody>
      </p:sp>
      <p:sp>
        <p:nvSpPr>
          <p:cNvPr id="20" name="Plassholder for tekst 10"/>
          <p:cNvSpPr>
            <a:spLocks noGrp="1"/>
          </p:cNvSpPr>
          <p:nvPr>
            <p:ph type="body" sz="quarter" idx="14"/>
          </p:nvPr>
        </p:nvSpPr>
        <p:spPr>
          <a:xfrm>
            <a:off x="6410472" y="4528704"/>
            <a:ext cx="5400000" cy="1505340"/>
          </a:xfrm>
          <a:noFill/>
          <a:ln>
            <a:noFill/>
          </a:ln>
        </p:spPr>
        <p:txBody>
          <a:bodyPr>
            <a:noAutofit/>
          </a:bodyPr>
          <a:lstStyle>
            <a:lvl1pPr marL="0" indent="0" algn="ctr">
              <a:lnSpc>
                <a:spcPct val="110000"/>
              </a:lnSpc>
              <a:buNone/>
              <a:defRPr sz="2000">
                <a:solidFill>
                  <a:schemeClr val="tx1"/>
                </a:solidFill>
              </a:defRPr>
            </a:lvl1pPr>
            <a:lvl2pPr marL="457200" indent="0" algn="ctr">
              <a:lnSpc>
                <a:spcPct val="110000"/>
              </a:lnSpc>
              <a:buNone/>
              <a:defRPr sz="1800"/>
            </a:lvl2pPr>
            <a:lvl3pPr marL="914400" indent="0" algn="ctr">
              <a:lnSpc>
                <a:spcPct val="110000"/>
              </a:lnSpc>
              <a:buNone/>
              <a:defRPr sz="1600"/>
            </a:lvl3pPr>
            <a:lvl4pPr marL="1371600" indent="0" algn="ctr">
              <a:lnSpc>
                <a:spcPct val="110000"/>
              </a:lnSpc>
              <a:buNone/>
              <a:defRPr sz="1400"/>
            </a:lvl4pPr>
            <a:lvl5pPr marL="1828800" indent="0" algn="ctr">
              <a:lnSpc>
                <a:spcPct val="110000"/>
              </a:lnSpc>
              <a:buNone/>
              <a:defRPr sz="1400"/>
            </a:lvl5pPr>
          </a:lstStyle>
          <a:p>
            <a:pPr lvl="0"/>
            <a:r>
              <a:rPr lang="nb-NO"/>
              <a:t>Klikk for å redigere tekststiler i malen</a:t>
            </a:r>
          </a:p>
        </p:txBody>
      </p:sp>
      <p:sp>
        <p:nvSpPr>
          <p:cNvPr id="21" name="Plassholder for bilde 2"/>
          <p:cNvSpPr>
            <a:spLocks noGrp="1"/>
          </p:cNvSpPr>
          <p:nvPr>
            <p:ph type="pic" sz="quarter" idx="20" hasCustomPrompt="1"/>
          </p:nvPr>
        </p:nvSpPr>
        <p:spPr>
          <a:xfrm>
            <a:off x="839969" y="1688655"/>
            <a:ext cx="5400000" cy="2284814"/>
          </a:xfrm>
          <a:ln>
            <a:noFill/>
          </a:ln>
        </p:spPr>
        <p:txBody>
          <a:bodyPr tIns="1368000">
            <a:normAutofit/>
          </a:bodyPr>
          <a:lstStyle>
            <a:lvl1pPr marL="0" indent="0" algn="ctr">
              <a:buNone/>
              <a:defRPr sz="2000" baseline="0">
                <a:solidFill>
                  <a:schemeClr val="tx2">
                    <a:lumMod val="75000"/>
                  </a:schemeClr>
                </a:solidFill>
              </a:defRPr>
            </a:lvl1pPr>
          </a:lstStyle>
          <a:p>
            <a:r>
              <a:rPr lang="nb-NO" dirty="0"/>
              <a:t>Sett inn bilde</a:t>
            </a:r>
          </a:p>
        </p:txBody>
      </p:sp>
      <p:sp>
        <p:nvSpPr>
          <p:cNvPr id="22" name="Plassholder for bilde 2"/>
          <p:cNvSpPr>
            <a:spLocks noGrp="1"/>
          </p:cNvSpPr>
          <p:nvPr>
            <p:ph type="pic" sz="quarter" idx="21" hasCustomPrompt="1"/>
          </p:nvPr>
        </p:nvSpPr>
        <p:spPr>
          <a:xfrm>
            <a:off x="6410472" y="1688655"/>
            <a:ext cx="5400000" cy="2284814"/>
          </a:xfrm>
          <a:ln>
            <a:noFill/>
          </a:ln>
        </p:spPr>
        <p:txBody>
          <a:bodyPr tIns="1368000">
            <a:normAutofit/>
          </a:bodyPr>
          <a:lstStyle>
            <a:lvl1pPr marL="0" indent="0" algn="ctr">
              <a:buNone/>
              <a:defRPr sz="2000" baseline="0">
                <a:solidFill>
                  <a:schemeClr val="tx2">
                    <a:lumMod val="75000"/>
                  </a:schemeClr>
                </a:solidFill>
              </a:defRPr>
            </a:lvl1pPr>
          </a:lstStyle>
          <a:p>
            <a:r>
              <a:rPr lang="nb-NO" dirty="0"/>
              <a:t>Sett inn bilde</a:t>
            </a:r>
          </a:p>
        </p:txBody>
      </p:sp>
      <p:sp>
        <p:nvSpPr>
          <p:cNvPr id="23" name="Plassholder for tekst 3"/>
          <p:cNvSpPr>
            <a:spLocks noGrp="1"/>
          </p:cNvSpPr>
          <p:nvPr>
            <p:ph type="body" sz="quarter" idx="15" hasCustomPrompt="1"/>
          </p:nvPr>
        </p:nvSpPr>
        <p:spPr>
          <a:xfrm>
            <a:off x="2244971" y="3706428"/>
            <a:ext cx="3996000" cy="244606"/>
          </a:xfrm>
        </p:spPr>
        <p:txBody>
          <a:bodyPr>
            <a:normAutofit/>
          </a:bodyPr>
          <a:lstStyle>
            <a:lvl1pPr marL="0" indent="0" algn="r">
              <a:buNone/>
              <a:defRPr sz="1000" baseline="0">
                <a:solidFill>
                  <a:schemeClr val="tx2">
                    <a:lumMod val="75000"/>
                  </a:schemeClr>
                </a:solidFill>
              </a:defRPr>
            </a:lvl1pPr>
          </a:lstStyle>
          <a:p>
            <a:pPr lvl="0"/>
            <a:r>
              <a:rPr lang="nb-NO" dirty="0"/>
              <a:t>Foto: © Navn på fotograf og bildebyrå</a:t>
            </a:r>
          </a:p>
        </p:txBody>
      </p:sp>
      <p:sp>
        <p:nvSpPr>
          <p:cNvPr id="30" name="Plassholder for tekst 3"/>
          <p:cNvSpPr>
            <a:spLocks noGrp="1"/>
          </p:cNvSpPr>
          <p:nvPr>
            <p:ph type="body" sz="quarter" idx="22" hasCustomPrompt="1"/>
          </p:nvPr>
        </p:nvSpPr>
        <p:spPr>
          <a:xfrm>
            <a:off x="7814832" y="3706428"/>
            <a:ext cx="3996000" cy="244606"/>
          </a:xfrm>
        </p:spPr>
        <p:txBody>
          <a:bodyPr>
            <a:normAutofit/>
          </a:bodyPr>
          <a:lstStyle>
            <a:lvl1pPr marL="0" indent="0" algn="r">
              <a:buNone/>
              <a:defRPr sz="1000" baseline="0">
                <a:solidFill>
                  <a:schemeClr val="tx2">
                    <a:lumMod val="75000"/>
                  </a:schemeClr>
                </a:solidFill>
              </a:defRPr>
            </a:lvl1pPr>
          </a:lstStyle>
          <a:p>
            <a:pPr lvl="0"/>
            <a:r>
              <a:rPr lang="nb-NO" dirty="0"/>
              <a:t>Foto: © Navn på fotograf og bildebyrå</a:t>
            </a:r>
          </a:p>
        </p:txBody>
      </p:sp>
      <p:pic>
        <p:nvPicPr>
          <p:cNvPr id="19" name="Bild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000" y="6282000"/>
            <a:ext cx="1687203" cy="432000"/>
          </a:xfrm>
          <a:prstGeom prst="rect">
            <a:avLst/>
          </a:prstGeom>
          <a:noFill/>
        </p:spPr>
      </p:pic>
    </p:spTree>
    <p:extLst>
      <p:ext uri="{BB962C8B-B14F-4D97-AF65-F5344CB8AC3E}">
        <p14:creationId xmlns:p14="http://schemas.microsoft.com/office/powerpoint/2010/main" val="6500247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3 bilder med tekst SORT ">
    <p:bg>
      <p:bgRef idx="1002">
        <a:schemeClr val="bg1"/>
      </p:bgRef>
    </p:bg>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9846000" y="6318000"/>
            <a:ext cx="1620000" cy="360000"/>
          </a:xfrm>
          <a:prstGeom prst="rect">
            <a:avLst/>
          </a:prstGeom>
        </p:spPr>
        <p:txBody>
          <a:bodyPr/>
          <a:lstStyle>
            <a:lvl1pPr>
              <a:defRPr sz="1000">
                <a:solidFill>
                  <a:schemeClr val="tx2">
                    <a:lumMod val="75000"/>
                  </a:schemeClr>
                </a:solidFill>
              </a:defRPr>
            </a:lvl1pPr>
          </a:lstStyle>
          <a:p>
            <a:fld id="{B5878A34-CFA1-4D3F-8BE5-A23010C830DB}" type="datetime1">
              <a:rPr lang="nb-NO" smtClean="0"/>
              <a:t>22.11.2022</a:t>
            </a:fld>
            <a:endParaRPr lang="nb-NO" dirty="0"/>
          </a:p>
        </p:txBody>
      </p:sp>
      <p:sp>
        <p:nvSpPr>
          <p:cNvPr id="3" name="Plassholder for bunntekst 2"/>
          <p:cNvSpPr>
            <a:spLocks noGrp="1"/>
          </p:cNvSpPr>
          <p:nvPr>
            <p:ph type="ftr" sz="quarter" idx="11"/>
          </p:nvPr>
        </p:nvSpPr>
        <p:spPr>
          <a:xfrm>
            <a:off x="2808000" y="6318000"/>
            <a:ext cx="7020000" cy="360000"/>
          </a:xfrm>
          <a:prstGeom prst="rect">
            <a:avLst/>
          </a:prstGeom>
        </p:spPr>
        <p:txBody>
          <a:bodyPr/>
          <a:lstStyle>
            <a:lvl1pPr>
              <a:defRPr sz="1000">
                <a:solidFill>
                  <a:schemeClr val="tx2">
                    <a:lumMod val="75000"/>
                  </a:schemeClr>
                </a:solidFill>
              </a:defRPr>
            </a:lvl1pPr>
          </a:lstStyle>
          <a:p>
            <a:endParaRPr lang="nb-NO" dirty="0"/>
          </a:p>
        </p:txBody>
      </p:sp>
      <p:sp>
        <p:nvSpPr>
          <p:cNvPr id="4" name="Plassholder for lysbildenummer 3"/>
          <p:cNvSpPr>
            <a:spLocks noGrp="1"/>
          </p:cNvSpPr>
          <p:nvPr>
            <p:ph type="sldNum" sz="quarter" idx="12"/>
          </p:nvPr>
        </p:nvSpPr>
        <p:spPr>
          <a:xfrm>
            <a:off x="11556000" y="6318000"/>
            <a:ext cx="450000" cy="360000"/>
          </a:xfrm>
          <a:prstGeom prst="rect">
            <a:avLst/>
          </a:prstGeom>
        </p:spPr>
        <p:txBody>
          <a:bodyPr/>
          <a:lstStyle>
            <a:lvl1pPr>
              <a:defRPr sz="1000">
                <a:solidFill>
                  <a:schemeClr val="tx2">
                    <a:lumMod val="75000"/>
                  </a:schemeClr>
                </a:solidFill>
              </a:defRPr>
            </a:lvl1pPr>
          </a:lstStyle>
          <a:p>
            <a:fld id="{CBF60C1B-21D4-425B-89C8-B0A7AB09A1E4}" type="slidenum">
              <a:rPr lang="nb-NO" smtClean="0"/>
              <a:pPr/>
              <a:t>‹#›</a:t>
            </a:fld>
            <a:endParaRPr lang="nb-NO" dirty="0"/>
          </a:p>
        </p:txBody>
      </p:sp>
      <p:sp>
        <p:nvSpPr>
          <p:cNvPr id="8" name="Tittel 1"/>
          <p:cNvSpPr>
            <a:spLocks noGrp="1"/>
          </p:cNvSpPr>
          <p:nvPr>
            <p:ph type="title" hasCustomPrompt="1"/>
          </p:nvPr>
        </p:nvSpPr>
        <p:spPr>
          <a:xfrm>
            <a:off x="838800" y="363600"/>
            <a:ext cx="10961831" cy="1325563"/>
          </a:xfrm>
          <a:prstGeom prst="rect">
            <a:avLst/>
          </a:prstGeom>
        </p:spPr>
        <p:txBody>
          <a:bodyPr/>
          <a:lstStyle>
            <a:lvl1pPr>
              <a:defRPr baseline="0"/>
            </a:lvl1pPr>
          </a:lstStyle>
          <a:p>
            <a:r>
              <a:rPr lang="nb-NO" dirty="0"/>
              <a:t>Klikk for å skrive tittel</a:t>
            </a:r>
          </a:p>
        </p:txBody>
      </p:sp>
      <p:sp>
        <p:nvSpPr>
          <p:cNvPr id="9" name="Plassholder for tekst 2"/>
          <p:cNvSpPr>
            <a:spLocks noGrp="1"/>
          </p:cNvSpPr>
          <p:nvPr>
            <p:ph type="body" idx="1" hasCustomPrompt="1"/>
          </p:nvPr>
        </p:nvSpPr>
        <p:spPr>
          <a:xfrm>
            <a:off x="479425" y="3935158"/>
            <a:ext cx="3456000" cy="546879"/>
          </a:xfrm>
          <a:prstGeom prst="rect">
            <a:avLst/>
          </a:prstGeom>
        </p:spPr>
        <p:txBody>
          <a:bodyPr lIns="36000" tIns="36000" rIns="36000" bIns="36000" anchor="ctr">
            <a:noAutofit/>
          </a:bodyPr>
          <a:lstStyle>
            <a:lvl1pPr marL="0" indent="0" algn="ctr">
              <a:lnSpc>
                <a:spcPct val="100000"/>
              </a:lnSpc>
              <a:buNone/>
              <a:defRPr sz="2400" b="1">
                <a:latin typeface="Arial" panose="020B0604020202020204" pitchFamily="34" charset="0"/>
                <a:ea typeface="Open Sans Semibold" panose="020B0706030804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Overskrift</a:t>
            </a:r>
          </a:p>
        </p:txBody>
      </p:sp>
      <p:sp>
        <p:nvSpPr>
          <p:cNvPr id="10" name="Plassholder for tekst 10"/>
          <p:cNvSpPr>
            <a:spLocks noGrp="1"/>
          </p:cNvSpPr>
          <p:nvPr>
            <p:ph type="body" sz="quarter" idx="13"/>
          </p:nvPr>
        </p:nvSpPr>
        <p:spPr>
          <a:xfrm>
            <a:off x="479425" y="4487608"/>
            <a:ext cx="3456000" cy="1505340"/>
          </a:xfrm>
          <a:prstGeom prst="rect">
            <a:avLst/>
          </a:prstGeom>
        </p:spPr>
        <p:txBody>
          <a:bodyPr>
            <a:noAutofit/>
          </a:bodyPr>
          <a:lstStyle>
            <a:lvl1pPr marL="0" indent="0" algn="ctr">
              <a:lnSpc>
                <a:spcPct val="110000"/>
              </a:lnSpc>
              <a:buNone/>
              <a:defRPr sz="2000"/>
            </a:lvl1pPr>
            <a:lvl2pPr marL="457200" indent="0" algn="ctr">
              <a:lnSpc>
                <a:spcPct val="110000"/>
              </a:lnSpc>
              <a:buNone/>
              <a:defRPr sz="1800"/>
            </a:lvl2pPr>
            <a:lvl3pPr marL="914400" indent="0" algn="ctr">
              <a:lnSpc>
                <a:spcPct val="110000"/>
              </a:lnSpc>
              <a:buNone/>
              <a:defRPr sz="1600"/>
            </a:lvl3pPr>
            <a:lvl4pPr marL="1371600" indent="0" algn="ctr">
              <a:lnSpc>
                <a:spcPct val="110000"/>
              </a:lnSpc>
              <a:buNone/>
              <a:defRPr sz="1400"/>
            </a:lvl4pPr>
            <a:lvl5pPr marL="1828800" indent="0" algn="ctr">
              <a:lnSpc>
                <a:spcPct val="110000"/>
              </a:lnSpc>
              <a:buNone/>
              <a:defRPr sz="1400"/>
            </a:lvl5pPr>
          </a:lstStyle>
          <a:p>
            <a:pPr lvl="0"/>
            <a:r>
              <a:rPr lang="nb-NO"/>
              <a:t>Klikk for å redigere tekststiler i malen</a:t>
            </a:r>
          </a:p>
        </p:txBody>
      </p:sp>
      <p:sp>
        <p:nvSpPr>
          <p:cNvPr id="11" name="Plassholder for tekst 4"/>
          <p:cNvSpPr>
            <a:spLocks noGrp="1"/>
          </p:cNvSpPr>
          <p:nvPr>
            <p:ph type="body" sz="quarter" idx="3" hasCustomPrompt="1"/>
          </p:nvPr>
        </p:nvSpPr>
        <p:spPr>
          <a:xfrm>
            <a:off x="4241865" y="3935158"/>
            <a:ext cx="3456000" cy="546879"/>
          </a:xfrm>
          <a:prstGeom prst="rect">
            <a:avLst/>
          </a:prstGeom>
        </p:spPr>
        <p:txBody>
          <a:bodyPr lIns="36000" tIns="36000" rIns="36000" bIns="36000" anchor="ctr">
            <a:noAutofit/>
          </a:bodyPr>
          <a:lstStyle>
            <a:lvl1pPr marL="0" indent="0" algn="ctr">
              <a:lnSpc>
                <a:spcPct val="100000"/>
              </a:lnSpc>
              <a:buNone/>
              <a:defRPr sz="2400" b="1">
                <a:latin typeface="Arial" panose="020B0604020202020204" pitchFamily="34" charset="0"/>
                <a:ea typeface="Open Sans Semibold" panose="020B0706030804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Overskrift</a:t>
            </a:r>
          </a:p>
        </p:txBody>
      </p:sp>
      <p:sp>
        <p:nvSpPr>
          <p:cNvPr id="12" name="Plassholder for tekst 10"/>
          <p:cNvSpPr>
            <a:spLocks noGrp="1"/>
          </p:cNvSpPr>
          <p:nvPr>
            <p:ph type="body" sz="quarter" idx="14"/>
          </p:nvPr>
        </p:nvSpPr>
        <p:spPr>
          <a:xfrm>
            <a:off x="4241865" y="4487608"/>
            <a:ext cx="3456000" cy="1505340"/>
          </a:xfrm>
          <a:prstGeom prst="rect">
            <a:avLst/>
          </a:prstGeom>
        </p:spPr>
        <p:txBody>
          <a:bodyPr>
            <a:noAutofit/>
          </a:bodyPr>
          <a:lstStyle>
            <a:lvl1pPr marL="0" indent="0" algn="ctr">
              <a:lnSpc>
                <a:spcPct val="110000"/>
              </a:lnSpc>
              <a:buNone/>
              <a:defRPr sz="2000"/>
            </a:lvl1pPr>
            <a:lvl2pPr marL="457200" indent="0" algn="ctr">
              <a:lnSpc>
                <a:spcPct val="110000"/>
              </a:lnSpc>
              <a:buNone/>
              <a:defRPr sz="1800"/>
            </a:lvl2pPr>
            <a:lvl3pPr marL="914400" indent="0" algn="ctr">
              <a:lnSpc>
                <a:spcPct val="110000"/>
              </a:lnSpc>
              <a:buNone/>
              <a:defRPr sz="1600"/>
            </a:lvl3pPr>
            <a:lvl4pPr marL="1371600" indent="0" algn="ctr">
              <a:lnSpc>
                <a:spcPct val="110000"/>
              </a:lnSpc>
              <a:buNone/>
              <a:defRPr sz="1400"/>
            </a:lvl4pPr>
            <a:lvl5pPr marL="1828800" indent="0" algn="ctr">
              <a:lnSpc>
                <a:spcPct val="110000"/>
              </a:lnSpc>
              <a:buNone/>
              <a:defRPr sz="1400"/>
            </a:lvl5pPr>
          </a:lstStyle>
          <a:p>
            <a:pPr lvl="0"/>
            <a:r>
              <a:rPr lang="nb-NO"/>
              <a:t>Klikk for å redigere tekststiler i malen</a:t>
            </a:r>
          </a:p>
        </p:txBody>
      </p:sp>
      <p:sp>
        <p:nvSpPr>
          <p:cNvPr id="13" name="Plassholder for tekst 4"/>
          <p:cNvSpPr>
            <a:spLocks noGrp="1"/>
          </p:cNvSpPr>
          <p:nvPr>
            <p:ph type="body" sz="quarter" idx="17" hasCustomPrompt="1"/>
          </p:nvPr>
        </p:nvSpPr>
        <p:spPr>
          <a:xfrm>
            <a:off x="8004306" y="3935158"/>
            <a:ext cx="3456000" cy="546879"/>
          </a:xfrm>
          <a:prstGeom prst="rect">
            <a:avLst/>
          </a:prstGeom>
        </p:spPr>
        <p:txBody>
          <a:bodyPr lIns="36000" tIns="36000" rIns="36000" bIns="36000" anchor="ctr">
            <a:noAutofit/>
          </a:bodyPr>
          <a:lstStyle>
            <a:lvl1pPr marL="0" indent="0" algn="ctr">
              <a:lnSpc>
                <a:spcPct val="100000"/>
              </a:lnSpc>
              <a:buNone/>
              <a:defRPr sz="2400" b="1">
                <a:solidFill>
                  <a:schemeClr val="tx1"/>
                </a:solidFill>
                <a:latin typeface="Arial" panose="020B0604020202020204" pitchFamily="34" charset="0"/>
                <a:ea typeface="Open Sans Semibold" panose="020B0706030804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Overskrift</a:t>
            </a:r>
          </a:p>
        </p:txBody>
      </p:sp>
      <p:sp>
        <p:nvSpPr>
          <p:cNvPr id="14" name="Plassholder for tekst 10"/>
          <p:cNvSpPr>
            <a:spLocks noGrp="1"/>
          </p:cNvSpPr>
          <p:nvPr>
            <p:ph type="body" sz="quarter" idx="18"/>
          </p:nvPr>
        </p:nvSpPr>
        <p:spPr>
          <a:xfrm>
            <a:off x="8004306" y="4487608"/>
            <a:ext cx="3456000" cy="1505340"/>
          </a:xfrm>
          <a:prstGeom prst="rect">
            <a:avLst/>
          </a:prstGeom>
        </p:spPr>
        <p:txBody>
          <a:bodyPr>
            <a:noAutofit/>
          </a:bodyPr>
          <a:lstStyle>
            <a:lvl1pPr marL="0" indent="0" algn="ctr">
              <a:lnSpc>
                <a:spcPct val="110000"/>
              </a:lnSpc>
              <a:buNone/>
              <a:defRPr sz="2000"/>
            </a:lvl1pPr>
            <a:lvl2pPr marL="457200" indent="0" algn="ctr">
              <a:lnSpc>
                <a:spcPct val="110000"/>
              </a:lnSpc>
              <a:buNone/>
              <a:defRPr sz="1800"/>
            </a:lvl2pPr>
            <a:lvl3pPr marL="914400" indent="0" algn="ctr">
              <a:lnSpc>
                <a:spcPct val="110000"/>
              </a:lnSpc>
              <a:buNone/>
              <a:defRPr sz="1600"/>
            </a:lvl3pPr>
            <a:lvl4pPr marL="1371600" indent="0" algn="ctr">
              <a:lnSpc>
                <a:spcPct val="110000"/>
              </a:lnSpc>
              <a:buNone/>
              <a:defRPr sz="1400"/>
            </a:lvl4pPr>
            <a:lvl5pPr marL="1828800" indent="0" algn="ctr">
              <a:lnSpc>
                <a:spcPct val="110000"/>
              </a:lnSpc>
              <a:buNone/>
              <a:defRPr sz="1400"/>
            </a:lvl5pPr>
          </a:lstStyle>
          <a:p>
            <a:pPr lvl="0"/>
            <a:r>
              <a:rPr lang="nb-NO"/>
              <a:t>Klikk for å redigere tekststiler i malen</a:t>
            </a:r>
          </a:p>
        </p:txBody>
      </p:sp>
      <p:sp>
        <p:nvSpPr>
          <p:cNvPr id="16" name="Plassholder for bilde 15"/>
          <p:cNvSpPr>
            <a:spLocks noGrp="1" noChangeAspect="1"/>
          </p:cNvSpPr>
          <p:nvPr>
            <p:ph type="pic" sz="quarter" idx="20"/>
          </p:nvPr>
        </p:nvSpPr>
        <p:spPr>
          <a:xfrm>
            <a:off x="1055425" y="1625587"/>
            <a:ext cx="2304000" cy="2304000"/>
          </a:xfrm>
          <a:prstGeom prst="ellipse">
            <a:avLst/>
          </a:prstGeom>
          <a:solidFill>
            <a:schemeClr val="tx2">
              <a:lumMod val="75000"/>
            </a:schemeClr>
          </a:solidFill>
          <a:ln>
            <a:solidFill>
              <a:schemeClr val="tx1">
                <a:lumMod val="65000"/>
              </a:schemeClr>
            </a:solidFill>
          </a:ln>
        </p:spPr>
        <p:txBody>
          <a:bodyPr anchor="b" anchorCtr="0">
            <a:normAutofit/>
          </a:bodyPr>
          <a:lstStyle>
            <a:lvl1pPr marL="0" indent="0" algn="ctr">
              <a:buNone/>
              <a:defRPr sz="1200">
                <a:solidFill>
                  <a:schemeClr val="bg1">
                    <a:lumMod val="65000"/>
                    <a:lumOff val="35000"/>
                  </a:schemeClr>
                </a:solidFill>
              </a:defRPr>
            </a:lvl1pPr>
          </a:lstStyle>
          <a:p>
            <a:r>
              <a:rPr lang="nb-NO"/>
              <a:t>Klikk på ikonet for å legge til et bilde</a:t>
            </a:r>
            <a:endParaRPr lang="nb-NO" dirty="0"/>
          </a:p>
        </p:txBody>
      </p:sp>
      <p:sp>
        <p:nvSpPr>
          <p:cNvPr id="17" name="Plassholder for bilde 15"/>
          <p:cNvSpPr>
            <a:spLocks noGrp="1" noChangeAspect="1"/>
          </p:cNvSpPr>
          <p:nvPr>
            <p:ph type="pic" sz="quarter" idx="21"/>
          </p:nvPr>
        </p:nvSpPr>
        <p:spPr>
          <a:xfrm>
            <a:off x="4956803" y="1625587"/>
            <a:ext cx="2304000" cy="2304000"/>
          </a:xfrm>
          <a:prstGeom prst="ellipse">
            <a:avLst/>
          </a:prstGeom>
          <a:solidFill>
            <a:schemeClr val="tx2">
              <a:lumMod val="75000"/>
            </a:schemeClr>
          </a:solidFill>
          <a:ln>
            <a:solidFill>
              <a:schemeClr val="tx1">
                <a:lumMod val="65000"/>
              </a:schemeClr>
            </a:solidFill>
          </a:ln>
        </p:spPr>
        <p:txBody>
          <a:bodyPr anchor="b" anchorCtr="0">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lumMod val="65000"/>
                    <a:lumOff val="35000"/>
                  </a:schemeClr>
                </a:solidFill>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a:t>Klikk på ikonet for å legge til et bilde</a:t>
            </a:r>
            <a:endParaRPr lang="nb-NO" dirty="0"/>
          </a:p>
        </p:txBody>
      </p:sp>
      <p:sp>
        <p:nvSpPr>
          <p:cNvPr id="18" name="Plassholder for bilde 15"/>
          <p:cNvSpPr>
            <a:spLocks noGrp="1" noChangeAspect="1"/>
          </p:cNvSpPr>
          <p:nvPr>
            <p:ph type="pic" sz="quarter" idx="22"/>
          </p:nvPr>
        </p:nvSpPr>
        <p:spPr>
          <a:xfrm>
            <a:off x="8580306" y="1625587"/>
            <a:ext cx="2304000" cy="2304000"/>
          </a:xfrm>
          <a:prstGeom prst="ellipse">
            <a:avLst/>
          </a:prstGeom>
          <a:solidFill>
            <a:schemeClr val="tx2">
              <a:lumMod val="75000"/>
            </a:schemeClr>
          </a:solidFill>
          <a:ln>
            <a:solidFill>
              <a:schemeClr val="tx1">
                <a:lumMod val="65000"/>
              </a:schemeClr>
            </a:solidFill>
          </a:ln>
        </p:spPr>
        <p:txBody>
          <a:bodyPr anchor="b" anchorCtr="0">
            <a:normAutofit/>
          </a:bodyPr>
          <a:lstStyle>
            <a:lvl1pPr marL="0" indent="0" algn="ctr">
              <a:buNone/>
              <a:defRPr sz="1200">
                <a:solidFill>
                  <a:schemeClr val="bg1">
                    <a:lumMod val="65000"/>
                    <a:lumOff val="35000"/>
                  </a:schemeClr>
                </a:solidFill>
              </a:defRPr>
            </a:lvl1pPr>
          </a:lstStyle>
          <a:p>
            <a:r>
              <a:rPr lang="nb-NO"/>
              <a:t>Klikk på ikonet for å legge til et bilde</a:t>
            </a:r>
            <a:endParaRPr lang="nb-NO" dirty="0"/>
          </a:p>
        </p:txBody>
      </p:sp>
      <p:pic>
        <p:nvPicPr>
          <p:cNvPr id="19" name="Bild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000" y="6282000"/>
            <a:ext cx="1687203" cy="432000"/>
          </a:xfrm>
          <a:prstGeom prst="rect">
            <a:avLst/>
          </a:prstGeom>
          <a:noFill/>
        </p:spPr>
      </p:pic>
    </p:spTree>
    <p:extLst>
      <p:ext uri="{BB962C8B-B14F-4D97-AF65-F5344CB8AC3E}">
        <p14:creationId xmlns:p14="http://schemas.microsoft.com/office/powerpoint/2010/main" val="22834539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Sitat SORT ">
    <p:bg>
      <p:bgRef idx="1002">
        <a:schemeClr val="bg1"/>
      </p:bgRef>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1841810" y="914400"/>
            <a:ext cx="8508380" cy="3801437"/>
          </a:xfrm>
        </p:spPr>
        <p:txBody>
          <a:bodyPr anchor="ctr" anchorCtr="0">
            <a:normAutofit/>
          </a:bodyPr>
          <a:lstStyle>
            <a:lvl1pPr marL="0" marR="0" indent="0" algn="ctr" defTabSz="914400" rtl="0" eaLnBrk="1" fontAlgn="auto" latinLnBrk="0" hangingPunct="1">
              <a:lnSpc>
                <a:spcPct val="90000"/>
              </a:lnSpc>
              <a:spcBef>
                <a:spcPct val="0"/>
              </a:spcBef>
              <a:spcAft>
                <a:spcPts val="0"/>
              </a:spcAft>
              <a:buClrTx/>
              <a:buSzTx/>
              <a:buFontTx/>
              <a:buNone/>
              <a:tabLst/>
              <a:defRPr sz="5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nb-NO" sz="5400" dirty="0"/>
              <a:t>«</a:t>
            </a:r>
            <a:r>
              <a:rPr lang="nb-NO" dirty="0"/>
              <a:t>Klikk for sette </a:t>
            </a:r>
            <a:br>
              <a:rPr lang="nb-NO" dirty="0"/>
            </a:br>
            <a:r>
              <a:rPr lang="nb-NO" dirty="0"/>
              <a:t>inn et sitat. Husk anførselstegn!</a:t>
            </a:r>
            <a:r>
              <a:rPr lang="nb-NO" sz="5400" dirty="0"/>
              <a:t>»</a:t>
            </a:r>
            <a:endParaRPr lang="nb-NO" dirty="0"/>
          </a:p>
        </p:txBody>
      </p:sp>
      <p:sp>
        <p:nvSpPr>
          <p:cNvPr id="4" name="Plassholder for dato 3"/>
          <p:cNvSpPr>
            <a:spLocks noGrp="1"/>
          </p:cNvSpPr>
          <p:nvPr>
            <p:ph type="dt" sz="half" idx="10"/>
          </p:nvPr>
        </p:nvSpPr>
        <p:spPr>
          <a:xfrm>
            <a:off x="9846000" y="6318000"/>
            <a:ext cx="1620000" cy="360000"/>
          </a:xfrm>
          <a:prstGeom prst="rect">
            <a:avLst/>
          </a:prstGeom>
        </p:spPr>
        <p:txBody>
          <a:bodyPr/>
          <a:lstStyle>
            <a:lvl1pPr>
              <a:defRPr>
                <a:solidFill>
                  <a:schemeClr val="tx2">
                    <a:lumMod val="75000"/>
                  </a:schemeClr>
                </a:solidFill>
              </a:defRPr>
            </a:lvl1pPr>
          </a:lstStyle>
          <a:p>
            <a:fld id="{5F7D9CB9-E91C-44FA-95AB-F6D0456DF237}" type="datetime1">
              <a:rPr lang="nb-NO" smtClean="0"/>
              <a:t>22.11.2022</a:t>
            </a:fld>
            <a:endParaRPr lang="nb-NO" dirty="0"/>
          </a:p>
        </p:txBody>
      </p:sp>
      <p:sp>
        <p:nvSpPr>
          <p:cNvPr id="5" name="Plassholder for bunntekst 4"/>
          <p:cNvSpPr>
            <a:spLocks noGrp="1"/>
          </p:cNvSpPr>
          <p:nvPr>
            <p:ph type="ftr" sz="quarter" idx="11"/>
          </p:nvPr>
        </p:nvSpPr>
        <p:spPr>
          <a:xfrm>
            <a:off x="2808000" y="6318000"/>
            <a:ext cx="7020000" cy="360000"/>
          </a:xfrm>
          <a:prstGeom prst="rect">
            <a:avLst/>
          </a:prstGeom>
        </p:spPr>
        <p:txBody>
          <a:bodyPr/>
          <a:lstStyle>
            <a:lvl1pPr>
              <a:defRPr>
                <a:solidFill>
                  <a:schemeClr val="tx2">
                    <a:lumMod val="75000"/>
                  </a:schemeClr>
                </a:solidFill>
              </a:defRPr>
            </a:lvl1pPr>
          </a:lstStyle>
          <a:p>
            <a:endParaRPr lang="nb-NO" dirty="0"/>
          </a:p>
        </p:txBody>
      </p:sp>
      <p:sp>
        <p:nvSpPr>
          <p:cNvPr id="6" name="Plassholder for lysbildenummer 5"/>
          <p:cNvSpPr>
            <a:spLocks noGrp="1"/>
          </p:cNvSpPr>
          <p:nvPr>
            <p:ph type="sldNum" sz="quarter" idx="12"/>
          </p:nvPr>
        </p:nvSpPr>
        <p:spPr>
          <a:xfrm>
            <a:off x="11556000" y="6318000"/>
            <a:ext cx="450000" cy="360000"/>
          </a:xfrm>
          <a:prstGeom prst="rect">
            <a:avLst/>
          </a:prstGeom>
        </p:spPr>
        <p:txBody>
          <a:bodyPr/>
          <a:lstStyle>
            <a:lvl1pPr>
              <a:defRPr>
                <a:solidFill>
                  <a:schemeClr val="tx2">
                    <a:lumMod val="75000"/>
                  </a:schemeClr>
                </a:solidFill>
              </a:defRPr>
            </a:lvl1pPr>
          </a:lstStyle>
          <a:p>
            <a:fld id="{CBF60C1B-21D4-425B-89C8-B0A7AB09A1E4}" type="slidenum">
              <a:rPr lang="nb-NO" smtClean="0"/>
              <a:pPr/>
              <a:t>‹#›</a:t>
            </a:fld>
            <a:endParaRPr lang="nb-NO" dirty="0"/>
          </a:p>
        </p:txBody>
      </p:sp>
      <p:sp>
        <p:nvSpPr>
          <p:cNvPr id="8" name="Plassholder for tekst 7"/>
          <p:cNvSpPr>
            <a:spLocks noGrp="1"/>
          </p:cNvSpPr>
          <p:nvPr>
            <p:ph type="body" sz="quarter" idx="13" hasCustomPrompt="1"/>
          </p:nvPr>
        </p:nvSpPr>
        <p:spPr>
          <a:xfrm>
            <a:off x="1841810" y="4972442"/>
            <a:ext cx="8507412" cy="441325"/>
          </a:xfrm>
        </p:spPr>
        <p:txBody>
          <a:bodyPr>
            <a:normAutofit/>
          </a:bodyPr>
          <a:lstStyle>
            <a:lvl1pPr marL="0" indent="0" algn="ctr">
              <a:buNone/>
              <a:defRPr sz="1800"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Navn </a:t>
            </a:r>
            <a:r>
              <a:rPr lang="nb-NO" dirty="0" err="1"/>
              <a:t>Navnesen</a:t>
            </a:r>
            <a:endParaRPr lang="nb-NO" dirty="0"/>
          </a:p>
        </p:txBody>
      </p:sp>
      <p:pic>
        <p:nvPicPr>
          <p:cNvPr id="9" name="Bild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000" y="6282000"/>
            <a:ext cx="1687203" cy="432000"/>
          </a:xfrm>
          <a:prstGeom prst="rect">
            <a:avLst/>
          </a:prstGeom>
          <a:noFill/>
        </p:spPr>
      </p:pic>
    </p:spTree>
    <p:extLst>
      <p:ext uri="{BB962C8B-B14F-4D97-AF65-F5344CB8AC3E}">
        <p14:creationId xmlns:p14="http://schemas.microsoft.com/office/powerpoint/2010/main" val="29313060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Deltittel med bilde SORT ">
    <p:spTree>
      <p:nvGrpSpPr>
        <p:cNvPr id="1" name=""/>
        <p:cNvGrpSpPr/>
        <p:nvPr/>
      </p:nvGrpSpPr>
      <p:grpSpPr>
        <a:xfrm>
          <a:off x="0" y="0"/>
          <a:ext cx="0" cy="0"/>
          <a:chOff x="0" y="0"/>
          <a:chExt cx="0" cy="0"/>
        </a:xfrm>
      </p:grpSpPr>
      <p:sp>
        <p:nvSpPr>
          <p:cNvPr id="6" name="Plassholder for bilde 5"/>
          <p:cNvSpPr>
            <a:spLocks noGrp="1"/>
          </p:cNvSpPr>
          <p:nvPr>
            <p:ph type="pic" sz="quarter" idx="16" hasCustomPrompt="1"/>
          </p:nvPr>
        </p:nvSpPr>
        <p:spPr>
          <a:xfrm>
            <a:off x="0" y="0"/>
            <a:ext cx="12192000" cy="6858000"/>
          </a:xfrm>
          <a:solidFill>
            <a:schemeClr val="tx1">
              <a:lumMod val="75000"/>
              <a:lumOff val="25000"/>
            </a:schemeClr>
          </a:solidFill>
        </p:spPr>
        <p:txBody>
          <a:bodyPr lIns="1872000" anchor="ctr" anchorCtr="0">
            <a:normAutofit/>
          </a:bodyPr>
          <a:lstStyle>
            <a:lvl1pPr marL="0" indent="0" algn="ctr">
              <a:buNone/>
              <a:defRPr sz="1400">
                <a:solidFill>
                  <a:schemeClr val="bg1">
                    <a:lumMod val="85000"/>
                  </a:schemeClr>
                </a:solidFill>
              </a:defRPr>
            </a:lvl1pPr>
          </a:lstStyle>
          <a:p>
            <a:r>
              <a:rPr lang="nb-NO" dirty="0"/>
              <a:t>Sett inn bilde</a:t>
            </a:r>
          </a:p>
        </p:txBody>
      </p:sp>
      <p:sp>
        <p:nvSpPr>
          <p:cNvPr id="4" name="Plassholder for tekst 15"/>
          <p:cNvSpPr>
            <a:spLocks noGrp="1"/>
          </p:cNvSpPr>
          <p:nvPr>
            <p:ph type="body" sz="quarter" idx="11" hasCustomPrompt="1"/>
          </p:nvPr>
        </p:nvSpPr>
        <p:spPr>
          <a:xfrm>
            <a:off x="0" y="3429000"/>
            <a:ext cx="6120000" cy="1732839"/>
          </a:xfrm>
          <a:solidFill>
            <a:schemeClr val="tx1">
              <a:alpha val="80000"/>
            </a:schemeClr>
          </a:solidFill>
        </p:spPr>
        <p:txBody>
          <a:bodyPr lIns="792000" anchor="ctr">
            <a:normAutofit/>
          </a:bodyPr>
          <a:lstStyle>
            <a:lvl1pPr marL="0" indent="0">
              <a:lnSpc>
                <a:spcPts val="4200"/>
              </a:lnSpc>
              <a:spcBef>
                <a:spcPts val="0"/>
              </a:spcBef>
              <a:buNone/>
              <a:defRPr sz="3600" b="1" baseline="0">
                <a:solidFill>
                  <a:schemeClr val="bg1"/>
                </a:solidFill>
                <a:latin typeface="Arial" panose="020B0604020202020204" pitchFamily="34" charset="0"/>
                <a:ea typeface="Open Sans Semibold" panose="020B0706030804020204" pitchFamily="34" charset="0"/>
                <a:cs typeface="Arial" panose="020B0604020202020204" pitchFamily="34" charset="0"/>
              </a:defRPr>
            </a:lvl1pPr>
          </a:lstStyle>
          <a:p>
            <a:pPr lvl="0"/>
            <a:r>
              <a:rPr lang="nb-NO" dirty="0"/>
              <a:t>Skriv inn deltittel her</a:t>
            </a:r>
          </a:p>
        </p:txBody>
      </p:sp>
      <p:sp>
        <p:nvSpPr>
          <p:cNvPr id="7" name="Plassholder for tekst 3"/>
          <p:cNvSpPr>
            <a:spLocks noGrp="1"/>
          </p:cNvSpPr>
          <p:nvPr>
            <p:ph type="body" sz="quarter" idx="15" hasCustomPrompt="1"/>
          </p:nvPr>
        </p:nvSpPr>
        <p:spPr>
          <a:xfrm>
            <a:off x="8131359" y="6407992"/>
            <a:ext cx="4060641" cy="450008"/>
          </a:xfrm>
        </p:spPr>
        <p:txBody>
          <a:bodyPr rIns="180000">
            <a:normAutofit/>
          </a:bodyPr>
          <a:lstStyle>
            <a:lvl1pPr marL="0" indent="0" algn="r">
              <a:buNone/>
              <a:defRPr sz="1000" baseline="0">
                <a:solidFill>
                  <a:schemeClr val="bg2">
                    <a:lumMod val="75000"/>
                  </a:schemeClr>
                </a:solidFill>
              </a:defRPr>
            </a:lvl1pPr>
          </a:lstStyle>
          <a:p>
            <a:pPr lvl="0"/>
            <a:r>
              <a:rPr lang="nb-NO" dirty="0"/>
              <a:t>Foto: © Navn på fotograf og bildebyrå</a:t>
            </a:r>
          </a:p>
        </p:txBody>
      </p:sp>
      <p:sp>
        <p:nvSpPr>
          <p:cNvPr id="5" name="Plassholder for tekst 2"/>
          <p:cNvSpPr>
            <a:spLocks noGrp="1"/>
          </p:cNvSpPr>
          <p:nvPr>
            <p:ph type="body" sz="quarter" idx="17" hasCustomPrompt="1"/>
          </p:nvPr>
        </p:nvSpPr>
        <p:spPr>
          <a:xfrm>
            <a:off x="360000" y="6282000"/>
            <a:ext cx="1688400" cy="432000"/>
          </a:xfrm>
          <a:blipFill dpi="0" rotWithShape="1">
            <a:blip r:embed="rId2" cstate="print">
              <a:extLst>
                <a:ext uri="{28A0092B-C50C-407E-A947-70E740481C1C}">
                  <a14:useLocalDpi xmlns:a14="http://schemas.microsoft.com/office/drawing/2010/main" val="0"/>
                </a:ext>
              </a:extLst>
            </a:blip>
            <a:srcRect/>
            <a:stretch>
              <a:fillRect/>
            </a:stretch>
          </a:blipFill>
        </p:spPr>
        <p:txBody>
          <a:bodyPr lIns="0" tIns="0" rIns="0" bIns="0">
            <a:normAutofit/>
          </a:bodyPr>
          <a:lstStyle>
            <a:lvl1pPr marL="0" indent="0">
              <a:buNone/>
              <a:defRPr sz="200"/>
            </a:lvl1pPr>
          </a:lstStyle>
          <a:p>
            <a:pPr lvl="0"/>
            <a:r>
              <a:rPr lang="nb-NO" dirty="0"/>
              <a:t>.</a:t>
            </a:r>
          </a:p>
        </p:txBody>
      </p:sp>
    </p:spTree>
    <p:extLst>
      <p:ext uri="{BB962C8B-B14F-4D97-AF65-F5344CB8AC3E}">
        <p14:creationId xmlns:p14="http://schemas.microsoft.com/office/powerpoint/2010/main" val="1049550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10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tmplLst>
          <p:tmpl>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om side SORT ">
    <p:bg>
      <p:bgRef idx="1002">
        <a:schemeClr val="bg1"/>
      </p:bgRef>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bunntekst 2"/>
          <p:cNvSpPr>
            <a:spLocks noGrp="1"/>
          </p:cNvSpPr>
          <p:nvPr>
            <p:ph type="ftr" sz="quarter" idx="10"/>
          </p:nvPr>
        </p:nvSpPr>
        <p:spPr>
          <a:xfrm>
            <a:off x="2808000" y="6317146"/>
            <a:ext cx="7020000" cy="360000"/>
          </a:xfrm>
        </p:spPr>
        <p:txBody>
          <a:bodyPr/>
          <a:lstStyle>
            <a:lvl1pPr>
              <a:defRPr>
                <a:solidFill>
                  <a:schemeClr val="tx2">
                    <a:lumMod val="75000"/>
                  </a:schemeClr>
                </a:solidFill>
              </a:defRPr>
            </a:lvl1pPr>
          </a:lstStyle>
          <a:p>
            <a:endParaRPr lang="nb-NO" dirty="0"/>
          </a:p>
        </p:txBody>
      </p:sp>
      <p:sp>
        <p:nvSpPr>
          <p:cNvPr id="4" name="Plassholder for dato 3"/>
          <p:cNvSpPr>
            <a:spLocks noGrp="1"/>
          </p:cNvSpPr>
          <p:nvPr>
            <p:ph type="dt" sz="half" idx="11"/>
          </p:nvPr>
        </p:nvSpPr>
        <p:spPr/>
        <p:txBody>
          <a:bodyPr/>
          <a:lstStyle>
            <a:lvl1pPr>
              <a:defRPr>
                <a:solidFill>
                  <a:schemeClr val="tx2">
                    <a:lumMod val="75000"/>
                  </a:schemeClr>
                </a:solidFill>
              </a:defRPr>
            </a:lvl1pPr>
          </a:lstStyle>
          <a:p>
            <a:fld id="{F5E2EE33-6BCE-4B7E-B610-D64BCBCE4B82}" type="datetime1">
              <a:rPr lang="nb-NO" smtClean="0"/>
              <a:t>22.11.2022</a:t>
            </a:fld>
            <a:endParaRPr lang="nb-NO" dirty="0"/>
          </a:p>
        </p:txBody>
      </p:sp>
      <p:sp>
        <p:nvSpPr>
          <p:cNvPr id="5" name="Plassholder for lysbildenummer 4"/>
          <p:cNvSpPr>
            <a:spLocks noGrp="1"/>
          </p:cNvSpPr>
          <p:nvPr>
            <p:ph type="sldNum" sz="quarter" idx="12"/>
          </p:nvPr>
        </p:nvSpPr>
        <p:spPr/>
        <p:txBody>
          <a:bodyPr/>
          <a:lstStyle>
            <a:lvl1pPr>
              <a:defRPr>
                <a:solidFill>
                  <a:schemeClr val="tx2">
                    <a:lumMod val="75000"/>
                  </a:schemeClr>
                </a:solidFill>
              </a:defRPr>
            </a:lvl1pPr>
          </a:lstStyle>
          <a:p>
            <a:fld id="{29E3B291-050D-4A82-B0A1-DB349FC61753}" type="slidenum">
              <a:rPr lang="nb-NO" smtClean="0"/>
              <a:pPr/>
              <a:t>‹#›</a:t>
            </a:fld>
            <a:endParaRPr lang="nb-NO" dirty="0"/>
          </a:p>
        </p:txBody>
      </p:sp>
      <p:pic>
        <p:nvPicPr>
          <p:cNvPr id="7" name="Bild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000" y="6282000"/>
            <a:ext cx="1687203" cy="432000"/>
          </a:xfrm>
          <a:prstGeom prst="rect">
            <a:avLst/>
          </a:prstGeom>
          <a:noFill/>
        </p:spPr>
      </p:pic>
    </p:spTree>
    <p:extLst>
      <p:ext uri="{BB962C8B-B14F-4D97-AF65-F5344CB8AC3E}">
        <p14:creationId xmlns:p14="http://schemas.microsoft.com/office/powerpoint/2010/main" val="32443430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Avslutningsside SORT ">
    <p:bg>
      <p:bgPr>
        <a:solidFill>
          <a:srgbClr val="3E3E3E"/>
        </a:solidFill>
        <a:effectLst/>
      </p:bgPr>
    </p:bg>
    <p:spTree>
      <p:nvGrpSpPr>
        <p:cNvPr id="1" name=""/>
        <p:cNvGrpSpPr/>
        <p:nvPr/>
      </p:nvGrpSpPr>
      <p:grpSpPr>
        <a:xfrm>
          <a:off x="0" y="0"/>
          <a:ext cx="0" cy="0"/>
          <a:chOff x="0" y="0"/>
          <a:chExt cx="0" cy="0"/>
        </a:xfrm>
      </p:grpSpPr>
      <p:pic>
        <p:nvPicPr>
          <p:cNvPr id="4" name="Bil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5037" y="3011400"/>
            <a:ext cx="3261926" cy="835200"/>
          </a:xfrm>
          <a:prstGeom prst="rect">
            <a:avLst/>
          </a:prstGeom>
          <a:noFill/>
        </p:spPr>
      </p:pic>
    </p:spTree>
    <p:extLst>
      <p:ext uri="{BB962C8B-B14F-4D97-AF65-F5344CB8AC3E}">
        <p14:creationId xmlns:p14="http://schemas.microsoft.com/office/powerpoint/2010/main" val="4185265503"/>
      </p:ext>
    </p:extLst>
  </p:cSld>
  <p:clrMapOvr>
    <a:masterClrMapping/>
  </p:clrMapOvr>
  <mc:AlternateContent xmlns:mc="http://schemas.openxmlformats.org/markup-compatibility/2006" xmlns:p14="http://schemas.microsoft.com/office/powerpoint/2010/main">
    <mc:Choice Requires="p14">
      <p:transition spd="slow" p14:dur="1750" advClick="0" advTm="5000">
        <p:fade/>
      </p:transition>
    </mc:Choice>
    <mc:Fallback xmlns="">
      <p:transition spd="slow" advClick="0" advTm="5000">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b-NO"/>
              <a:t>Klikk for å redigere tittelstil</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6"/>
          <p:cNvSpPr>
            <a:spLocks noGrp="1"/>
          </p:cNvSpPr>
          <p:nvPr>
            <p:ph type="dt" sz="half" idx="10"/>
          </p:nvPr>
        </p:nvSpPr>
        <p:spPr/>
        <p:txBody>
          <a:bodyPr/>
          <a:lstStyle/>
          <a:p>
            <a:fld id="{5089153B-E4D4-4EF4-B1A3-D51BAE6A9278}" type="datetimeFigureOut">
              <a:rPr lang="en-US" smtClean="0"/>
              <a:t>11/22/2022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9CB887-D9F1-4A0E-8499-D9B6FA9A61F7}" type="slidenum">
              <a:rPr lang="en-US" smtClean="0"/>
              <a:t>‹#›</a:t>
            </a:fld>
            <a:endParaRPr lang="en-US"/>
          </a:p>
        </p:txBody>
      </p:sp>
    </p:spTree>
    <p:extLst>
      <p:ext uri="{BB962C8B-B14F-4D97-AF65-F5344CB8AC3E}">
        <p14:creationId xmlns:p14="http://schemas.microsoft.com/office/powerpoint/2010/main" val="40135285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48DAF-B724-46FB-998F-A247ED9D13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b-NO"/>
          </a:p>
        </p:txBody>
      </p:sp>
      <p:sp>
        <p:nvSpPr>
          <p:cNvPr id="3" name="Subtitle 2">
            <a:extLst>
              <a:ext uri="{FF2B5EF4-FFF2-40B4-BE49-F238E27FC236}">
                <a16:creationId xmlns:a16="http://schemas.microsoft.com/office/drawing/2014/main" id="{9AF1961F-68C9-441E-AF80-18D7FFB2EC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4" name="Date Placeholder 3">
            <a:extLst>
              <a:ext uri="{FF2B5EF4-FFF2-40B4-BE49-F238E27FC236}">
                <a16:creationId xmlns:a16="http://schemas.microsoft.com/office/drawing/2014/main" id="{35EB38F2-0DEF-43A9-A3E4-DD95ED9CA0BA}"/>
              </a:ext>
            </a:extLst>
          </p:cNvPr>
          <p:cNvSpPr>
            <a:spLocks noGrp="1"/>
          </p:cNvSpPr>
          <p:nvPr>
            <p:ph type="dt" sz="half" idx="10"/>
          </p:nvPr>
        </p:nvSpPr>
        <p:spPr/>
        <p:txBody>
          <a:bodyPr/>
          <a:lstStyle/>
          <a:p>
            <a:r>
              <a:rPr lang="nb-NO"/>
              <a:t>22.11.2022</a:t>
            </a:r>
          </a:p>
        </p:txBody>
      </p:sp>
      <p:sp>
        <p:nvSpPr>
          <p:cNvPr id="5" name="Footer Placeholder 4">
            <a:extLst>
              <a:ext uri="{FF2B5EF4-FFF2-40B4-BE49-F238E27FC236}">
                <a16:creationId xmlns:a16="http://schemas.microsoft.com/office/drawing/2014/main" id="{81615D24-A52B-4A54-889A-A67E4FF069D6}"/>
              </a:ext>
            </a:extLst>
          </p:cNvPr>
          <p:cNvSpPr>
            <a:spLocks noGrp="1"/>
          </p:cNvSpPr>
          <p:nvPr>
            <p:ph type="ftr" sz="quarter" idx="11"/>
          </p:nvPr>
        </p:nvSpPr>
        <p:spPr/>
        <p:txBody>
          <a:bodyPr/>
          <a:lstStyle/>
          <a:p>
            <a:r>
              <a:rPr lang="nb-NO"/>
              <a:t>Infrastruktur og utvikling av nett til havs – Arbeidsgruppe 3 – Samarbeidsforum for havvind</a:t>
            </a:r>
          </a:p>
        </p:txBody>
      </p:sp>
      <p:sp>
        <p:nvSpPr>
          <p:cNvPr id="6" name="Slide Number Placeholder 5">
            <a:extLst>
              <a:ext uri="{FF2B5EF4-FFF2-40B4-BE49-F238E27FC236}">
                <a16:creationId xmlns:a16="http://schemas.microsoft.com/office/drawing/2014/main" id="{38CC18C6-E3DB-4BC2-908D-35F4F1D9F36C}"/>
              </a:ext>
            </a:extLst>
          </p:cNvPr>
          <p:cNvSpPr>
            <a:spLocks noGrp="1"/>
          </p:cNvSpPr>
          <p:nvPr>
            <p:ph type="sldNum" sz="quarter" idx="12"/>
          </p:nvPr>
        </p:nvSpPr>
        <p:spPr/>
        <p:txBody>
          <a:bodyPr/>
          <a:lstStyle/>
          <a:p>
            <a:fld id="{999F0F0A-340D-4BC6-9D6E-6200E1E9983A}" type="slidenum">
              <a:rPr lang="nb-NO" smtClean="0"/>
              <a:t>‹#›</a:t>
            </a:fld>
            <a:endParaRPr lang="nb-NO"/>
          </a:p>
        </p:txBody>
      </p:sp>
    </p:spTree>
    <p:extLst>
      <p:ext uri="{BB962C8B-B14F-4D97-AF65-F5344CB8AC3E}">
        <p14:creationId xmlns:p14="http://schemas.microsoft.com/office/powerpoint/2010/main" val="16871748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B5F7E9-C736-0CE1-72BD-017F75E8F54C}"/>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7AE5E785-9752-022B-48E6-F3F7030D9F78}"/>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C04A175-0437-3BAE-595F-612040D1DDB1}"/>
              </a:ext>
            </a:extLst>
          </p:cNvPr>
          <p:cNvSpPr>
            <a:spLocks noGrp="1"/>
          </p:cNvSpPr>
          <p:nvPr>
            <p:ph type="dt" sz="half" idx="10"/>
          </p:nvPr>
        </p:nvSpPr>
        <p:spPr/>
        <p:txBody>
          <a:bodyPr/>
          <a:lstStyle/>
          <a:p>
            <a:r>
              <a:rPr lang="nb-NO"/>
              <a:t>22.11.2022</a:t>
            </a:r>
          </a:p>
        </p:txBody>
      </p:sp>
      <p:sp>
        <p:nvSpPr>
          <p:cNvPr id="5" name="Plassholder for bunntekst 4">
            <a:extLst>
              <a:ext uri="{FF2B5EF4-FFF2-40B4-BE49-F238E27FC236}">
                <a16:creationId xmlns:a16="http://schemas.microsoft.com/office/drawing/2014/main" id="{92DB21AB-286C-831F-FA6C-28F71F7405CD}"/>
              </a:ext>
            </a:extLst>
          </p:cNvPr>
          <p:cNvSpPr>
            <a:spLocks noGrp="1"/>
          </p:cNvSpPr>
          <p:nvPr>
            <p:ph type="ftr" sz="quarter" idx="11"/>
          </p:nvPr>
        </p:nvSpPr>
        <p:spPr/>
        <p:txBody>
          <a:bodyPr/>
          <a:lstStyle/>
          <a:p>
            <a:r>
              <a:rPr lang="nb-NO"/>
              <a:t>Infrastruktur og utvikling av nett til havs – Arbeidsgruppe 3 – Samarbeidsforum for havvind</a:t>
            </a:r>
          </a:p>
        </p:txBody>
      </p:sp>
      <p:sp>
        <p:nvSpPr>
          <p:cNvPr id="6" name="Plassholder for lysbildenummer 5">
            <a:extLst>
              <a:ext uri="{FF2B5EF4-FFF2-40B4-BE49-F238E27FC236}">
                <a16:creationId xmlns:a16="http://schemas.microsoft.com/office/drawing/2014/main" id="{AD5908C2-F37B-F80A-2BB1-1B63D1A244DE}"/>
              </a:ext>
            </a:extLst>
          </p:cNvPr>
          <p:cNvSpPr>
            <a:spLocks noGrp="1"/>
          </p:cNvSpPr>
          <p:nvPr>
            <p:ph type="sldNum" sz="quarter" idx="12"/>
          </p:nvPr>
        </p:nvSpPr>
        <p:spPr/>
        <p:txBody>
          <a:bodyPr/>
          <a:lstStyle/>
          <a:p>
            <a:fld id="{AAC9B8D2-2757-4C27-99FB-8869138EA7B2}" type="slidenum">
              <a:rPr lang="nb-NO" smtClean="0"/>
              <a:t>‹#›</a:t>
            </a:fld>
            <a:endParaRPr lang="nb-NO"/>
          </a:p>
        </p:txBody>
      </p:sp>
    </p:spTree>
    <p:extLst>
      <p:ext uri="{BB962C8B-B14F-4D97-AF65-F5344CB8AC3E}">
        <p14:creationId xmlns:p14="http://schemas.microsoft.com/office/powerpoint/2010/main" val="29832367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Standard med mørkeblå vin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94C1E868-8CC5-4B5A-8FD2-0E51974391B8}"/>
              </a:ext>
            </a:extLst>
          </p:cNvPr>
          <p:cNvGraphicFramePr>
            <a:graphicFrameLocks noChangeAspect="1"/>
          </p:cNvGraphicFramePr>
          <p:nvPr>
            <p:custDataLst>
              <p:tags r:id="rId2"/>
            </p:custDataLst>
            <p:extLst>
              <p:ext uri="{D42A27DB-BD31-4B8C-83A1-F6EECF244321}">
                <p14:modId xmlns:p14="http://schemas.microsoft.com/office/powerpoint/2010/main" val="2889984647"/>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1028" name="think-cell Slide" r:id="rId4" imgW="473" imgH="473" progId="TCLayout.ActiveDocument.1">
                  <p:embed/>
                </p:oleObj>
              </mc:Choice>
              <mc:Fallback>
                <p:oleObj name="think-cell Slide" r:id="rId4" imgW="473" imgH="473" progId="TCLayout.ActiveDocument.1">
                  <p:embed/>
                  <p:pic>
                    <p:nvPicPr>
                      <p:cNvPr id="4" name="Objekt 3" hidden="1">
                        <a:extLst>
                          <a:ext uri="{FF2B5EF4-FFF2-40B4-BE49-F238E27FC236}">
                            <a16:creationId xmlns:a16="http://schemas.microsoft.com/office/drawing/2014/main" id="{94C1E868-8CC5-4B5A-8FD2-0E51974391B8}"/>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2" name="Rektangel 1">
            <a:extLst>
              <a:ext uri="{FF2B5EF4-FFF2-40B4-BE49-F238E27FC236}">
                <a16:creationId xmlns:a16="http://schemas.microsoft.com/office/drawing/2014/main" id="{21F7074A-4B74-4162-9F0E-35B091C24ECC}"/>
              </a:ext>
            </a:extLst>
          </p:cNvPr>
          <p:cNvSpPr/>
          <p:nvPr/>
        </p:nvSpPr>
        <p:spPr>
          <a:xfrm>
            <a:off x="0" y="6172800"/>
            <a:ext cx="12192000" cy="685200"/>
          </a:xfrm>
          <a:prstGeom prst="rect">
            <a:avLst/>
          </a:prstGeom>
          <a:solidFill>
            <a:srgbClr val="134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7" name="Title Placeholder 1">
            <a:extLst>
              <a:ext uri="{FF2B5EF4-FFF2-40B4-BE49-F238E27FC236}">
                <a16:creationId xmlns:a16="http://schemas.microsoft.com/office/drawing/2014/main" id="{DF0A917C-60A4-4FC3-8016-EC0EAFF02173}"/>
              </a:ext>
            </a:extLst>
          </p:cNvPr>
          <p:cNvSpPr>
            <a:spLocks noGrp="1"/>
          </p:cNvSpPr>
          <p:nvPr>
            <p:ph type="title"/>
          </p:nvPr>
        </p:nvSpPr>
        <p:spPr>
          <a:xfrm>
            <a:off x="262003" y="357446"/>
            <a:ext cx="11604320" cy="686389"/>
          </a:xfrm>
          <a:prstGeom prst="rect">
            <a:avLst/>
          </a:prstGeom>
        </p:spPr>
        <p:txBody>
          <a:bodyPr vert="horz" lIns="91440" tIns="45720" rIns="91440" bIns="45720" rtlCol="0" anchor="t">
            <a:normAutofit/>
          </a:bodyPr>
          <a:lstStyle>
            <a:lvl1pPr>
              <a:defRPr sz="3600"/>
            </a:lvl1pPr>
          </a:lstStyle>
          <a:p>
            <a:r>
              <a:rPr lang="nb-NO"/>
              <a:t>Klikk for å redigere tittelstil</a:t>
            </a:r>
            <a:endParaRPr lang="en-NO"/>
          </a:p>
        </p:txBody>
      </p:sp>
      <p:sp>
        <p:nvSpPr>
          <p:cNvPr id="8" name="Text Placeholder 2">
            <a:extLst>
              <a:ext uri="{FF2B5EF4-FFF2-40B4-BE49-F238E27FC236}">
                <a16:creationId xmlns:a16="http://schemas.microsoft.com/office/drawing/2014/main" id="{155EC513-595E-4081-AD0E-89B89238B0FF}"/>
              </a:ext>
            </a:extLst>
          </p:cNvPr>
          <p:cNvSpPr>
            <a:spLocks noGrp="1"/>
          </p:cNvSpPr>
          <p:nvPr>
            <p:ph idx="1"/>
          </p:nvPr>
        </p:nvSpPr>
        <p:spPr>
          <a:xfrm>
            <a:off x="262003" y="1060537"/>
            <a:ext cx="11604320" cy="4843397"/>
          </a:xfrm>
          <a:prstGeom prst="rect">
            <a:avLst/>
          </a:prstGeom>
        </p:spPr>
        <p:txBody>
          <a:bodyPr vert="horz" lIns="91440" tIns="45720" rIns="91440" bIns="45720" rtlCol="0">
            <a:normAutofit/>
          </a:bodyPr>
          <a:lstStyle>
            <a:lvl1pPr>
              <a:buClr>
                <a:schemeClr val="tx1"/>
              </a:buClr>
              <a:defRPr sz="2400"/>
            </a:lvl1pPr>
            <a:lvl2pPr>
              <a:buClr>
                <a:schemeClr val="tx1"/>
              </a:buClr>
              <a:defRPr sz="2000"/>
            </a:lvl2pPr>
            <a:lvl3pPr>
              <a:buClr>
                <a:schemeClr val="tx1"/>
              </a:buClr>
              <a:defRPr sz="1800"/>
            </a:lvl3pPr>
            <a:lvl4pPr>
              <a:buClr>
                <a:schemeClr val="tx1"/>
              </a:buClr>
              <a:defRPr sz="1600"/>
            </a:lvl4pPr>
            <a:lvl5pPr>
              <a:buClr>
                <a:schemeClr val="tx1"/>
              </a:buClr>
              <a:defRPr sz="16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a:p>
        </p:txBody>
      </p:sp>
      <p:pic>
        <p:nvPicPr>
          <p:cNvPr id="3" name="Picture 2" descr="A group of wind turbines&#10;&#10;Description automatically generated with medium confidence">
            <a:extLst>
              <a:ext uri="{FF2B5EF4-FFF2-40B4-BE49-F238E27FC236}">
                <a16:creationId xmlns:a16="http://schemas.microsoft.com/office/drawing/2014/main" id="{41A5FDDD-9620-B64D-A163-8BC1169E7C2F}"/>
              </a:ext>
            </a:extLst>
          </p:cNvPr>
          <p:cNvPicPr>
            <a:picLocks noChangeAspect="1"/>
          </p:cNvPicPr>
          <p:nvPr/>
        </p:nvPicPr>
        <p:blipFill rotWithShape="1">
          <a:blip r:embed="rId6">
            <a:clrChange>
              <a:clrFrom>
                <a:srgbClr val="70D5DF"/>
              </a:clrFrom>
              <a:clrTo>
                <a:srgbClr val="70D5DF">
                  <a:alpha val="0"/>
                </a:srgbClr>
              </a:clrTo>
            </a:clrChange>
          </a:blip>
          <a:srcRect l="60982" t="71111" r="13161" b="9280"/>
          <a:stretch/>
        </p:blipFill>
        <p:spPr>
          <a:xfrm>
            <a:off x="9768228" y="5383130"/>
            <a:ext cx="2237873" cy="954593"/>
          </a:xfrm>
          <a:prstGeom prst="rect">
            <a:avLst/>
          </a:prstGeom>
        </p:spPr>
      </p:pic>
      <p:pic>
        <p:nvPicPr>
          <p:cNvPr id="10" name="Picture 9">
            <a:extLst>
              <a:ext uri="{FF2B5EF4-FFF2-40B4-BE49-F238E27FC236}">
                <a16:creationId xmlns:a16="http://schemas.microsoft.com/office/drawing/2014/main" id="{EF510BE2-67C5-824A-9F6B-A46698CEA70C}"/>
              </a:ext>
            </a:extLst>
          </p:cNvPr>
          <p:cNvPicPr>
            <a:picLocks noChangeAspect="1"/>
          </p:cNvPicPr>
          <p:nvPr/>
        </p:nvPicPr>
        <p:blipFill>
          <a:blip r:embed="rId7"/>
          <a:stretch>
            <a:fillRect/>
          </a:stretch>
        </p:blipFill>
        <p:spPr>
          <a:xfrm>
            <a:off x="436971" y="6389352"/>
            <a:ext cx="1035780" cy="204517"/>
          </a:xfrm>
          <a:prstGeom prst="rect">
            <a:avLst/>
          </a:prstGeom>
        </p:spPr>
      </p:pic>
      <p:sp>
        <p:nvSpPr>
          <p:cNvPr id="11" name="TextBox 10">
            <a:extLst>
              <a:ext uri="{FF2B5EF4-FFF2-40B4-BE49-F238E27FC236}">
                <a16:creationId xmlns:a16="http://schemas.microsoft.com/office/drawing/2014/main" id="{345312B6-C89B-504B-9A2A-127006D1D95D}"/>
              </a:ext>
            </a:extLst>
          </p:cNvPr>
          <p:cNvSpPr txBox="1"/>
          <p:nvPr/>
        </p:nvSpPr>
        <p:spPr>
          <a:xfrm>
            <a:off x="10071556" y="6337723"/>
            <a:ext cx="1498424" cy="276999"/>
          </a:xfrm>
          <a:prstGeom prst="rect">
            <a:avLst/>
          </a:prstGeom>
          <a:noFill/>
        </p:spPr>
        <p:txBody>
          <a:bodyPr wrap="none" rtlCol="0">
            <a:spAutoFit/>
          </a:bodyPr>
          <a:lstStyle/>
          <a:p>
            <a:r>
              <a:rPr lang="en-NO" sz="1200">
                <a:solidFill>
                  <a:schemeClr val="bg1"/>
                </a:solidFill>
              </a:rPr>
              <a:t>De</a:t>
            </a:r>
            <a:r>
              <a:rPr lang="nb-NO" sz="1200">
                <a:solidFill>
                  <a:schemeClr val="bg1"/>
                </a:solidFill>
              </a:rPr>
              <a:t>n</a:t>
            </a:r>
            <a:r>
              <a:rPr lang="en-NO" sz="1200">
                <a:solidFill>
                  <a:schemeClr val="bg1"/>
                </a:solidFill>
              </a:rPr>
              <a:t> </a:t>
            </a:r>
            <a:r>
              <a:rPr lang="en-NO" sz="1200" b="1" i="0" baseline="0">
                <a:solidFill>
                  <a:schemeClr val="bg1"/>
                </a:solidFill>
              </a:rPr>
              <a:t>grønne</a:t>
            </a:r>
            <a:r>
              <a:rPr lang="en-NO" sz="1200">
                <a:solidFill>
                  <a:schemeClr val="bg1"/>
                </a:solidFill>
              </a:rPr>
              <a:t> </a:t>
            </a:r>
            <a:r>
              <a:rPr lang="nb-NO" sz="1200">
                <a:solidFill>
                  <a:schemeClr val="bg1"/>
                </a:solidFill>
              </a:rPr>
              <a:t>pulsåren</a:t>
            </a:r>
            <a:endParaRPr lang="en-NO" sz="1200">
              <a:solidFill>
                <a:schemeClr val="bg1"/>
              </a:solidFill>
            </a:endParaRPr>
          </a:p>
        </p:txBody>
      </p:sp>
      <p:sp>
        <p:nvSpPr>
          <p:cNvPr id="9" name="TekstSylinder 8">
            <a:extLst>
              <a:ext uri="{FF2B5EF4-FFF2-40B4-BE49-F238E27FC236}">
                <a16:creationId xmlns:a16="http://schemas.microsoft.com/office/drawing/2014/main" id="{56001CFE-6E1B-4468-80D2-2C5792D3A2B2}"/>
              </a:ext>
            </a:extLst>
          </p:cNvPr>
          <p:cNvSpPr txBox="1"/>
          <p:nvPr/>
        </p:nvSpPr>
        <p:spPr>
          <a:xfrm>
            <a:off x="5848350" y="6481810"/>
            <a:ext cx="495300" cy="369332"/>
          </a:xfrm>
          <a:prstGeom prst="rect">
            <a:avLst/>
          </a:prstGeom>
          <a:noFill/>
        </p:spPr>
        <p:txBody>
          <a:bodyPr wrap="square" rtlCol="0">
            <a:spAutoFit/>
          </a:bodyPr>
          <a:lstStyle/>
          <a:p>
            <a:pPr algn="ctr">
              <a:buClr>
                <a:srgbClr val="ED1C24"/>
              </a:buClr>
            </a:pPr>
            <a:fld id="{34F779F4-43BE-4361-9622-495BC040085C}" type="slidenum">
              <a:rPr lang="nb-NO" sz="1800" smtClean="0">
                <a:solidFill>
                  <a:schemeClr val="bg1"/>
                </a:solidFill>
              </a:rPr>
              <a:pPr algn="ctr">
                <a:buClr>
                  <a:srgbClr val="ED1C24"/>
                </a:buClr>
              </a:pPr>
              <a:t>‹#›</a:t>
            </a:fld>
            <a:endParaRPr lang="nb-NO" sz="2400">
              <a:solidFill>
                <a:schemeClr val="bg1"/>
              </a:solidFill>
            </a:endParaRPr>
          </a:p>
        </p:txBody>
      </p:sp>
    </p:spTree>
    <p:extLst>
      <p:ext uri="{BB962C8B-B14F-4D97-AF65-F5344CB8AC3E}">
        <p14:creationId xmlns:p14="http://schemas.microsoft.com/office/powerpoint/2010/main" val="2554535458"/>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1819C4-88E8-40F1-A71B-099EA1B06597}"/>
              </a:ext>
            </a:extLst>
          </p:cNvPr>
          <p:cNvSpPr>
            <a:spLocks noGrp="1"/>
          </p:cNvSpPr>
          <p:nvPr>
            <p:ph type="dt" sz="half" idx="10"/>
          </p:nvPr>
        </p:nvSpPr>
        <p:spPr/>
        <p:txBody>
          <a:bodyPr/>
          <a:lstStyle/>
          <a:p>
            <a:r>
              <a:rPr lang="nb-NO"/>
              <a:t>22.11.2022</a:t>
            </a:r>
          </a:p>
        </p:txBody>
      </p:sp>
      <p:sp>
        <p:nvSpPr>
          <p:cNvPr id="3" name="Footer Placeholder 2">
            <a:extLst>
              <a:ext uri="{FF2B5EF4-FFF2-40B4-BE49-F238E27FC236}">
                <a16:creationId xmlns:a16="http://schemas.microsoft.com/office/drawing/2014/main" id="{EDA7FAE2-7598-4A69-8702-1943C762490A}"/>
              </a:ext>
            </a:extLst>
          </p:cNvPr>
          <p:cNvSpPr>
            <a:spLocks noGrp="1"/>
          </p:cNvSpPr>
          <p:nvPr>
            <p:ph type="ftr" sz="quarter" idx="11"/>
          </p:nvPr>
        </p:nvSpPr>
        <p:spPr/>
        <p:txBody>
          <a:bodyPr/>
          <a:lstStyle/>
          <a:p>
            <a:r>
              <a:rPr lang="nb-NO"/>
              <a:t>Infrastruktur og utvikling av nett til havs – Arbeidsgruppe 3 – Samarbeidsforum for havvind</a:t>
            </a:r>
          </a:p>
        </p:txBody>
      </p:sp>
      <p:sp>
        <p:nvSpPr>
          <p:cNvPr id="4" name="Slide Number Placeholder 3">
            <a:extLst>
              <a:ext uri="{FF2B5EF4-FFF2-40B4-BE49-F238E27FC236}">
                <a16:creationId xmlns:a16="http://schemas.microsoft.com/office/drawing/2014/main" id="{EBE52E68-5328-4E62-B9EE-749DF28D28D6}"/>
              </a:ext>
            </a:extLst>
          </p:cNvPr>
          <p:cNvSpPr>
            <a:spLocks noGrp="1"/>
          </p:cNvSpPr>
          <p:nvPr>
            <p:ph type="sldNum" sz="quarter" idx="12"/>
          </p:nvPr>
        </p:nvSpPr>
        <p:spPr/>
        <p:txBody>
          <a:bodyPr/>
          <a:lstStyle/>
          <a:p>
            <a:fld id="{999F0F0A-340D-4BC6-9D6E-6200E1E9983A}" type="slidenum">
              <a:rPr lang="nb-NO" smtClean="0"/>
              <a:t>‹#›</a:t>
            </a:fld>
            <a:endParaRPr lang="nb-NO"/>
          </a:p>
        </p:txBody>
      </p:sp>
    </p:spTree>
    <p:extLst>
      <p:ext uri="{BB962C8B-B14F-4D97-AF65-F5344CB8AC3E}">
        <p14:creationId xmlns:p14="http://schemas.microsoft.com/office/powerpoint/2010/main" val="12230132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tellysbilde - blå">
    <p:bg>
      <p:bgPr>
        <a:solidFill>
          <a:srgbClr val="6BA4B8"/>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609600" y="2489972"/>
            <a:ext cx="11067400" cy="901341"/>
          </a:xfrm>
        </p:spPr>
        <p:txBody>
          <a:bodyPr>
            <a:normAutofit/>
          </a:bodyPr>
          <a:lstStyle>
            <a:lvl1pPr algn="l">
              <a:defRPr sz="4267" b="1" cap="all">
                <a:solidFill>
                  <a:schemeClr val="bg1"/>
                </a:solidFill>
              </a:defRPr>
            </a:lvl1pPr>
          </a:lstStyle>
          <a:p>
            <a:r>
              <a:rPr lang="nb-NO"/>
              <a:t>Klikk for å redigere tittelstil</a:t>
            </a:r>
          </a:p>
        </p:txBody>
      </p:sp>
      <p:sp>
        <p:nvSpPr>
          <p:cNvPr id="3" name="Undertittel 2"/>
          <p:cNvSpPr>
            <a:spLocks noGrp="1"/>
          </p:cNvSpPr>
          <p:nvPr>
            <p:ph type="subTitle" idx="1"/>
          </p:nvPr>
        </p:nvSpPr>
        <p:spPr>
          <a:xfrm>
            <a:off x="609600" y="3659167"/>
            <a:ext cx="11067400" cy="767981"/>
          </a:xfrm>
        </p:spPr>
        <p:txBody>
          <a:bodyPr>
            <a:normAutofit/>
          </a:bodyPr>
          <a:lstStyle>
            <a:lvl1pPr marL="0" indent="0" algn="l">
              <a:buNone/>
              <a:defRPr sz="2667" cap="none">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a:t>Klikk for å redigere undertittelstil i malen</a:t>
            </a:r>
          </a:p>
        </p:txBody>
      </p:sp>
      <p:cxnSp>
        <p:nvCxnSpPr>
          <p:cNvPr id="8" name="Rett linje 7"/>
          <p:cNvCxnSpPr/>
          <p:nvPr userDrawn="1"/>
        </p:nvCxnSpPr>
        <p:spPr>
          <a:xfrm>
            <a:off x="609600" y="3433879"/>
            <a:ext cx="109728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7" name="Bilde 6" descr="NI-logo-NEG.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09072" y="513957"/>
            <a:ext cx="2773328" cy="583768"/>
          </a:xfrm>
          <a:prstGeom prst="rect">
            <a:avLst/>
          </a:prstGeom>
        </p:spPr>
      </p:pic>
    </p:spTree>
    <p:extLst>
      <p:ext uri="{BB962C8B-B14F-4D97-AF65-F5344CB8AC3E}">
        <p14:creationId xmlns:p14="http://schemas.microsoft.com/office/powerpoint/2010/main" val="118396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tellysbilde - luf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609600" y="2489972"/>
            <a:ext cx="11067400" cy="901341"/>
          </a:xfrm>
        </p:spPr>
        <p:txBody>
          <a:bodyPr>
            <a:normAutofit/>
          </a:bodyPr>
          <a:lstStyle>
            <a:lvl1pPr algn="l">
              <a:defRPr sz="4267" b="1" cap="all">
                <a:solidFill>
                  <a:schemeClr val="tx2"/>
                </a:solidFill>
              </a:defRPr>
            </a:lvl1pPr>
          </a:lstStyle>
          <a:p>
            <a:r>
              <a:rPr lang="nb-NO"/>
              <a:t>Klikk for å redigere tittelstil</a:t>
            </a:r>
          </a:p>
        </p:txBody>
      </p:sp>
      <p:sp>
        <p:nvSpPr>
          <p:cNvPr id="3" name="Undertittel 2"/>
          <p:cNvSpPr>
            <a:spLocks noGrp="1"/>
          </p:cNvSpPr>
          <p:nvPr>
            <p:ph type="subTitle" idx="1"/>
          </p:nvPr>
        </p:nvSpPr>
        <p:spPr>
          <a:xfrm>
            <a:off x="609600" y="3659167"/>
            <a:ext cx="11067400" cy="767981"/>
          </a:xfrm>
        </p:spPr>
        <p:txBody>
          <a:bodyPr>
            <a:normAutofit/>
          </a:bodyPr>
          <a:lstStyle>
            <a:lvl1pPr marL="0" indent="0" algn="l">
              <a:buNone/>
              <a:defRPr sz="2667" cap="none">
                <a:solidFill>
                  <a:srgbClr val="5D7975"/>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a:t>Klikk for å redigere undertittelstil i malen</a:t>
            </a:r>
            <a:endParaRPr lang="nb-NO" dirty="0"/>
          </a:p>
        </p:txBody>
      </p:sp>
      <p:cxnSp>
        <p:nvCxnSpPr>
          <p:cNvPr id="8" name="Rett linje 7"/>
          <p:cNvCxnSpPr/>
          <p:nvPr userDrawn="1"/>
        </p:nvCxnSpPr>
        <p:spPr>
          <a:xfrm>
            <a:off x="609600" y="3433879"/>
            <a:ext cx="109728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Rektangel 8"/>
          <p:cNvSpPr/>
          <p:nvPr userDrawn="1"/>
        </p:nvSpPr>
        <p:spPr>
          <a:xfrm>
            <a:off x="2" y="0"/>
            <a:ext cx="217588" cy="6858000"/>
          </a:xfrm>
          <a:prstGeom prst="rect">
            <a:avLst/>
          </a:prstGeom>
          <a:solidFill>
            <a:srgbClr val="6BA4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p>
        </p:txBody>
      </p:sp>
      <p:pic>
        <p:nvPicPr>
          <p:cNvPr id="10" name="Bilde 9" descr="NI-logo-NEG.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09072" y="513957"/>
            <a:ext cx="2773328" cy="583768"/>
          </a:xfrm>
          <a:prstGeom prst="rect">
            <a:avLst/>
          </a:prstGeom>
        </p:spPr>
      </p:pic>
    </p:spTree>
    <p:extLst>
      <p:ext uri="{BB962C8B-B14F-4D97-AF65-F5344CB8AC3E}">
        <p14:creationId xmlns:p14="http://schemas.microsoft.com/office/powerpoint/2010/main" val="216001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tellysbilde - van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609600" y="2489972"/>
            <a:ext cx="11067400" cy="901341"/>
          </a:xfrm>
        </p:spPr>
        <p:txBody>
          <a:bodyPr>
            <a:normAutofit/>
          </a:bodyPr>
          <a:lstStyle>
            <a:lvl1pPr algn="l">
              <a:defRPr sz="4267" b="1" cap="all">
                <a:solidFill>
                  <a:schemeClr val="bg1"/>
                </a:solidFill>
              </a:defRPr>
            </a:lvl1pPr>
          </a:lstStyle>
          <a:p>
            <a:r>
              <a:rPr lang="nb-NO"/>
              <a:t>Klikk for å redigere tittelstil</a:t>
            </a:r>
          </a:p>
        </p:txBody>
      </p:sp>
      <p:sp>
        <p:nvSpPr>
          <p:cNvPr id="3" name="Undertittel 2"/>
          <p:cNvSpPr>
            <a:spLocks noGrp="1"/>
          </p:cNvSpPr>
          <p:nvPr>
            <p:ph type="subTitle" idx="1"/>
          </p:nvPr>
        </p:nvSpPr>
        <p:spPr>
          <a:xfrm>
            <a:off x="609600" y="3659167"/>
            <a:ext cx="11067400" cy="767981"/>
          </a:xfrm>
        </p:spPr>
        <p:txBody>
          <a:bodyPr>
            <a:normAutofit/>
          </a:bodyPr>
          <a:lstStyle>
            <a:lvl1pPr marL="0" indent="0" algn="l">
              <a:buNone/>
              <a:defRPr sz="2667" cap="none">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a:t>Klikk for å redigere undertittelstil i malen</a:t>
            </a:r>
          </a:p>
        </p:txBody>
      </p:sp>
      <p:cxnSp>
        <p:nvCxnSpPr>
          <p:cNvPr id="8" name="Rett linje 7"/>
          <p:cNvCxnSpPr/>
          <p:nvPr userDrawn="1"/>
        </p:nvCxnSpPr>
        <p:spPr>
          <a:xfrm>
            <a:off x="609600" y="3433879"/>
            <a:ext cx="109728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Rektangel 8"/>
          <p:cNvSpPr/>
          <p:nvPr userDrawn="1"/>
        </p:nvSpPr>
        <p:spPr>
          <a:xfrm>
            <a:off x="2" y="0"/>
            <a:ext cx="217588" cy="6858000"/>
          </a:xfrm>
          <a:prstGeom prst="rect">
            <a:avLst/>
          </a:prstGeom>
          <a:solidFill>
            <a:srgbClr val="6BA4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p>
        </p:txBody>
      </p:sp>
      <p:pic>
        <p:nvPicPr>
          <p:cNvPr id="10" name="Bilde 9" descr="NI-logo-NEG.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09072" y="513957"/>
            <a:ext cx="2773328" cy="583768"/>
          </a:xfrm>
          <a:prstGeom prst="rect">
            <a:avLst/>
          </a:prstGeom>
        </p:spPr>
      </p:pic>
    </p:spTree>
    <p:extLst>
      <p:ext uri="{BB962C8B-B14F-4D97-AF65-F5344CB8AC3E}">
        <p14:creationId xmlns:p14="http://schemas.microsoft.com/office/powerpoint/2010/main" val="2165004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tellysbilde - jor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609600" y="2489972"/>
            <a:ext cx="11067400" cy="901341"/>
          </a:xfrm>
        </p:spPr>
        <p:txBody>
          <a:bodyPr>
            <a:normAutofit/>
          </a:bodyPr>
          <a:lstStyle>
            <a:lvl1pPr algn="l">
              <a:defRPr sz="4267" b="1" cap="all">
                <a:solidFill>
                  <a:schemeClr val="bg1"/>
                </a:solidFill>
              </a:defRPr>
            </a:lvl1pPr>
          </a:lstStyle>
          <a:p>
            <a:r>
              <a:rPr lang="nb-NO"/>
              <a:t>Klikk for å redigere tittelstil</a:t>
            </a:r>
          </a:p>
        </p:txBody>
      </p:sp>
      <p:sp>
        <p:nvSpPr>
          <p:cNvPr id="3" name="Undertittel 2"/>
          <p:cNvSpPr>
            <a:spLocks noGrp="1"/>
          </p:cNvSpPr>
          <p:nvPr>
            <p:ph type="subTitle" idx="1"/>
          </p:nvPr>
        </p:nvSpPr>
        <p:spPr>
          <a:xfrm>
            <a:off x="609600" y="3659167"/>
            <a:ext cx="11067400" cy="767981"/>
          </a:xfrm>
        </p:spPr>
        <p:txBody>
          <a:bodyPr>
            <a:normAutofit/>
          </a:bodyPr>
          <a:lstStyle>
            <a:lvl1pPr marL="0" indent="0" algn="l">
              <a:buNone/>
              <a:defRPr sz="2667" cap="none">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a:t>Klikk for å redigere undertittelstil i malen</a:t>
            </a:r>
          </a:p>
        </p:txBody>
      </p:sp>
      <p:cxnSp>
        <p:nvCxnSpPr>
          <p:cNvPr id="8" name="Rett linje 7"/>
          <p:cNvCxnSpPr/>
          <p:nvPr userDrawn="1"/>
        </p:nvCxnSpPr>
        <p:spPr>
          <a:xfrm>
            <a:off x="609600" y="3433879"/>
            <a:ext cx="109728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Rektangel 8"/>
          <p:cNvSpPr/>
          <p:nvPr userDrawn="1"/>
        </p:nvSpPr>
        <p:spPr>
          <a:xfrm>
            <a:off x="2" y="0"/>
            <a:ext cx="217588" cy="6858000"/>
          </a:xfrm>
          <a:prstGeom prst="rect">
            <a:avLst/>
          </a:prstGeom>
          <a:solidFill>
            <a:srgbClr val="6BA4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p>
        </p:txBody>
      </p:sp>
      <p:pic>
        <p:nvPicPr>
          <p:cNvPr id="10" name="Bilde 9" descr="NI-logo-NEG.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09072" y="513957"/>
            <a:ext cx="2773328" cy="583768"/>
          </a:xfrm>
          <a:prstGeom prst="rect">
            <a:avLst/>
          </a:prstGeom>
        </p:spPr>
      </p:pic>
    </p:spTree>
    <p:extLst>
      <p:ext uri="{BB962C8B-B14F-4D97-AF65-F5344CB8AC3E}">
        <p14:creationId xmlns:p14="http://schemas.microsoft.com/office/powerpoint/2010/main" val="2195663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tellysbilde - generell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609600" y="2489972"/>
            <a:ext cx="11067400" cy="901341"/>
          </a:xfrm>
        </p:spPr>
        <p:txBody>
          <a:bodyPr>
            <a:normAutofit/>
          </a:bodyPr>
          <a:lstStyle>
            <a:lvl1pPr algn="l">
              <a:defRPr sz="4267" b="1" cap="all">
                <a:solidFill>
                  <a:schemeClr val="bg1"/>
                </a:solidFill>
              </a:defRPr>
            </a:lvl1pPr>
          </a:lstStyle>
          <a:p>
            <a:r>
              <a:rPr lang="nb-NO"/>
              <a:t>Klikk for å redigere tittelstil</a:t>
            </a:r>
          </a:p>
        </p:txBody>
      </p:sp>
      <p:sp>
        <p:nvSpPr>
          <p:cNvPr id="3" name="Undertittel 2"/>
          <p:cNvSpPr>
            <a:spLocks noGrp="1"/>
          </p:cNvSpPr>
          <p:nvPr>
            <p:ph type="subTitle" idx="1"/>
          </p:nvPr>
        </p:nvSpPr>
        <p:spPr>
          <a:xfrm>
            <a:off x="609600" y="3659167"/>
            <a:ext cx="11067400" cy="767981"/>
          </a:xfrm>
        </p:spPr>
        <p:txBody>
          <a:bodyPr>
            <a:normAutofit/>
          </a:bodyPr>
          <a:lstStyle>
            <a:lvl1pPr marL="0" indent="0" algn="l">
              <a:buNone/>
              <a:defRPr sz="2667" cap="none">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a:t>Klikk for å redigere undertittelstil i malen</a:t>
            </a:r>
          </a:p>
        </p:txBody>
      </p:sp>
      <p:cxnSp>
        <p:nvCxnSpPr>
          <p:cNvPr id="8" name="Rett linje 7"/>
          <p:cNvCxnSpPr/>
          <p:nvPr userDrawn="1"/>
        </p:nvCxnSpPr>
        <p:spPr>
          <a:xfrm>
            <a:off x="609600" y="3433879"/>
            <a:ext cx="109728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Rektangel 8"/>
          <p:cNvSpPr/>
          <p:nvPr userDrawn="1"/>
        </p:nvSpPr>
        <p:spPr>
          <a:xfrm>
            <a:off x="2" y="0"/>
            <a:ext cx="217588" cy="6858000"/>
          </a:xfrm>
          <a:prstGeom prst="rect">
            <a:avLst/>
          </a:prstGeom>
          <a:solidFill>
            <a:srgbClr val="6BA4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p>
        </p:txBody>
      </p:sp>
      <p:pic>
        <p:nvPicPr>
          <p:cNvPr id="10" name="Bilde 9" descr="NI-logo-NEG.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09072" y="513957"/>
            <a:ext cx="2773328" cy="583768"/>
          </a:xfrm>
          <a:prstGeom prst="rect">
            <a:avLst/>
          </a:prstGeom>
        </p:spPr>
      </p:pic>
    </p:spTree>
    <p:extLst>
      <p:ext uri="{BB962C8B-B14F-4D97-AF65-F5344CB8AC3E}">
        <p14:creationId xmlns:p14="http://schemas.microsoft.com/office/powerpoint/2010/main" val="293896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775747" y="695292"/>
            <a:ext cx="9050675" cy="921005"/>
          </a:xfrm>
        </p:spPr>
        <p:txBody>
          <a:bodyPr>
            <a:normAutofit/>
          </a:bodyPr>
          <a:lstStyle>
            <a:lvl1pPr>
              <a:defRPr sz="4267" b="1">
                <a:solidFill>
                  <a:srgbClr val="6BA4B8"/>
                </a:solidFill>
              </a:defRPr>
            </a:lvl1pPr>
          </a:lstStyle>
          <a:p>
            <a:r>
              <a:rPr lang="nb-NO"/>
              <a:t>Klikk for å redigere tittelstil</a:t>
            </a:r>
            <a:endParaRPr lang="nb-NO" dirty="0"/>
          </a:p>
        </p:txBody>
      </p:sp>
      <p:sp>
        <p:nvSpPr>
          <p:cNvPr id="3" name="Plassholder for innhold 2"/>
          <p:cNvSpPr>
            <a:spLocks noGrp="1"/>
          </p:cNvSpPr>
          <p:nvPr>
            <p:ph idx="1"/>
          </p:nvPr>
        </p:nvSpPr>
        <p:spPr>
          <a:xfrm>
            <a:off x="775747" y="1936878"/>
            <a:ext cx="10835033" cy="4100789"/>
          </a:xfrm>
        </p:spPr>
        <p:txBody>
          <a:bodyPr/>
          <a:lstStyle>
            <a:lvl1pPr>
              <a:defRPr sz="3467"/>
            </a:lvl1pPr>
            <a:lvl2pPr>
              <a:defRPr sz="3467"/>
            </a:lvl2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dato 3"/>
          <p:cNvSpPr>
            <a:spLocks noGrp="1"/>
          </p:cNvSpPr>
          <p:nvPr>
            <p:ph type="dt" sz="half" idx="10"/>
          </p:nvPr>
        </p:nvSpPr>
        <p:spPr>
          <a:xfrm>
            <a:off x="775747" y="6207356"/>
            <a:ext cx="2844800" cy="365125"/>
          </a:xfrm>
        </p:spPr>
        <p:txBody>
          <a:bodyPr/>
          <a:lstStyle/>
          <a:p>
            <a:endParaRPr lang="nb-NO"/>
          </a:p>
        </p:txBody>
      </p:sp>
      <p:sp>
        <p:nvSpPr>
          <p:cNvPr id="5" name="Plassholder for bunntekst 4"/>
          <p:cNvSpPr>
            <a:spLocks noGrp="1"/>
          </p:cNvSpPr>
          <p:nvPr>
            <p:ph type="ftr" sz="quarter" idx="11"/>
          </p:nvPr>
        </p:nvSpPr>
        <p:spPr>
          <a:xfrm>
            <a:off x="4165600" y="6207356"/>
            <a:ext cx="3860800" cy="365125"/>
          </a:xfrm>
        </p:spPr>
        <p:txBody>
          <a:bodyPr/>
          <a:lstStyle/>
          <a:p>
            <a:endParaRPr lang="nb-NO" dirty="0"/>
          </a:p>
        </p:txBody>
      </p:sp>
      <p:sp>
        <p:nvSpPr>
          <p:cNvPr id="6" name="Plassholder for lysbildenummer 5"/>
          <p:cNvSpPr>
            <a:spLocks noGrp="1"/>
          </p:cNvSpPr>
          <p:nvPr>
            <p:ph type="sldNum" sz="quarter" idx="12"/>
          </p:nvPr>
        </p:nvSpPr>
        <p:spPr>
          <a:xfrm>
            <a:off x="8765980" y="6207356"/>
            <a:ext cx="2844800" cy="365125"/>
          </a:xfrm>
        </p:spPr>
        <p:txBody>
          <a:bodyPr/>
          <a:lstStyle/>
          <a:p>
            <a:fld id="{37613E94-8008-EF45-8DEF-8CC2B7F435A0}" type="slidenum">
              <a:t>‹#›</a:t>
            </a:fld>
            <a:endParaRPr lang="nb-NO"/>
          </a:p>
        </p:txBody>
      </p:sp>
      <p:sp>
        <p:nvSpPr>
          <p:cNvPr id="7" name="Rektangel 6"/>
          <p:cNvSpPr/>
          <p:nvPr userDrawn="1"/>
        </p:nvSpPr>
        <p:spPr>
          <a:xfrm>
            <a:off x="2" y="0"/>
            <a:ext cx="217588" cy="6858000"/>
          </a:xfrm>
          <a:prstGeom prst="rect">
            <a:avLst/>
          </a:prstGeom>
          <a:solidFill>
            <a:srgbClr val="6BA4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p>
        </p:txBody>
      </p:sp>
      <p:cxnSp>
        <p:nvCxnSpPr>
          <p:cNvPr id="8" name="Rett linje 7"/>
          <p:cNvCxnSpPr/>
          <p:nvPr userDrawn="1"/>
        </p:nvCxnSpPr>
        <p:spPr>
          <a:xfrm>
            <a:off x="666362" y="267544"/>
            <a:ext cx="11054988" cy="0"/>
          </a:xfrm>
          <a:prstGeom prst="line">
            <a:avLst/>
          </a:prstGeom>
          <a:ln w="9525" cmpd="sng">
            <a:solidFill>
              <a:srgbClr val="6BA4B8"/>
            </a:solidFill>
          </a:ln>
          <a:effectLst/>
        </p:spPr>
        <p:style>
          <a:lnRef idx="2">
            <a:schemeClr val="accent1"/>
          </a:lnRef>
          <a:fillRef idx="0">
            <a:schemeClr val="accent1"/>
          </a:fillRef>
          <a:effectRef idx="1">
            <a:schemeClr val="accent1"/>
          </a:effectRef>
          <a:fontRef idx="minor">
            <a:schemeClr val="tx1"/>
          </a:fontRef>
        </p:style>
      </p:cxnSp>
      <p:cxnSp>
        <p:nvCxnSpPr>
          <p:cNvPr id="10" name="Rett linje 9"/>
          <p:cNvCxnSpPr/>
          <p:nvPr userDrawn="1"/>
        </p:nvCxnSpPr>
        <p:spPr>
          <a:xfrm>
            <a:off x="666362" y="6574811"/>
            <a:ext cx="11054988" cy="0"/>
          </a:xfrm>
          <a:prstGeom prst="line">
            <a:avLst/>
          </a:prstGeom>
          <a:ln w="9525" cmpd="sng">
            <a:solidFill>
              <a:srgbClr val="6BA4B8"/>
            </a:solidFill>
          </a:ln>
          <a:effectLst/>
        </p:spPr>
        <p:style>
          <a:lnRef idx="2">
            <a:schemeClr val="accent1"/>
          </a:lnRef>
          <a:fillRef idx="0">
            <a:schemeClr val="accent1"/>
          </a:fillRef>
          <a:effectRef idx="1">
            <a:schemeClr val="accent1"/>
          </a:effectRef>
          <a:fontRef idx="minor">
            <a:schemeClr val="tx1"/>
          </a:fontRef>
        </p:style>
      </p:cxnSp>
      <p:sp>
        <p:nvSpPr>
          <p:cNvPr id="12" name="Plassholder for dato 3"/>
          <p:cNvSpPr txBox="1">
            <a:spLocks/>
          </p:cNvSpPr>
          <p:nvPr userDrawn="1"/>
        </p:nvSpPr>
        <p:spPr>
          <a:xfrm>
            <a:off x="775747" y="5781598"/>
            <a:ext cx="2844800" cy="365125"/>
          </a:xfrm>
          <a:prstGeom prst="rect">
            <a:avLst/>
          </a:prstGeom>
        </p:spPr>
        <p:txBody>
          <a:bodyPr vert="horz" lIns="121920" tIns="60960" rIns="121920" bIns="60960" rtlCol="0" anchor="ctr"/>
          <a:lstStyle>
            <a:defPPr>
              <a:defRPr lang="nb-NO"/>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nb-NO" sz="1600"/>
          </a:p>
        </p:txBody>
      </p:sp>
      <p:sp>
        <p:nvSpPr>
          <p:cNvPr id="13" name="Plassholder for tekst 12"/>
          <p:cNvSpPr>
            <a:spLocks noGrp="1"/>
          </p:cNvSpPr>
          <p:nvPr>
            <p:ph type="body" sz="quarter" idx="13" hasCustomPrompt="1"/>
          </p:nvPr>
        </p:nvSpPr>
        <p:spPr>
          <a:xfrm>
            <a:off x="756171" y="6614522"/>
            <a:ext cx="3397251" cy="243479"/>
          </a:xfrm>
        </p:spPr>
        <p:txBody>
          <a:bodyPr>
            <a:noAutofit/>
          </a:bodyPr>
          <a:lstStyle>
            <a:lvl1pPr marL="0" indent="0">
              <a:buNone/>
              <a:defRPr sz="1067"/>
            </a:lvl1pPr>
            <a:lvl2pPr marL="609585" indent="0">
              <a:buNone/>
              <a:defRPr sz="1600"/>
            </a:lvl2pPr>
            <a:lvl3pPr marL="1219170" indent="0">
              <a:buNone/>
              <a:defRPr sz="1600"/>
            </a:lvl3pPr>
            <a:lvl4pPr marL="1828754" indent="0">
              <a:buNone/>
              <a:defRPr sz="1600"/>
            </a:lvl4pPr>
            <a:lvl5pPr marL="2438339" indent="0">
              <a:buNone/>
              <a:defRPr sz="1600"/>
            </a:lvl5pPr>
          </a:lstStyle>
          <a:p>
            <a:pPr lvl="0"/>
            <a:r>
              <a:rPr lang="nb-NO"/>
              <a:t>Kilde:</a:t>
            </a:r>
          </a:p>
        </p:txBody>
      </p:sp>
      <p:pic>
        <p:nvPicPr>
          <p:cNvPr id="14" name="Bilde 13" descr="NI-logo-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59545" y="469542"/>
            <a:ext cx="2423964" cy="510228"/>
          </a:xfrm>
          <a:prstGeom prst="rect">
            <a:avLst/>
          </a:prstGeom>
        </p:spPr>
      </p:pic>
    </p:spTree>
    <p:extLst>
      <p:ext uri="{BB962C8B-B14F-4D97-AF65-F5344CB8AC3E}">
        <p14:creationId xmlns:p14="http://schemas.microsoft.com/office/powerpoint/2010/main" val="56164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Date Placeholder 2"/>
          <p:cNvSpPr>
            <a:spLocks noGrp="1"/>
          </p:cNvSpPr>
          <p:nvPr>
            <p:ph type="dt" sz="half" idx="10"/>
          </p:nvPr>
        </p:nvSpPr>
        <p:spPr/>
        <p:txBody>
          <a:bodyPr/>
          <a:lstStyle/>
          <a:p>
            <a:fld id="{5089153B-E4D4-4EF4-B1A3-D51BAE6A9278}" type="datetimeFigureOut">
              <a:rPr lang="en-US" smtClean="0"/>
              <a:t>11/22/2022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9CB887-D9F1-4A0E-8499-D9B6FA9A61F7}" type="slidenum">
              <a:rPr lang="en-US" smtClean="0"/>
              <a:t>‹#›</a:t>
            </a:fld>
            <a:endParaRPr lang="en-US"/>
          </a:p>
        </p:txBody>
      </p:sp>
    </p:spTree>
    <p:extLst>
      <p:ext uri="{BB962C8B-B14F-4D97-AF65-F5344CB8AC3E}">
        <p14:creationId xmlns:p14="http://schemas.microsoft.com/office/powerpoint/2010/main" val="9131985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775747" y="1816267"/>
            <a:ext cx="5218653" cy="4309897"/>
          </a:xfrm>
        </p:spPr>
        <p:txBody>
          <a:bodyPr/>
          <a:lstStyle>
            <a:lvl1pPr>
              <a:defRPr sz="34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291119" y="1816267"/>
            <a:ext cx="5319663" cy="4309897"/>
          </a:xfrm>
        </p:spPr>
        <p:txBody>
          <a:bodyPr/>
          <a:lstStyle>
            <a:lvl1pPr>
              <a:defRPr sz="34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Rektangel 7"/>
          <p:cNvSpPr/>
          <p:nvPr userDrawn="1"/>
        </p:nvSpPr>
        <p:spPr>
          <a:xfrm>
            <a:off x="2" y="0"/>
            <a:ext cx="217588" cy="6858000"/>
          </a:xfrm>
          <a:prstGeom prst="rect">
            <a:avLst/>
          </a:prstGeom>
          <a:solidFill>
            <a:srgbClr val="6BA4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p>
        </p:txBody>
      </p:sp>
      <p:cxnSp>
        <p:nvCxnSpPr>
          <p:cNvPr id="9" name="Rett linje 8"/>
          <p:cNvCxnSpPr/>
          <p:nvPr userDrawn="1"/>
        </p:nvCxnSpPr>
        <p:spPr>
          <a:xfrm>
            <a:off x="666362" y="267544"/>
            <a:ext cx="11054988" cy="0"/>
          </a:xfrm>
          <a:prstGeom prst="line">
            <a:avLst/>
          </a:prstGeom>
          <a:ln w="9525" cmpd="sng">
            <a:solidFill>
              <a:srgbClr val="6BA4B8"/>
            </a:solidFill>
          </a:ln>
          <a:effectLst/>
        </p:spPr>
        <p:style>
          <a:lnRef idx="2">
            <a:schemeClr val="accent1"/>
          </a:lnRef>
          <a:fillRef idx="0">
            <a:schemeClr val="accent1"/>
          </a:fillRef>
          <a:effectRef idx="1">
            <a:schemeClr val="accent1"/>
          </a:effectRef>
          <a:fontRef idx="minor">
            <a:schemeClr val="tx1"/>
          </a:fontRef>
        </p:style>
      </p:cxnSp>
      <p:cxnSp>
        <p:nvCxnSpPr>
          <p:cNvPr id="10" name="Rett linje 9"/>
          <p:cNvCxnSpPr/>
          <p:nvPr userDrawn="1"/>
        </p:nvCxnSpPr>
        <p:spPr>
          <a:xfrm>
            <a:off x="666362" y="6574811"/>
            <a:ext cx="11054988" cy="0"/>
          </a:xfrm>
          <a:prstGeom prst="line">
            <a:avLst/>
          </a:prstGeom>
          <a:ln w="9525" cmpd="sng">
            <a:solidFill>
              <a:srgbClr val="6BA4B8"/>
            </a:solidFill>
          </a:ln>
          <a:effectLst/>
        </p:spPr>
        <p:style>
          <a:lnRef idx="2">
            <a:schemeClr val="accent1"/>
          </a:lnRef>
          <a:fillRef idx="0">
            <a:schemeClr val="accent1"/>
          </a:fillRef>
          <a:effectRef idx="1">
            <a:schemeClr val="accent1"/>
          </a:effectRef>
          <a:fontRef idx="minor">
            <a:schemeClr val="tx1"/>
          </a:fontRef>
        </p:style>
      </p:cxnSp>
      <p:sp>
        <p:nvSpPr>
          <p:cNvPr id="11" name="Plassholder for dato 3"/>
          <p:cNvSpPr>
            <a:spLocks noGrp="1"/>
          </p:cNvSpPr>
          <p:nvPr>
            <p:ph type="dt" sz="half" idx="10"/>
          </p:nvPr>
        </p:nvSpPr>
        <p:spPr>
          <a:xfrm>
            <a:off x="775747" y="6207356"/>
            <a:ext cx="2844800" cy="365125"/>
          </a:xfrm>
        </p:spPr>
        <p:txBody>
          <a:bodyPr/>
          <a:lstStyle/>
          <a:p>
            <a:endParaRPr lang="nb-NO"/>
          </a:p>
        </p:txBody>
      </p:sp>
      <p:sp>
        <p:nvSpPr>
          <p:cNvPr id="12" name="Plassholder for bunntekst 4"/>
          <p:cNvSpPr>
            <a:spLocks noGrp="1"/>
          </p:cNvSpPr>
          <p:nvPr>
            <p:ph type="ftr" sz="quarter" idx="11"/>
          </p:nvPr>
        </p:nvSpPr>
        <p:spPr>
          <a:xfrm>
            <a:off x="4165600" y="6207356"/>
            <a:ext cx="3860800" cy="365125"/>
          </a:xfrm>
        </p:spPr>
        <p:txBody>
          <a:bodyPr/>
          <a:lstStyle/>
          <a:p>
            <a:endParaRPr lang="nb-NO"/>
          </a:p>
        </p:txBody>
      </p:sp>
      <p:sp>
        <p:nvSpPr>
          <p:cNvPr id="13" name="Plassholder for lysbildenummer 5"/>
          <p:cNvSpPr>
            <a:spLocks noGrp="1"/>
          </p:cNvSpPr>
          <p:nvPr>
            <p:ph type="sldNum" sz="quarter" idx="12"/>
          </p:nvPr>
        </p:nvSpPr>
        <p:spPr>
          <a:xfrm>
            <a:off x="8765980" y="6207356"/>
            <a:ext cx="2844800" cy="365125"/>
          </a:xfrm>
        </p:spPr>
        <p:txBody>
          <a:bodyPr/>
          <a:lstStyle/>
          <a:p>
            <a:fld id="{37613E94-8008-EF45-8DEF-8CC2B7F435A0}" type="slidenum">
              <a:t>‹#›</a:t>
            </a:fld>
            <a:endParaRPr lang="nb-NO"/>
          </a:p>
        </p:txBody>
      </p:sp>
      <p:sp>
        <p:nvSpPr>
          <p:cNvPr id="15" name="Tittel 1"/>
          <p:cNvSpPr>
            <a:spLocks noGrp="1"/>
          </p:cNvSpPr>
          <p:nvPr>
            <p:ph type="title"/>
          </p:nvPr>
        </p:nvSpPr>
        <p:spPr>
          <a:xfrm>
            <a:off x="775747" y="695292"/>
            <a:ext cx="8971712" cy="921005"/>
          </a:xfrm>
        </p:spPr>
        <p:txBody>
          <a:bodyPr>
            <a:normAutofit/>
          </a:bodyPr>
          <a:lstStyle>
            <a:lvl1pPr>
              <a:defRPr sz="4267" b="1">
                <a:solidFill>
                  <a:srgbClr val="6BA4B8"/>
                </a:solidFill>
              </a:defRPr>
            </a:lvl1pPr>
          </a:lstStyle>
          <a:p>
            <a:r>
              <a:rPr lang="nb-NO"/>
              <a:t>Klikk for å redigere tittelstil</a:t>
            </a:r>
            <a:endParaRPr lang="nb-NO" dirty="0"/>
          </a:p>
        </p:txBody>
      </p:sp>
      <p:sp>
        <p:nvSpPr>
          <p:cNvPr id="14" name="Plassholder for tekst 12"/>
          <p:cNvSpPr>
            <a:spLocks noGrp="1"/>
          </p:cNvSpPr>
          <p:nvPr>
            <p:ph type="body" sz="quarter" idx="13" hasCustomPrompt="1"/>
          </p:nvPr>
        </p:nvSpPr>
        <p:spPr>
          <a:xfrm>
            <a:off x="756171" y="6614522"/>
            <a:ext cx="3397251" cy="243479"/>
          </a:xfrm>
        </p:spPr>
        <p:txBody>
          <a:bodyPr>
            <a:noAutofit/>
          </a:bodyPr>
          <a:lstStyle>
            <a:lvl1pPr marL="0" indent="0">
              <a:buNone/>
              <a:defRPr sz="1067"/>
            </a:lvl1pPr>
            <a:lvl2pPr marL="609585" indent="0">
              <a:buNone/>
              <a:defRPr sz="1600"/>
            </a:lvl2pPr>
            <a:lvl3pPr marL="1219170" indent="0">
              <a:buNone/>
              <a:defRPr sz="1600"/>
            </a:lvl3pPr>
            <a:lvl4pPr marL="1828754" indent="0">
              <a:buNone/>
              <a:defRPr sz="1600"/>
            </a:lvl4pPr>
            <a:lvl5pPr marL="2438339" indent="0">
              <a:buNone/>
              <a:defRPr sz="1600"/>
            </a:lvl5pPr>
          </a:lstStyle>
          <a:p>
            <a:pPr lvl="0"/>
            <a:r>
              <a:rPr lang="nb-NO"/>
              <a:t>Kilde:</a:t>
            </a:r>
          </a:p>
        </p:txBody>
      </p:sp>
      <p:pic>
        <p:nvPicPr>
          <p:cNvPr id="17" name="Bilde 16" descr="NI-logo-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59545" y="469542"/>
            <a:ext cx="2423964" cy="510228"/>
          </a:xfrm>
          <a:prstGeom prst="rect">
            <a:avLst/>
          </a:prstGeom>
        </p:spPr>
      </p:pic>
    </p:spTree>
    <p:extLst>
      <p:ext uri="{BB962C8B-B14F-4D97-AF65-F5344CB8AC3E}">
        <p14:creationId xmlns:p14="http://schemas.microsoft.com/office/powerpoint/2010/main" val="3207366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775747" y="1829223"/>
            <a:ext cx="5220771"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nb-NO"/>
              <a:t>Klikk for å redigere tekststiler i malen</a:t>
            </a:r>
          </a:p>
        </p:txBody>
      </p:sp>
      <p:sp>
        <p:nvSpPr>
          <p:cNvPr id="4" name="Plassholder for innhold 3"/>
          <p:cNvSpPr>
            <a:spLocks noGrp="1"/>
          </p:cNvSpPr>
          <p:nvPr>
            <p:ph sz="half" idx="2"/>
          </p:nvPr>
        </p:nvSpPr>
        <p:spPr>
          <a:xfrm>
            <a:off x="775747" y="2468986"/>
            <a:ext cx="5220771" cy="3657177"/>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tekst 4"/>
          <p:cNvSpPr>
            <a:spLocks noGrp="1"/>
          </p:cNvSpPr>
          <p:nvPr>
            <p:ph type="body" sz="quarter" idx="3"/>
          </p:nvPr>
        </p:nvSpPr>
        <p:spPr>
          <a:xfrm>
            <a:off x="6328960" y="1829223"/>
            <a:ext cx="5253440"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nb-NO"/>
              <a:t>Klikk for å redigere tekststiler i malen</a:t>
            </a:r>
          </a:p>
        </p:txBody>
      </p:sp>
      <p:sp>
        <p:nvSpPr>
          <p:cNvPr id="6" name="Plassholder for innhold 5"/>
          <p:cNvSpPr>
            <a:spLocks noGrp="1"/>
          </p:cNvSpPr>
          <p:nvPr>
            <p:ph sz="quarter" idx="4"/>
          </p:nvPr>
        </p:nvSpPr>
        <p:spPr>
          <a:xfrm>
            <a:off x="6328960" y="2468985"/>
            <a:ext cx="5253440" cy="3657179"/>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0" name="Rektangel 9"/>
          <p:cNvSpPr/>
          <p:nvPr userDrawn="1"/>
        </p:nvSpPr>
        <p:spPr>
          <a:xfrm>
            <a:off x="2" y="0"/>
            <a:ext cx="217588" cy="6858000"/>
          </a:xfrm>
          <a:prstGeom prst="rect">
            <a:avLst/>
          </a:prstGeom>
          <a:solidFill>
            <a:srgbClr val="6BA4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p>
        </p:txBody>
      </p:sp>
      <p:cxnSp>
        <p:nvCxnSpPr>
          <p:cNvPr id="11" name="Rett linje 10"/>
          <p:cNvCxnSpPr/>
          <p:nvPr userDrawn="1"/>
        </p:nvCxnSpPr>
        <p:spPr>
          <a:xfrm>
            <a:off x="666362" y="267544"/>
            <a:ext cx="11054988" cy="0"/>
          </a:xfrm>
          <a:prstGeom prst="line">
            <a:avLst/>
          </a:prstGeom>
          <a:ln w="9525" cmpd="sng">
            <a:solidFill>
              <a:srgbClr val="6BA4B8"/>
            </a:solidFill>
          </a:ln>
          <a:effectLst/>
        </p:spPr>
        <p:style>
          <a:lnRef idx="2">
            <a:schemeClr val="accent1"/>
          </a:lnRef>
          <a:fillRef idx="0">
            <a:schemeClr val="accent1"/>
          </a:fillRef>
          <a:effectRef idx="1">
            <a:schemeClr val="accent1"/>
          </a:effectRef>
          <a:fontRef idx="minor">
            <a:schemeClr val="tx1"/>
          </a:fontRef>
        </p:style>
      </p:cxnSp>
      <p:cxnSp>
        <p:nvCxnSpPr>
          <p:cNvPr id="12" name="Rett linje 11"/>
          <p:cNvCxnSpPr/>
          <p:nvPr userDrawn="1"/>
        </p:nvCxnSpPr>
        <p:spPr>
          <a:xfrm>
            <a:off x="666362" y="6574811"/>
            <a:ext cx="11054988" cy="0"/>
          </a:xfrm>
          <a:prstGeom prst="line">
            <a:avLst/>
          </a:prstGeom>
          <a:ln w="9525" cmpd="sng">
            <a:solidFill>
              <a:srgbClr val="6BA4B8"/>
            </a:solidFill>
          </a:ln>
          <a:effectLst/>
        </p:spPr>
        <p:style>
          <a:lnRef idx="2">
            <a:schemeClr val="accent1"/>
          </a:lnRef>
          <a:fillRef idx="0">
            <a:schemeClr val="accent1"/>
          </a:fillRef>
          <a:effectRef idx="1">
            <a:schemeClr val="accent1"/>
          </a:effectRef>
          <a:fontRef idx="minor">
            <a:schemeClr val="tx1"/>
          </a:fontRef>
        </p:style>
      </p:cxnSp>
      <p:sp>
        <p:nvSpPr>
          <p:cNvPr id="13" name="Plassholder for dato 3"/>
          <p:cNvSpPr>
            <a:spLocks noGrp="1"/>
          </p:cNvSpPr>
          <p:nvPr>
            <p:ph type="dt" sz="half" idx="10"/>
          </p:nvPr>
        </p:nvSpPr>
        <p:spPr>
          <a:xfrm>
            <a:off x="775747" y="6207356"/>
            <a:ext cx="2844800" cy="365125"/>
          </a:xfrm>
        </p:spPr>
        <p:txBody>
          <a:bodyPr/>
          <a:lstStyle/>
          <a:p>
            <a:endParaRPr lang="nb-NO"/>
          </a:p>
        </p:txBody>
      </p:sp>
      <p:sp>
        <p:nvSpPr>
          <p:cNvPr id="14" name="Plassholder for bunntekst 4"/>
          <p:cNvSpPr>
            <a:spLocks noGrp="1"/>
          </p:cNvSpPr>
          <p:nvPr>
            <p:ph type="ftr" sz="quarter" idx="11"/>
          </p:nvPr>
        </p:nvSpPr>
        <p:spPr>
          <a:xfrm>
            <a:off x="4165600" y="6207356"/>
            <a:ext cx="3860800" cy="365125"/>
          </a:xfrm>
        </p:spPr>
        <p:txBody>
          <a:bodyPr/>
          <a:lstStyle/>
          <a:p>
            <a:endParaRPr lang="nb-NO"/>
          </a:p>
        </p:txBody>
      </p:sp>
      <p:sp>
        <p:nvSpPr>
          <p:cNvPr id="15" name="Plassholder for lysbildenummer 5"/>
          <p:cNvSpPr>
            <a:spLocks noGrp="1"/>
          </p:cNvSpPr>
          <p:nvPr>
            <p:ph type="sldNum" sz="quarter" idx="12"/>
          </p:nvPr>
        </p:nvSpPr>
        <p:spPr>
          <a:xfrm>
            <a:off x="8765980" y="6207356"/>
            <a:ext cx="2844800" cy="365125"/>
          </a:xfrm>
        </p:spPr>
        <p:txBody>
          <a:bodyPr/>
          <a:lstStyle/>
          <a:p>
            <a:fld id="{37613E94-8008-EF45-8DEF-8CC2B7F435A0}" type="slidenum">
              <a:t>‹#›</a:t>
            </a:fld>
            <a:endParaRPr lang="nb-NO"/>
          </a:p>
        </p:txBody>
      </p:sp>
      <p:sp>
        <p:nvSpPr>
          <p:cNvPr id="17" name="Tittel 1"/>
          <p:cNvSpPr>
            <a:spLocks noGrp="1"/>
          </p:cNvSpPr>
          <p:nvPr>
            <p:ph type="title"/>
          </p:nvPr>
        </p:nvSpPr>
        <p:spPr>
          <a:xfrm>
            <a:off x="775749" y="695292"/>
            <a:ext cx="8945391" cy="921005"/>
          </a:xfrm>
        </p:spPr>
        <p:txBody>
          <a:bodyPr>
            <a:normAutofit/>
          </a:bodyPr>
          <a:lstStyle>
            <a:lvl1pPr>
              <a:defRPr sz="4267" b="1">
                <a:solidFill>
                  <a:srgbClr val="6BA4B8"/>
                </a:solidFill>
              </a:defRPr>
            </a:lvl1pPr>
          </a:lstStyle>
          <a:p>
            <a:r>
              <a:rPr lang="nb-NO"/>
              <a:t>Klikk for å redigere tittelstil</a:t>
            </a:r>
            <a:endParaRPr lang="nb-NO" dirty="0"/>
          </a:p>
        </p:txBody>
      </p:sp>
      <p:sp>
        <p:nvSpPr>
          <p:cNvPr id="16" name="Plassholder for tekst 12"/>
          <p:cNvSpPr>
            <a:spLocks noGrp="1"/>
          </p:cNvSpPr>
          <p:nvPr>
            <p:ph type="body" sz="quarter" idx="13" hasCustomPrompt="1"/>
          </p:nvPr>
        </p:nvSpPr>
        <p:spPr>
          <a:xfrm>
            <a:off x="756171" y="6614522"/>
            <a:ext cx="3397251" cy="243479"/>
          </a:xfrm>
        </p:spPr>
        <p:txBody>
          <a:bodyPr>
            <a:noAutofit/>
          </a:bodyPr>
          <a:lstStyle>
            <a:lvl1pPr marL="0" indent="0">
              <a:buNone/>
              <a:defRPr sz="1067"/>
            </a:lvl1pPr>
            <a:lvl2pPr marL="609585" indent="0">
              <a:buNone/>
              <a:defRPr sz="1600"/>
            </a:lvl2pPr>
            <a:lvl3pPr marL="1219170" indent="0">
              <a:buNone/>
              <a:defRPr sz="1600"/>
            </a:lvl3pPr>
            <a:lvl4pPr marL="1828754" indent="0">
              <a:buNone/>
              <a:defRPr sz="1600"/>
            </a:lvl4pPr>
            <a:lvl5pPr marL="2438339" indent="0">
              <a:buNone/>
              <a:defRPr sz="1600"/>
            </a:lvl5pPr>
          </a:lstStyle>
          <a:p>
            <a:pPr lvl="0"/>
            <a:r>
              <a:rPr lang="nb-NO"/>
              <a:t>Kilde:</a:t>
            </a:r>
          </a:p>
        </p:txBody>
      </p:sp>
      <p:pic>
        <p:nvPicPr>
          <p:cNvPr id="19" name="Bilde 18" descr="NI-logo-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59545" y="469542"/>
            <a:ext cx="2423964" cy="510228"/>
          </a:xfrm>
          <a:prstGeom prst="rect">
            <a:avLst/>
          </a:prstGeom>
        </p:spPr>
      </p:pic>
    </p:spTree>
    <p:extLst>
      <p:ext uri="{BB962C8B-B14F-4D97-AF65-F5344CB8AC3E}">
        <p14:creationId xmlns:p14="http://schemas.microsoft.com/office/powerpoint/2010/main" val="356055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6" name="Rektangel 5"/>
          <p:cNvSpPr/>
          <p:nvPr userDrawn="1"/>
        </p:nvSpPr>
        <p:spPr>
          <a:xfrm>
            <a:off x="2" y="0"/>
            <a:ext cx="217588" cy="6858000"/>
          </a:xfrm>
          <a:prstGeom prst="rect">
            <a:avLst/>
          </a:prstGeom>
          <a:solidFill>
            <a:srgbClr val="6BA4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p>
        </p:txBody>
      </p:sp>
      <p:cxnSp>
        <p:nvCxnSpPr>
          <p:cNvPr id="7" name="Rett linje 6"/>
          <p:cNvCxnSpPr/>
          <p:nvPr userDrawn="1"/>
        </p:nvCxnSpPr>
        <p:spPr>
          <a:xfrm>
            <a:off x="666362" y="267544"/>
            <a:ext cx="11054988" cy="0"/>
          </a:xfrm>
          <a:prstGeom prst="line">
            <a:avLst/>
          </a:prstGeom>
          <a:ln w="9525" cmpd="sng">
            <a:solidFill>
              <a:srgbClr val="6BA4B8"/>
            </a:solidFill>
          </a:ln>
          <a:effectLst/>
        </p:spPr>
        <p:style>
          <a:lnRef idx="2">
            <a:schemeClr val="accent1"/>
          </a:lnRef>
          <a:fillRef idx="0">
            <a:schemeClr val="accent1"/>
          </a:fillRef>
          <a:effectRef idx="1">
            <a:schemeClr val="accent1"/>
          </a:effectRef>
          <a:fontRef idx="minor">
            <a:schemeClr val="tx1"/>
          </a:fontRef>
        </p:style>
      </p:cxnSp>
      <p:cxnSp>
        <p:nvCxnSpPr>
          <p:cNvPr id="8" name="Rett linje 7"/>
          <p:cNvCxnSpPr/>
          <p:nvPr userDrawn="1"/>
        </p:nvCxnSpPr>
        <p:spPr>
          <a:xfrm>
            <a:off x="666362" y="6574811"/>
            <a:ext cx="11054988" cy="0"/>
          </a:xfrm>
          <a:prstGeom prst="line">
            <a:avLst/>
          </a:prstGeom>
          <a:ln w="9525" cmpd="sng">
            <a:solidFill>
              <a:srgbClr val="6BA4B8"/>
            </a:solidFill>
          </a:ln>
          <a:effectLst/>
        </p:spPr>
        <p:style>
          <a:lnRef idx="2">
            <a:schemeClr val="accent1"/>
          </a:lnRef>
          <a:fillRef idx="0">
            <a:schemeClr val="accent1"/>
          </a:fillRef>
          <a:effectRef idx="1">
            <a:schemeClr val="accent1"/>
          </a:effectRef>
          <a:fontRef idx="minor">
            <a:schemeClr val="tx1"/>
          </a:fontRef>
        </p:style>
      </p:cxnSp>
      <p:sp>
        <p:nvSpPr>
          <p:cNvPr id="9" name="Plassholder for dato 3"/>
          <p:cNvSpPr>
            <a:spLocks noGrp="1"/>
          </p:cNvSpPr>
          <p:nvPr>
            <p:ph type="dt" sz="half" idx="10"/>
          </p:nvPr>
        </p:nvSpPr>
        <p:spPr>
          <a:xfrm>
            <a:off x="775747" y="6207356"/>
            <a:ext cx="2844800" cy="365125"/>
          </a:xfrm>
        </p:spPr>
        <p:txBody>
          <a:bodyPr/>
          <a:lstStyle/>
          <a:p>
            <a:endParaRPr lang="nb-NO"/>
          </a:p>
        </p:txBody>
      </p:sp>
      <p:sp>
        <p:nvSpPr>
          <p:cNvPr id="10" name="Plassholder for bunntekst 4"/>
          <p:cNvSpPr>
            <a:spLocks noGrp="1"/>
          </p:cNvSpPr>
          <p:nvPr>
            <p:ph type="ftr" sz="quarter" idx="11"/>
          </p:nvPr>
        </p:nvSpPr>
        <p:spPr>
          <a:xfrm>
            <a:off x="4165600" y="6207356"/>
            <a:ext cx="3860800" cy="365125"/>
          </a:xfrm>
        </p:spPr>
        <p:txBody>
          <a:bodyPr/>
          <a:lstStyle/>
          <a:p>
            <a:endParaRPr lang="nb-NO"/>
          </a:p>
        </p:txBody>
      </p:sp>
      <p:sp>
        <p:nvSpPr>
          <p:cNvPr id="11" name="Plassholder for lysbildenummer 5"/>
          <p:cNvSpPr>
            <a:spLocks noGrp="1"/>
          </p:cNvSpPr>
          <p:nvPr>
            <p:ph type="sldNum" sz="quarter" idx="12"/>
          </p:nvPr>
        </p:nvSpPr>
        <p:spPr>
          <a:xfrm>
            <a:off x="8765980" y="6207356"/>
            <a:ext cx="2844800" cy="365125"/>
          </a:xfrm>
        </p:spPr>
        <p:txBody>
          <a:bodyPr/>
          <a:lstStyle/>
          <a:p>
            <a:fld id="{37613E94-8008-EF45-8DEF-8CC2B7F435A0}" type="slidenum">
              <a:t>‹#›</a:t>
            </a:fld>
            <a:endParaRPr lang="nb-NO"/>
          </a:p>
        </p:txBody>
      </p:sp>
      <p:sp>
        <p:nvSpPr>
          <p:cNvPr id="13" name="Tittel 1"/>
          <p:cNvSpPr>
            <a:spLocks noGrp="1"/>
          </p:cNvSpPr>
          <p:nvPr>
            <p:ph type="title"/>
          </p:nvPr>
        </p:nvSpPr>
        <p:spPr>
          <a:xfrm>
            <a:off x="775747" y="695292"/>
            <a:ext cx="8962939" cy="921005"/>
          </a:xfrm>
        </p:spPr>
        <p:txBody>
          <a:bodyPr>
            <a:normAutofit/>
          </a:bodyPr>
          <a:lstStyle>
            <a:lvl1pPr>
              <a:defRPr sz="4267" b="1">
                <a:solidFill>
                  <a:srgbClr val="6BA4B8"/>
                </a:solidFill>
              </a:defRPr>
            </a:lvl1pPr>
          </a:lstStyle>
          <a:p>
            <a:r>
              <a:rPr lang="nb-NO"/>
              <a:t>Klikk for å redigere tittelstil</a:t>
            </a:r>
            <a:endParaRPr lang="nb-NO" dirty="0"/>
          </a:p>
        </p:txBody>
      </p:sp>
      <p:sp>
        <p:nvSpPr>
          <p:cNvPr id="12" name="Plassholder for tekst 12"/>
          <p:cNvSpPr>
            <a:spLocks noGrp="1"/>
          </p:cNvSpPr>
          <p:nvPr>
            <p:ph type="body" sz="quarter" idx="13" hasCustomPrompt="1"/>
          </p:nvPr>
        </p:nvSpPr>
        <p:spPr>
          <a:xfrm>
            <a:off x="756171" y="6614522"/>
            <a:ext cx="3397251" cy="243479"/>
          </a:xfrm>
        </p:spPr>
        <p:txBody>
          <a:bodyPr>
            <a:noAutofit/>
          </a:bodyPr>
          <a:lstStyle>
            <a:lvl1pPr marL="0" indent="0">
              <a:buNone/>
              <a:defRPr sz="1067"/>
            </a:lvl1pPr>
            <a:lvl2pPr marL="609585" indent="0">
              <a:buNone/>
              <a:defRPr sz="1600"/>
            </a:lvl2pPr>
            <a:lvl3pPr marL="1219170" indent="0">
              <a:buNone/>
              <a:defRPr sz="1600"/>
            </a:lvl3pPr>
            <a:lvl4pPr marL="1828754" indent="0">
              <a:buNone/>
              <a:defRPr sz="1600"/>
            </a:lvl4pPr>
            <a:lvl5pPr marL="2438339" indent="0">
              <a:buNone/>
              <a:defRPr sz="1600"/>
            </a:lvl5pPr>
          </a:lstStyle>
          <a:p>
            <a:pPr lvl="0"/>
            <a:r>
              <a:rPr lang="nb-NO"/>
              <a:t>Kilde:</a:t>
            </a:r>
          </a:p>
        </p:txBody>
      </p:sp>
      <p:pic>
        <p:nvPicPr>
          <p:cNvPr id="16" name="Bilde 15" descr="NI-logo-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59545" y="469542"/>
            <a:ext cx="2423964" cy="510228"/>
          </a:xfrm>
          <a:prstGeom prst="rect">
            <a:avLst/>
          </a:prstGeom>
        </p:spPr>
      </p:pic>
    </p:spTree>
    <p:extLst>
      <p:ext uri="{BB962C8B-B14F-4D97-AF65-F5344CB8AC3E}">
        <p14:creationId xmlns:p14="http://schemas.microsoft.com/office/powerpoint/2010/main" val="3413623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5" name="Rektangel 4"/>
          <p:cNvSpPr/>
          <p:nvPr userDrawn="1"/>
        </p:nvSpPr>
        <p:spPr>
          <a:xfrm>
            <a:off x="2" y="0"/>
            <a:ext cx="217588" cy="6858000"/>
          </a:xfrm>
          <a:prstGeom prst="rect">
            <a:avLst/>
          </a:prstGeom>
          <a:solidFill>
            <a:srgbClr val="6BA4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p>
        </p:txBody>
      </p:sp>
      <p:cxnSp>
        <p:nvCxnSpPr>
          <p:cNvPr id="6" name="Rett linje 5"/>
          <p:cNvCxnSpPr/>
          <p:nvPr userDrawn="1"/>
        </p:nvCxnSpPr>
        <p:spPr>
          <a:xfrm>
            <a:off x="666362" y="267544"/>
            <a:ext cx="11054988" cy="0"/>
          </a:xfrm>
          <a:prstGeom prst="line">
            <a:avLst/>
          </a:prstGeom>
          <a:ln w="9525" cmpd="sng">
            <a:solidFill>
              <a:srgbClr val="6BA4B8"/>
            </a:solidFill>
          </a:ln>
          <a:effectLst/>
        </p:spPr>
        <p:style>
          <a:lnRef idx="2">
            <a:schemeClr val="accent1"/>
          </a:lnRef>
          <a:fillRef idx="0">
            <a:schemeClr val="accent1"/>
          </a:fillRef>
          <a:effectRef idx="1">
            <a:schemeClr val="accent1"/>
          </a:effectRef>
          <a:fontRef idx="minor">
            <a:schemeClr val="tx1"/>
          </a:fontRef>
        </p:style>
      </p:cxnSp>
      <p:cxnSp>
        <p:nvCxnSpPr>
          <p:cNvPr id="7" name="Rett linje 6"/>
          <p:cNvCxnSpPr/>
          <p:nvPr userDrawn="1"/>
        </p:nvCxnSpPr>
        <p:spPr>
          <a:xfrm>
            <a:off x="666362" y="6574811"/>
            <a:ext cx="11054988" cy="0"/>
          </a:xfrm>
          <a:prstGeom prst="line">
            <a:avLst/>
          </a:prstGeom>
          <a:ln w="9525" cmpd="sng">
            <a:solidFill>
              <a:srgbClr val="6BA4B8"/>
            </a:solidFill>
          </a:ln>
          <a:effectLst/>
        </p:spPr>
        <p:style>
          <a:lnRef idx="2">
            <a:schemeClr val="accent1"/>
          </a:lnRef>
          <a:fillRef idx="0">
            <a:schemeClr val="accent1"/>
          </a:fillRef>
          <a:effectRef idx="1">
            <a:schemeClr val="accent1"/>
          </a:effectRef>
          <a:fontRef idx="minor">
            <a:schemeClr val="tx1"/>
          </a:fontRef>
        </p:style>
      </p:cxnSp>
      <p:sp>
        <p:nvSpPr>
          <p:cNvPr id="8" name="Plassholder for dato 3"/>
          <p:cNvSpPr>
            <a:spLocks noGrp="1"/>
          </p:cNvSpPr>
          <p:nvPr>
            <p:ph type="dt" sz="half" idx="10"/>
          </p:nvPr>
        </p:nvSpPr>
        <p:spPr>
          <a:xfrm>
            <a:off x="775747" y="6207356"/>
            <a:ext cx="2844800" cy="365125"/>
          </a:xfrm>
        </p:spPr>
        <p:txBody>
          <a:bodyPr/>
          <a:lstStyle/>
          <a:p>
            <a:endParaRPr lang="nb-NO"/>
          </a:p>
        </p:txBody>
      </p:sp>
      <p:sp>
        <p:nvSpPr>
          <p:cNvPr id="9" name="Plassholder for bunntekst 4"/>
          <p:cNvSpPr>
            <a:spLocks noGrp="1"/>
          </p:cNvSpPr>
          <p:nvPr>
            <p:ph type="ftr" sz="quarter" idx="11"/>
          </p:nvPr>
        </p:nvSpPr>
        <p:spPr>
          <a:xfrm>
            <a:off x="4165600" y="6207356"/>
            <a:ext cx="3860800" cy="365125"/>
          </a:xfrm>
        </p:spPr>
        <p:txBody>
          <a:bodyPr/>
          <a:lstStyle/>
          <a:p>
            <a:endParaRPr lang="nb-NO"/>
          </a:p>
        </p:txBody>
      </p:sp>
      <p:sp>
        <p:nvSpPr>
          <p:cNvPr id="10" name="Plassholder for lysbildenummer 5"/>
          <p:cNvSpPr>
            <a:spLocks noGrp="1"/>
          </p:cNvSpPr>
          <p:nvPr>
            <p:ph type="sldNum" sz="quarter" idx="12"/>
          </p:nvPr>
        </p:nvSpPr>
        <p:spPr>
          <a:xfrm>
            <a:off x="8765980" y="6207356"/>
            <a:ext cx="2844800" cy="365125"/>
          </a:xfrm>
        </p:spPr>
        <p:txBody>
          <a:bodyPr/>
          <a:lstStyle/>
          <a:p>
            <a:fld id="{37613E94-8008-EF45-8DEF-8CC2B7F435A0}" type="slidenum">
              <a:t>‹#›</a:t>
            </a:fld>
            <a:endParaRPr lang="nb-NO"/>
          </a:p>
        </p:txBody>
      </p:sp>
      <p:sp>
        <p:nvSpPr>
          <p:cNvPr id="11" name="Plassholder for tekst 12"/>
          <p:cNvSpPr>
            <a:spLocks noGrp="1"/>
          </p:cNvSpPr>
          <p:nvPr>
            <p:ph type="body" sz="quarter" idx="13" hasCustomPrompt="1"/>
          </p:nvPr>
        </p:nvSpPr>
        <p:spPr>
          <a:xfrm>
            <a:off x="756171" y="6614522"/>
            <a:ext cx="3397251" cy="243479"/>
          </a:xfrm>
        </p:spPr>
        <p:txBody>
          <a:bodyPr>
            <a:noAutofit/>
          </a:bodyPr>
          <a:lstStyle>
            <a:lvl1pPr marL="0" indent="0">
              <a:buNone/>
              <a:defRPr sz="1067"/>
            </a:lvl1pPr>
            <a:lvl2pPr marL="609585" indent="0">
              <a:buNone/>
              <a:defRPr sz="1600"/>
            </a:lvl2pPr>
            <a:lvl3pPr marL="1219170" indent="0">
              <a:buNone/>
              <a:defRPr sz="1600"/>
            </a:lvl3pPr>
            <a:lvl4pPr marL="1828754" indent="0">
              <a:buNone/>
              <a:defRPr sz="1600"/>
            </a:lvl4pPr>
            <a:lvl5pPr marL="2438339" indent="0">
              <a:buNone/>
              <a:defRPr sz="1600"/>
            </a:lvl5pPr>
          </a:lstStyle>
          <a:p>
            <a:pPr lvl="0"/>
            <a:r>
              <a:rPr lang="nb-NO"/>
              <a:t>Kilde:</a:t>
            </a:r>
          </a:p>
        </p:txBody>
      </p:sp>
      <p:pic>
        <p:nvPicPr>
          <p:cNvPr id="13" name="Bilde 12" descr="NI-logo-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59545" y="469542"/>
            <a:ext cx="2423964" cy="510228"/>
          </a:xfrm>
          <a:prstGeom prst="rect">
            <a:avLst/>
          </a:prstGeom>
        </p:spPr>
      </p:pic>
    </p:spTree>
    <p:extLst>
      <p:ext uri="{BB962C8B-B14F-4D97-AF65-F5344CB8AC3E}">
        <p14:creationId xmlns:p14="http://schemas.microsoft.com/office/powerpoint/2010/main" val="880453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tort bilde">
    <p:spTree>
      <p:nvGrpSpPr>
        <p:cNvPr id="1" name=""/>
        <p:cNvGrpSpPr/>
        <p:nvPr/>
      </p:nvGrpSpPr>
      <p:grpSpPr>
        <a:xfrm>
          <a:off x="0" y="0"/>
          <a:ext cx="0" cy="0"/>
          <a:chOff x="0" y="0"/>
          <a:chExt cx="0" cy="0"/>
        </a:xfrm>
      </p:grpSpPr>
      <p:sp>
        <p:nvSpPr>
          <p:cNvPr id="5" name="Rektangel 4"/>
          <p:cNvSpPr/>
          <p:nvPr userDrawn="1"/>
        </p:nvSpPr>
        <p:spPr>
          <a:xfrm>
            <a:off x="2" y="0"/>
            <a:ext cx="217588" cy="6858000"/>
          </a:xfrm>
          <a:prstGeom prst="rect">
            <a:avLst/>
          </a:prstGeom>
          <a:solidFill>
            <a:srgbClr val="6BA4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p>
        </p:txBody>
      </p:sp>
      <p:sp>
        <p:nvSpPr>
          <p:cNvPr id="3" name="Plassholder for bilde 2"/>
          <p:cNvSpPr>
            <a:spLocks noGrp="1"/>
          </p:cNvSpPr>
          <p:nvPr>
            <p:ph type="pic" sz="quarter" idx="10" hasCustomPrompt="1"/>
          </p:nvPr>
        </p:nvSpPr>
        <p:spPr>
          <a:xfrm>
            <a:off x="218019" y="0"/>
            <a:ext cx="11973983" cy="6858000"/>
          </a:xfrm>
        </p:spPr>
        <p:txBody>
          <a:bodyPr anchor="ctr"/>
          <a:lstStyle>
            <a:lvl1pPr marL="0" indent="0" algn="ctr">
              <a:buNone/>
              <a:defRPr/>
            </a:lvl1pPr>
          </a:lstStyle>
          <a:p>
            <a:r>
              <a:rPr lang="nb-NO"/>
              <a:t>Dra inn bilde</a:t>
            </a:r>
          </a:p>
        </p:txBody>
      </p:sp>
      <p:sp>
        <p:nvSpPr>
          <p:cNvPr id="12" name="Plassholder for tekst 11"/>
          <p:cNvSpPr>
            <a:spLocks noGrp="1"/>
          </p:cNvSpPr>
          <p:nvPr>
            <p:ph type="body" sz="quarter" idx="11" hasCustomPrompt="1"/>
          </p:nvPr>
        </p:nvSpPr>
        <p:spPr>
          <a:xfrm>
            <a:off x="9036607" y="4790104"/>
            <a:ext cx="2571751" cy="1677965"/>
          </a:xfrm>
          <a:solidFill>
            <a:schemeClr val="bg1">
              <a:alpha val="80000"/>
            </a:schemeClr>
          </a:solidFill>
        </p:spPr>
        <p:txBody>
          <a:bodyPr lIns="180000" tIns="144000" rIns="180000" bIns="144000">
            <a:noAutofit/>
          </a:bodyPr>
          <a:lstStyle>
            <a:lvl1pPr marL="0" indent="0">
              <a:buNone/>
              <a:defRPr sz="2400" baseline="0"/>
            </a:lvl1pPr>
            <a:lvl2pPr marL="609585" indent="0">
              <a:buNone/>
              <a:defRPr sz="2400"/>
            </a:lvl2pPr>
            <a:lvl3pPr marL="1219170" indent="0">
              <a:buNone/>
              <a:defRPr sz="2400"/>
            </a:lvl3pPr>
            <a:lvl4pPr marL="1828754" indent="0">
              <a:buNone/>
              <a:defRPr sz="2400"/>
            </a:lvl4pPr>
            <a:lvl5pPr marL="2438339" indent="0">
              <a:buNone/>
              <a:defRPr sz="2400"/>
            </a:lvl5pPr>
          </a:lstStyle>
          <a:p>
            <a:pPr lvl="0"/>
            <a:r>
              <a:rPr lang="nb-NO"/>
              <a:t>Legg til bildetekst eller fjern boksen</a:t>
            </a:r>
          </a:p>
        </p:txBody>
      </p:sp>
    </p:spTree>
    <p:extLst>
      <p:ext uri="{BB962C8B-B14F-4D97-AF65-F5344CB8AC3E}">
        <p14:creationId xmlns:p14="http://schemas.microsoft.com/office/powerpoint/2010/main" val="70790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6" name="Plassholder for bilde 2"/>
          <p:cNvSpPr>
            <a:spLocks noGrp="1"/>
          </p:cNvSpPr>
          <p:nvPr>
            <p:ph type="pic" sz="quarter" idx="12" hasCustomPrompt="1"/>
          </p:nvPr>
        </p:nvSpPr>
        <p:spPr>
          <a:xfrm>
            <a:off x="6204043" y="0"/>
            <a:ext cx="5987959" cy="6858000"/>
          </a:xfrm>
        </p:spPr>
        <p:txBody>
          <a:bodyPr anchor="ctr"/>
          <a:lstStyle>
            <a:lvl1pPr marL="0" indent="0" algn="ctr">
              <a:buNone/>
              <a:defRPr/>
            </a:lvl1pPr>
          </a:lstStyle>
          <a:p>
            <a:r>
              <a:rPr lang="nb-NO"/>
              <a:t>Dra inn bilde</a:t>
            </a:r>
          </a:p>
        </p:txBody>
      </p:sp>
      <p:sp>
        <p:nvSpPr>
          <p:cNvPr id="5" name="Rektangel 4"/>
          <p:cNvSpPr/>
          <p:nvPr userDrawn="1"/>
        </p:nvSpPr>
        <p:spPr>
          <a:xfrm>
            <a:off x="2" y="0"/>
            <a:ext cx="217588" cy="6858000"/>
          </a:xfrm>
          <a:prstGeom prst="rect">
            <a:avLst/>
          </a:prstGeom>
          <a:solidFill>
            <a:srgbClr val="6BA4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p>
        </p:txBody>
      </p:sp>
      <p:sp>
        <p:nvSpPr>
          <p:cNvPr id="3" name="Plassholder for bilde 2"/>
          <p:cNvSpPr>
            <a:spLocks noGrp="1"/>
          </p:cNvSpPr>
          <p:nvPr>
            <p:ph type="pic" sz="quarter" idx="10" hasCustomPrompt="1"/>
          </p:nvPr>
        </p:nvSpPr>
        <p:spPr>
          <a:xfrm>
            <a:off x="218019" y="0"/>
            <a:ext cx="5987959" cy="6858000"/>
          </a:xfrm>
        </p:spPr>
        <p:txBody>
          <a:bodyPr anchor="ctr"/>
          <a:lstStyle>
            <a:lvl1pPr marL="0" indent="0" algn="ctr">
              <a:buNone/>
              <a:defRPr/>
            </a:lvl1pPr>
          </a:lstStyle>
          <a:p>
            <a:r>
              <a:rPr lang="nb-NO"/>
              <a:t>Dra inn bilde</a:t>
            </a:r>
          </a:p>
        </p:txBody>
      </p:sp>
      <p:sp>
        <p:nvSpPr>
          <p:cNvPr id="12" name="Plassholder for tekst 11"/>
          <p:cNvSpPr>
            <a:spLocks noGrp="1"/>
          </p:cNvSpPr>
          <p:nvPr>
            <p:ph type="body" sz="quarter" idx="11" hasCustomPrompt="1"/>
          </p:nvPr>
        </p:nvSpPr>
        <p:spPr>
          <a:xfrm>
            <a:off x="9262591" y="5282709"/>
            <a:ext cx="2571751" cy="1251228"/>
          </a:xfrm>
          <a:solidFill>
            <a:schemeClr val="bg1">
              <a:alpha val="80000"/>
            </a:schemeClr>
          </a:solidFill>
        </p:spPr>
        <p:txBody>
          <a:bodyPr lIns="180000" tIns="144000" rIns="180000" bIns="144000">
            <a:noAutofit/>
          </a:bodyPr>
          <a:lstStyle>
            <a:lvl1pPr marL="0" indent="0">
              <a:buNone/>
              <a:defRPr sz="2400" baseline="0"/>
            </a:lvl1pPr>
            <a:lvl2pPr marL="609585" indent="0">
              <a:buNone/>
              <a:defRPr sz="2400"/>
            </a:lvl2pPr>
            <a:lvl3pPr marL="1219170" indent="0">
              <a:buNone/>
              <a:defRPr sz="2400"/>
            </a:lvl3pPr>
            <a:lvl4pPr marL="1828754" indent="0">
              <a:buNone/>
              <a:defRPr sz="2400"/>
            </a:lvl4pPr>
            <a:lvl5pPr marL="2438339" indent="0">
              <a:buNone/>
              <a:defRPr sz="2400"/>
            </a:lvl5pPr>
          </a:lstStyle>
          <a:p>
            <a:pPr lvl="0"/>
            <a:r>
              <a:rPr lang="nb-NO"/>
              <a:t>Legg til bildetekst eller fjern boksen</a:t>
            </a:r>
          </a:p>
        </p:txBody>
      </p:sp>
      <p:sp>
        <p:nvSpPr>
          <p:cNvPr id="7" name="Plassholder for tekst 11"/>
          <p:cNvSpPr>
            <a:spLocks noGrp="1"/>
          </p:cNvSpPr>
          <p:nvPr>
            <p:ph type="body" sz="quarter" idx="13" hasCustomPrompt="1"/>
          </p:nvPr>
        </p:nvSpPr>
        <p:spPr>
          <a:xfrm>
            <a:off x="3255273" y="5282708"/>
            <a:ext cx="2571751" cy="1251229"/>
          </a:xfrm>
          <a:solidFill>
            <a:schemeClr val="bg1">
              <a:alpha val="80000"/>
            </a:schemeClr>
          </a:solidFill>
        </p:spPr>
        <p:txBody>
          <a:bodyPr lIns="180000" tIns="144000" rIns="180000" bIns="144000">
            <a:noAutofit/>
          </a:bodyPr>
          <a:lstStyle>
            <a:lvl1pPr marL="0" indent="0">
              <a:buNone/>
              <a:defRPr sz="2400" baseline="0"/>
            </a:lvl1pPr>
            <a:lvl2pPr marL="609585" indent="0">
              <a:buNone/>
              <a:defRPr sz="2400"/>
            </a:lvl2pPr>
            <a:lvl3pPr marL="1219170" indent="0">
              <a:buNone/>
              <a:defRPr sz="2400"/>
            </a:lvl3pPr>
            <a:lvl4pPr marL="1828754" indent="0">
              <a:buNone/>
              <a:defRPr sz="2400"/>
            </a:lvl4pPr>
            <a:lvl5pPr marL="2438339" indent="0">
              <a:buNone/>
              <a:defRPr sz="2400"/>
            </a:lvl5pPr>
          </a:lstStyle>
          <a:p>
            <a:pPr lvl="0"/>
            <a:r>
              <a:rPr lang="nb-NO"/>
              <a:t>Legg til bildetekst eller fjern boksen</a:t>
            </a:r>
          </a:p>
        </p:txBody>
      </p:sp>
    </p:spTree>
    <p:extLst>
      <p:ext uri="{BB962C8B-B14F-4D97-AF65-F5344CB8AC3E}">
        <p14:creationId xmlns:p14="http://schemas.microsoft.com/office/powerpoint/2010/main" val="1520936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o bilder">
    <p:spTree>
      <p:nvGrpSpPr>
        <p:cNvPr id="1" name=""/>
        <p:cNvGrpSpPr/>
        <p:nvPr/>
      </p:nvGrpSpPr>
      <p:grpSpPr>
        <a:xfrm>
          <a:off x="0" y="0"/>
          <a:ext cx="0" cy="0"/>
          <a:chOff x="0" y="0"/>
          <a:chExt cx="0" cy="0"/>
        </a:xfrm>
      </p:grpSpPr>
      <p:sp>
        <p:nvSpPr>
          <p:cNvPr id="10" name="Plassholder for bilde 2"/>
          <p:cNvSpPr>
            <a:spLocks noGrp="1"/>
          </p:cNvSpPr>
          <p:nvPr>
            <p:ph type="pic" sz="quarter" idx="15" hasCustomPrompt="1"/>
          </p:nvPr>
        </p:nvSpPr>
        <p:spPr>
          <a:xfrm>
            <a:off x="6204043" y="3431218"/>
            <a:ext cx="5987959" cy="3426783"/>
          </a:xfrm>
        </p:spPr>
        <p:txBody>
          <a:bodyPr anchor="ctr"/>
          <a:lstStyle>
            <a:lvl1pPr marL="0" indent="0" algn="ctr">
              <a:buNone/>
              <a:defRPr/>
            </a:lvl1pPr>
          </a:lstStyle>
          <a:p>
            <a:r>
              <a:rPr lang="nb-NO"/>
              <a:t>Dra inn bilde </a:t>
            </a:r>
          </a:p>
        </p:txBody>
      </p:sp>
      <p:sp>
        <p:nvSpPr>
          <p:cNvPr id="8" name="Plassholder for bilde 2"/>
          <p:cNvSpPr>
            <a:spLocks noGrp="1"/>
          </p:cNvSpPr>
          <p:nvPr>
            <p:ph type="pic" sz="quarter" idx="14" hasCustomPrompt="1"/>
          </p:nvPr>
        </p:nvSpPr>
        <p:spPr>
          <a:xfrm>
            <a:off x="218019" y="3426785"/>
            <a:ext cx="5987959" cy="3426783"/>
          </a:xfrm>
        </p:spPr>
        <p:txBody>
          <a:bodyPr anchor="ctr"/>
          <a:lstStyle>
            <a:lvl1pPr marL="0" indent="0" algn="ctr">
              <a:buNone/>
              <a:defRPr/>
            </a:lvl1pPr>
          </a:lstStyle>
          <a:p>
            <a:r>
              <a:rPr lang="nb-NO"/>
              <a:t>Dra inn bilde</a:t>
            </a:r>
          </a:p>
        </p:txBody>
      </p:sp>
      <p:sp>
        <p:nvSpPr>
          <p:cNvPr id="6" name="Plassholder for bilde 2"/>
          <p:cNvSpPr>
            <a:spLocks noGrp="1"/>
          </p:cNvSpPr>
          <p:nvPr>
            <p:ph type="pic" sz="quarter" idx="12" hasCustomPrompt="1"/>
          </p:nvPr>
        </p:nvSpPr>
        <p:spPr>
          <a:xfrm>
            <a:off x="6204043" y="2"/>
            <a:ext cx="5987959" cy="3426783"/>
          </a:xfrm>
        </p:spPr>
        <p:txBody>
          <a:bodyPr anchor="ctr"/>
          <a:lstStyle>
            <a:lvl1pPr marL="0" indent="0" algn="ctr">
              <a:buNone/>
              <a:defRPr baseline="0"/>
            </a:lvl1pPr>
          </a:lstStyle>
          <a:p>
            <a:r>
              <a:rPr lang="nb-NO"/>
              <a:t>Dra inn bilde</a:t>
            </a:r>
          </a:p>
        </p:txBody>
      </p:sp>
      <p:sp>
        <p:nvSpPr>
          <p:cNvPr id="5" name="Rektangel 4"/>
          <p:cNvSpPr/>
          <p:nvPr userDrawn="1"/>
        </p:nvSpPr>
        <p:spPr>
          <a:xfrm>
            <a:off x="2" y="0"/>
            <a:ext cx="217588" cy="6858000"/>
          </a:xfrm>
          <a:prstGeom prst="rect">
            <a:avLst/>
          </a:prstGeom>
          <a:solidFill>
            <a:srgbClr val="6BA4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p>
        </p:txBody>
      </p:sp>
      <p:sp>
        <p:nvSpPr>
          <p:cNvPr id="3" name="Plassholder for bilde 2"/>
          <p:cNvSpPr>
            <a:spLocks noGrp="1"/>
          </p:cNvSpPr>
          <p:nvPr>
            <p:ph type="pic" sz="quarter" idx="10" hasCustomPrompt="1"/>
          </p:nvPr>
        </p:nvSpPr>
        <p:spPr>
          <a:xfrm>
            <a:off x="218019" y="2"/>
            <a:ext cx="5987959" cy="3426783"/>
          </a:xfrm>
        </p:spPr>
        <p:txBody>
          <a:bodyPr anchor="ctr"/>
          <a:lstStyle>
            <a:lvl1pPr marL="0" indent="0" algn="ctr">
              <a:buNone/>
              <a:defRPr baseline="0"/>
            </a:lvl1pPr>
          </a:lstStyle>
          <a:p>
            <a:r>
              <a:rPr lang="nb-NO"/>
              <a:t>Dra inn bilde</a:t>
            </a:r>
          </a:p>
        </p:txBody>
      </p:sp>
      <p:sp>
        <p:nvSpPr>
          <p:cNvPr id="7" name="Plassholder for tekst 11"/>
          <p:cNvSpPr>
            <a:spLocks noGrp="1"/>
          </p:cNvSpPr>
          <p:nvPr>
            <p:ph type="body" sz="quarter" idx="13" hasCustomPrompt="1"/>
          </p:nvPr>
        </p:nvSpPr>
        <p:spPr>
          <a:xfrm>
            <a:off x="3255273" y="5763048"/>
            <a:ext cx="2571751" cy="816949"/>
          </a:xfrm>
          <a:solidFill>
            <a:schemeClr val="bg1">
              <a:alpha val="80000"/>
            </a:schemeClr>
          </a:solidFill>
        </p:spPr>
        <p:txBody>
          <a:bodyPr lIns="180000" tIns="144000" rIns="180000" bIns="144000">
            <a:noAutofit/>
          </a:bodyPr>
          <a:lstStyle>
            <a:lvl1pPr marL="0" indent="0">
              <a:buNone/>
              <a:defRPr sz="1867"/>
            </a:lvl1pPr>
            <a:lvl2pPr marL="609585" indent="0">
              <a:buNone/>
              <a:defRPr sz="2400"/>
            </a:lvl2pPr>
            <a:lvl3pPr marL="1219170" indent="0">
              <a:buNone/>
              <a:defRPr sz="2400"/>
            </a:lvl3pPr>
            <a:lvl4pPr marL="1828754" indent="0">
              <a:buNone/>
              <a:defRPr sz="2400"/>
            </a:lvl4pPr>
            <a:lvl5pPr marL="2438339" indent="0">
              <a:buNone/>
              <a:defRPr sz="2400"/>
            </a:lvl5pPr>
          </a:lstStyle>
          <a:p>
            <a:pPr lvl="0"/>
            <a:r>
              <a:rPr lang="nb-NO"/>
              <a:t>Legge til bildetekst eller fjern boksen</a:t>
            </a:r>
          </a:p>
        </p:txBody>
      </p:sp>
      <p:sp>
        <p:nvSpPr>
          <p:cNvPr id="11" name="Plassholder for tekst 11"/>
          <p:cNvSpPr>
            <a:spLocks noGrp="1"/>
          </p:cNvSpPr>
          <p:nvPr>
            <p:ph type="body" sz="quarter" idx="16" hasCustomPrompt="1"/>
          </p:nvPr>
        </p:nvSpPr>
        <p:spPr>
          <a:xfrm>
            <a:off x="9230087" y="5763048"/>
            <a:ext cx="2571751" cy="816949"/>
          </a:xfrm>
          <a:solidFill>
            <a:schemeClr val="bg1">
              <a:alpha val="80000"/>
            </a:schemeClr>
          </a:solidFill>
        </p:spPr>
        <p:txBody>
          <a:bodyPr lIns="180000" tIns="144000" rIns="180000" bIns="144000">
            <a:noAutofit/>
          </a:bodyPr>
          <a:lstStyle>
            <a:lvl1pPr marL="0" indent="0">
              <a:buNone/>
              <a:defRPr sz="1867"/>
            </a:lvl1pPr>
            <a:lvl2pPr marL="609585" indent="0">
              <a:buNone/>
              <a:defRPr sz="2400"/>
            </a:lvl2pPr>
            <a:lvl3pPr marL="1219170" indent="0">
              <a:buNone/>
              <a:defRPr sz="2400"/>
            </a:lvl3pPr>
            <a:lvl4pPr marL="1828754" indent="0">
              <a:buNone/>
              <a:defRPr sz="2400"/>
            </a:lvl4pPr>
            <a:lvl5pPr marL="2438339" indent="0">
              <a:buNone/>
              <a:defRPr sz="2400"/>
            </a:lvl5pPr>
          </a:lstStyle>
          <a:p>
            <a:pPr lvl="0"/>
            <a:r>
              <a:rPr lang="nb-NO"/>
              <a:t>Legge til bildetekst eller fjern boksen</a:t>
            </a:r>
          </a:p>
        </p:txBody>
      </p:sp>
      <p:sp>
        <p:nvSpPr>
          <p:cNvPr id="13" name="Plassholder for tekst 11"/>
          <p:cNvSpPr>
            <a:spLocks noGrp="1"/>
          </p:cNvSpPr>
          <p:nvPr>
            <p:ph type="body" sz="quarter" idx="17" hasCustomPrompt="1"/>
          </p:nvPr>
        </p:nvSpPr>
        <p:spPr>
          <a:xfrm>
            <a:off x="3255273" y="2321710"/>
            <a:ext cx="2571751" cy="816949"/>
          </a:xfrm>
          <a:solidFill>
            <a:schemeClr val="bg1">
              <a:alpha val="80000"/>
            </a:schemeClr>
          </a:solidFill>
        </p:spPr>
        <p:txBody>
          <a:bodyPr lIns="180000" tIns="144000" rIns="180000" bIns="144000">
            <a:noAutofit/>
          </a:bodyPr>
          <a:lstStyle>
            <a:lvl1pPr marL="0" indent="0">
              <a:buNone/>
              <a:defRPr sz="1867"/>
            </a:lvl1pPr>
            <a:lvl2pPr marL="609585" indent="0">
              <a:buNone/>
              <a:defRPr sz="2400"/>
            </a:lvl2pPr>
            <a:lvl3pPr marL="1219170" indent="0">
              <a:buNone/>
              <a:defRPr sz="2400"/>
            </a:lvl3pPr>
            <a:lvl4pPr marL="1828754" indent="0">
              <a:buNone/>
              <a:defRPr sz="2400"/>
            </a:lvl4pPr>
            <a:lvl5pPr marL="2438339" indent="0">
              <a:buNone/>
              <a:defRPr sz="2400"/>
            </a:lvl5pPr>
          </a:lstStyle>
          <a:p>
            <a:pPr lvl="0"/>
            <a:r>
              <a:rPr lang="nb-NO"/>
              <a:t>Legge til bildetekst eller fjern boksen</a:t>
            </a:r>
          </a:p>
        </p:txBody>
      </p:sp>
      <p:sp>
        <p:nvSpPr>
          <p:cNvPr id="14" name="Plassholder for tekst 11"/>
          <p:cNvSpPr>
            <a:spLocks noGrp="1"/>
          </p:cNvSpPr>
          <p:nvPr>
            <p:ph type="body" sz="quarter" idx="18" hasCustomPrompt="1"/>
          </p:nvPr>
        </p:nvSpPr>
        <p:spPr>
          <a:xfrm>
            <a:off x="9230087" y="2321710"/>
            <a:ext cx="2571751" cy="816949"/>
          </a:xfrm>
          <a:solidFill>
            <a:schemeClr val="bg1">
              <a:alpha val="80000"/>
            </a:schemeClr>
          </a:solidFill>
        </p:spPr>
        <p:txBody>
          <a:bodyPr lIns="180000" tIns="144000" rIns="180000" bIns="144000">
            <a:noAutofit/>
          </a:bodyPr>
          <a:lstStyle>
            <a:lvl1pPr marL="0" indent="0">
              <a:buNone/>
              <a:defRPr sz="1867"/>
            </a:lvl1pPr>
            <a:lvl2pPr marL="609585" indent="0">
              <a:buNone/>
              <a:defRPr sz="2400"/>
            </a:lvl2pPr>
            <a:lvl3pPr marL="1219170" indent="0">
              <a:buNone/>
              <a:defRPr sz="2400"/>
            </a:lvl3pPr>
            <a:lvl4pPr marL="1828754" indent="0">
              <a:buNone/>
              <a:defRPr sz="2400"/>
            </a:lvl4pPr>
            <a:lvl5pPr marL="2438339" indent="0">
              <a:buNone/>
              <a:defRPr sz="2400"/>
            </a:lvl5pPr>
          </a:lstStyle>
          <a:p>
            <a:pPr lvl="0"/>
            <a:r>
              <a:rPr lang="nb-NO"/>
              <a:t>Legge til bildetekst eller fjern boksen</a:t>
            </a:r>
          </a:p>
        </p:txBody>
      </p:sp>
    </p:spTree>
    <p:extLst>
      <p:ext uri="{BB962C8B-B14F-4D97-AF65-F5344CB8AC3E}">
        <p14:creationId xmlns:p14="http://schemas.microsoft.com/office/powerpoint/2010/main" val="3160902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tellysbilde - blå">
    <p:bg>
      <p:bgPr>
        <a:solidFill>
          <a:srgbClr val="6BA4B8"/>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609600" y="2489972"/>
            <a:ext cx="11067400" cy="901341"/>
          </a:xfrm>
        </p:spPr>
        <p:txBody>
          <a:bodyPr>
            <a:normAutofit/>
          </a:bodyPr>
          <a:lstStyle>
            <a:lvl1pPr algn="l">
              <a:defRPr sz="4267" b="1" cap="all">
                <a:solidFill>
                  <a:schemeClr val="bg1"/>
                </a:solidFill>
              </a:defRPr>
            </a:lvl1pPr>
          </a:lstStyle>
          <a:p>
            <a:r>
              <a:rPr lang="nb-NO"/>
              <a:t>Klikk for å redigere tittelstil</a:t>
            </a:r>
          </a:p>
        </p:txBody>
      </p:sp>
      <p:sp>
        <p:nvSpPr>
          <p:cNvPr id="3" name="Undertittel 2"/>
          <p:cNvSpPr>
            <a:spLocks noGrp="1"/>
          </p:cNvSpPr>
          <p:nvPr>
            <p:ph type="subTitle" idx="1"/>
          </p:nvPr>
        </p:nvSpPr>
        <p:spPr>
          <a:xfrm>
            <a:off x="609600" y="3659167"/>
            <a:ext cx="11067400" cy="767981"/>
          </a:xfrm>
        </p:spPr>
        <p:txBody>
          <a:bodyPr>
            <a:normAutofit/>
          </a:bodyPr>
          <a:lstStyle>
            <a:lvl1pPr marL="0" indent="0" algn="l">
              <a:buNone/>
              <a:defRPr sz="2667" cap="none">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a:t>Klikk for å redigere undertittelstil i malen</a:t>
            </a:r>
          </a:p>
        </p:txBody>
      </p:sp>
      <p:cxnSp>
        <p:nvCxnSpPr>
          <p:cNvPr id="8" name="Rett linje 7"/>
          <p:cNvCxnSpPr/>
          <p:nvPr userDrawn="1"/>
        </p:nvCxnSpPr>
        <p:spPr>
          <a:xfrm>
            <a:off x="609600" y="3433879"/>
            <a:ext cx="109728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7" name="Bilde 6" descr="NI-logo-NE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09072" y="513957"/>
            <a:ext cx="2773328" cy="583768"/>
          </a:xfrm>
          <a:prstGeom prst="rect">
            <a:avLst/>
          </a:prstGeom>
        </p:spPr>
      </p:pic>
    </p:spTree>
    <p:extLst>
      <p:ext uri="{BB962C8B-B14F-4D97-AF65-F5344CB8AC3E}">
        <p14:creationId xmlns:p14="http://schemas.microsoft.com/office/powerpoint/2010/main" val="26625313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tellysbilde - luf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609600" y="2489972"/>
            <a:ext cx="11067400" cy="901341"/>
          </a:xfrm>
        </p:spPr>
        <p:txBody>
          <a:bodyPr>
            <a:normAutofit/>
          </a:bodyPr>
          <a:lstStyle>
            <a:lvl1pPr algn="l">
              <a:defRPr sz="4267" b="1" cap="all">
                <a:solidFill>
                  <a:schemeClr val="tx2"/>
                </a:solidFill>
              </a:defRPr>
            </a:lvl1pPr>
          </a:lstStyle>
          <a:p>
            <a:r>
              <a:rPr lang="nb-NO"/>
              <a:t>Klikk for å redigere tittelstil</a:t>
            </a:r>
          </a:p>
        </p:txBody>
      </p:sp>
      <p:sp>
        <p:nvSpPr>
          <p:cNvPr id="3" name="Undertittel 2"/>
          <p:cNvSpPr>
            <a:spLocks noGrp="1"/>
          </p:cNvSpPr>
          <p:nvPr>
            <p:ph type="subTitle" idx="1"/>
          </p:nvPr>
        </p:nvSpPr>
        <p:spPr>
          <a:xfrm>
            <a:off x="609600" y="3659167"/>
            <a:ext cx="11067400" cy="767981"/>
          </a:xfrm>
        </p:spPr>
        <p:txBody>
          <a:bodyPr>
            <a:normAutofit/>
          </a:bodyPr>
          <a:lstStyle>
            <a:lvl1pPr marL="0" indent="0" algn="l">
              <a:buNone/>
              <a:defRPr sz="2667" cap="none">
                <a:solidFill>
                  <a:srgbClr val="5D7975"/>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a:t>Klikk for å redigere undertittelstil i malen</a:t>
            </a:r>
            <a:endParaRPr lang="nb-NO" dirty="0"/>
          </a:p>
        </p:txBody>
      </p:sp>
      <p:cxnSp>
        <p:nvCxnSpPr>
          <p:cNvPr id="8" name="Rett linje 7"/>
          <p:cNvCxnSpPr/>
          <p:nvPr userDrawn="1"/>
        </p:nvCxnSpPr>
        <p:spPr>
          <a:xfrm>
            <a:off x="609600" y="3433879"/>
            <a:ext cx="109728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Rektangel 8"/>
          <p:cNvSpPr/>
          <p:nvPr userDrawn="1"/>
        </p:nvSpPr>
        <p:spPr>
          <a:xfrm>
            <a:off x="2" y="0"/>
            <a:ext cx="217588" cy="6858000"/>
          </a:xfrm>
          <a:prstGeom prst="rect">
            <a:avLst/>
          </a:prstGeom>
          <a:solidFill>
            <a:srgbClr val="6BA4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dirty="0"/>
          </a:p>
        </p:txBody>
      </p:sp>
      <p:pic>
        <p:nvPicPr>
          <p:cNvPr id="10" name="Bilde 9" descr="NI-logo-NE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09072" y="513957"/>
            <a:ext cx="2773328" cy="583768"/>
          </a:xfrm>
          <a:prstGeom prst="rect">
            <a:avLst/>
          </a:prstGeom>
        </p:spPr>
      </p:pic>
    </p:spTree>
    <p:extLst>
      <p:ext uri="{BB962C8B-B14F-4D97-AF65-F5344CB8AC3E}">
        <p14:creationId xmlns:p14="http://schemas.microsoft.com/office/powerpoint/2010/main" val="26749033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tellysbilde - van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609600" y="2489972"/>
            <a:ext cx="11067400" cy="901341"/>
          </a:xfrm>
        </p:spPr>
        <p:txBody>
          <a:bodyPr>
            <a:normAutofit/>
          </a:bodyPr>
          <a:lstStyle>
            <a:lvl1pPr algn="l">
              <a:defRPr sz="4267" b="1" cap="all">
                <a:solidFill>
                  <a:schemeClr val="bg1"/>
                </a:solidFill>
              </a:defRPr>
            </a:lvl1pPr>
          </a:lstStyle>
          <a:p>
            <a:r>
              <a:rPr lang="nb-NO"/>
              <a:t>Klikk for å redigere tittelstil</a:t>
            </a:r>
          </a:p>
        </p:txBody>
      </p:sp>
      <p:sp>
        <p:nvSpPr>
          <p:cNvPr id="3" name="Undertittel 2"/>
          <p:cNvSpPr>
            <a:spLocks noGrp="1"/>
          </p:cNvSpPr>
          <p:nvPr>
            <p:ph type="subTitle" idx="1"/>
          </p:nvPr>
        </p:nvSpPr>
        <p:spPr>
          <a:xfrm>
            <a:off x="609600" y="3659167"/>
            <a:ext cx="11067400" cy="767981"/>
          </a:xfrm>
        </p:spPr>
        <p:txBody>
          <a:bodyPr>
            <a:normAutofit/>
          </a:bodyPr>
          <a:lstStyle>
            <a:lvl1pPr marL="0" indent="0" algn="l">
              <a:buNone/>
              <a:defRPr sz="2667" cap="none">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a:t>Klikk for å redigere undertittelstil i malen</a:t>
            </a:r>
          </a:p>
        </p:txBody>
      </p:sp>
      <p:cxnSp>
        <p:nvCxnSpPr>
          <p:cNvPr id="8" name="Rett linje 7"/>
          <p:cNvCxnSpPr/>
          <p:nvPr userDrawn="1"/>
        </p:nvCxnSpPr>
        <p:spPr>
          <a:xfrm>
            <a:off x="609600" y="3433879"/>
            <a:ext cx="109728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Rektangel 8"/>
          <p:cNvSpPr/>
          <p:nvPr userDrawn="1"/>
        </p:nvSpPr>
        <p:spPr>
          <a:xfrm>
            <a:off x="2" y="0"/>
            <a:ext cx="217588" cy="6858000"/>
          </a:xfrm>
          <a:prstGeom prst="rect">
            <a:avLst/>
          </a:prstGeom>
          <a:solidFill>
            <a:srgbClr val="6BA4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dirty="0"/>
          </a:p>
        </p:txBody>
      </p:sp>
      <p:pic>
        <p:nvPicPr>
          <p:cNvPr id="10" name="Bilde 9" descr="NI-logo-NE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09072" y="513957"/>
            <a:ext cx="2773328" cy="583768"/>
          </a:xfrm>
          <a:prstGeom prst="rect">
            <a:avLst/>
          </a:prstGeom>
        </p:spPr>
      </p:pic>
    </p:spTree>
    <p:extLst>
      <p:ext uri="{BB962C8B-B14F-4D97-AF65-F5344CB8AC3E}">
        <p14:creationId xmlns:p14="http://schemas.microsoft.com/office/powerpoint/2010/main" val="1143666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89153B-E4D4-4EF4-B1A3-D51BAE6A9278}" type="datetimeFigureOut">
              <a:rPr lang="en-US" smtClean="0"/>
              <a:t>11/22/2022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9CB887-D9F1-4A0E-8499-D9B6FA9A61F7}" type="slidenum">
              <a:rPr lang="en-US" smtClean="0"/>
              <a:t>‹#›</a:t>
            </a:fld>
            <a:endParaRPr lang="en-US"/>
          </a:p>
        </p:txBody>
      </p:sp>
    </p:spTree>
    <p:extLst>
      <p:ext uri="{BB962C8B-B14F-4D97-AF65-F5344CB8AC3E}">
        <p14:creationId xmlns:p14="http://schemas.microsoft.com/office/powerpoint/2010/main" val="39322069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tellysbilde - jor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609600" y="2489972"/>
            <a:ext cx="11067400" cy="901341"/>
          </a:xfrm>
        </p:spPr>
        <p:txBody>
          <a:bodyPr>
            <a:normAutofit/>
          </a:bodyPr>
          <a:lstStyle>
            <a:lvl1pPr algn="l">
              <a:defRPr sz="4267" b="1" cap="all">
                <a:solidFill>
                  <a:schemeClr val="bg1"/>
                </a:solidFill>
              </a:defRPr>
            </a:lvl1pPr>
          </a:lstStyle>
          <a:p>
            <a:r>
              <a:rPr lang="nb-NO"/>
              <a:t>Klikk for å redigere tittelstil</a:t>
            </a:r>
          </a:p>
        </p:txBody>
      </p:sp>
      <p:sp>
        <p:nvSpPr>
          <p:cNvPr id="3" name="Undertittel 2"/>
          <p:cNvSpPr>
            <a:spLocks noGrp="1"/>
          </p:cNvSpPr>
          <p:nvPr>
            <p:ph type="subTitle" idx="1"/>
          </p:nvPr>
        </p:nvSpPr>
        <p:spPr>
          <a:xfrm>
            <a:off x="609600" y="3659167"/>
            <a:ext cx="11067400" cy="767981"/>
          </a:xfrm>
        </p:spPr>
        <p:txBody>
          <a:bodyPr>
            <a:normAutofit/>
          </a:bodyPr>
          <a:lstStyle>
            <a:lvl1pPr marL="0" indent="0" algn="l">
              <a:buNone/>
              <a:defRPr sz="2667" cap="none">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a:t>Klikk for å redigere undertittelstil i malen</a:t>
            </a:r>
          </a:p>
        </p:txBody>
      </p:sp>
      <p:cxnSp>
        <p:nvCxnSpPr>
          <p:cNvPr id="8" name="Rett linje 7"/>
          <p:cNvCxnSpPr/>
          <p:nvPr userDrawn="1"/>
        </p:nvCxnSpPr>
        <p:spPr>
          <a:xfrm>
            <a:off x="609600" y="3433879"/>
            <a:ext cx="109728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Rektangel 8"/>
          <p:cNvSpPr/>
          <p:nvPr userDrawn="1"/>
        </p:nvSpPr>
        <p:spPr>
          <a:xfrm>
            <a:off x="2" y="0"/>
            <a:ext cx="217588" cy="6858000"/>
          </a:xfrm>
          <a:prstGeom prst="rect">
            <a:avLst/>
          </a:prstGeom>
          <a:solidFill>
            <a:srgbClr val="6BA4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dirty="0"/>
          </a:p>
        </p:txBody>
      </p:sp>
      <p:pic>
        <p:nvPicPr>
          <p:cNvPr id="10" name="Bilde 9" descr="NI-logo-NE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09072" y="513957"/>
            <a:ext cx="2773328" cy="583768"/>
          </a:xfrm>
          <a:prstGeom prst="rect">
            <a:avLst/>
          </a:prstGeom>
        </p:spPr>
      </p:pic>
    </p:spTree>
    <p:extLst>
      <p:ext uri="{BB962C8B-B14F-4D97-AF65-F5344CB8AC3E}">
        <p14:creationId xmlns:p14="http://schemas.microsoft.com/office/powerpoint/2010/main" val="25074496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tellysbilde - generell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609600" y="2489972"/>
            <a:ext cx="11067400" cy="901341"/>
          </a:xfrm>
        </p:spPr>
        <p:txBody>
          <a:bodyPr>
            <a:normAutofit/>
          </a:bodyPr>
          <a:lstStyle>
            <a:lvl1pPr algn="l">
              <a:defRPr sz="4267" b="1" cap="all">
                <a:solidFill>
                  <a:schemeClr val="bg1"/>
                </a:solidFill>
              </a:defRPr>
            </a:lvl1pPr>
          </a:lstStyle>
          <a:p>
            <a:r>
              <a:rPr lang="nb-NO"/>
              <a:t>Klikk for å redigere tittelstil</a:t>
            </a:r>
          </a:p>
        </p:txBody>
      </p:sp>
      <p:sp>
        <p:nvSpPr>
          <p:cNvPr id="3" name="Undertittel 2"/>
          <p:cNvSpPr>
            <a:spLocks noGrp="1"/>
          </p:cNvSpPr>
          <p:nvPr>
            <p:ph type="subTitle" idx="1"/>
          </p:nvPr>
        </p:nvSpPr>
        <p:spPr>
          <a:xfrm>
            <a:off x="609600" y="3659167"/>
            <a:ext cx="11067400" cy="767981"/>
          </a:xfrm>
        </p:spPr>
        <p:txBody>
          <a:bodyPr>
            <a:normAutofit/>
          </a:bodyPr>
          <a:lstStyle>
            <a:lvl1pPr marL="0" indent="0" algn="l">
              <a:buNone/>
              <a:defRPr sz="2667" cap="none">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a:t>Klikk for å redigere undertittelstil i malen</a:t>
            </a:r>
          </a:p>
        </p:txBody>
      </p:sp>
      <p:cxnSp>
        <p:nvCxnSpPr>
          <p:cNvPr id="8" name="Rett linje 7"/>
          <p:cNvCxnSpPr/>
          <p:nvPr userDrawn="1"/>
        </p:nvCxnSpPr>
        <p:spPr>
          <a:xfrm>
            <a:off x="609600" y="3433879"/>
            <a:ext cx="109728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Rektangel 8"/>
          <p:cNvSpPr/>
          <p:nvPr userDrawn="1"/>
        </p:nvSpPr>
        <p:spPr>
          <a:xfrm>
            <a:off x="2" y="0"/>
            <a:ext cx="217588" cy="6858000"/>
          </a:xfrm>
          <a:prstGeom prst="rect">
            <a:avLst/>
          </a:prstGeom>
          <a:solidFill>
            <a:srgbClr val="6BA4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dirty="0"/>
          </a:p>
        </p:txBody>
      </p:sp>
      <p:pic>
        <p:nvPicPr>
          <p:cNvPr id="10" name="Bilde 9" descr="NI-logo-NE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09072" y="513957"/>
            <a:ext cx="2773328" cy="583768"/>
          </a:xfrm>
          <a:prstGeom prst="rect">
            <a:avLst/>
          </a:prstGeom>
        </p:spPr>
      </p:pic>
    </p:spTree>
    <p:extLst>
      <p:ext uri="{BB962C8B-B14F-4D97-AF65-F5344CB8AC3E}">
        <p14:creationId xmlns:p14="http://schemas.microsoft.com/office/powerpoint/2010/main" val="1934733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775747" y="695292"/>
            <a:ext cx="9050675" cy="921005"/>
          </a:xfrm>
        </p:spPr>
        <p:txBody>
          <a:bodyPr>
            <a:normAutofit/>
          </a:bodyPr>
          <a:lstStyle>
            <a:lvl1pPr>
              <a:defRPr sz="4267" b="1">
                <a:solidFill>
                  <a:srgbClr val="6BA4B8"/>
                </a:solidFill>
              </a:defRPr>
            </a:lvl1pPr>
          </a:lstStyle>
          <a:p>
            <a:r>
              <a:rPr lang="nb-NO"/>
              <a:t>Klikk for å redigere tittelstil</a:t>
            </a:r>
            <a:endParaRPr lang="nb-NO" dirty="0"/>
          </a:p>
        </p:txBody>
      </p:sp>
      <p:sp>
        <p:nvSpPr>
          <p:cNvPr id="3" name="Plassholder for innhold 2"/>
          <p:cNvSpPr>
            <a:spLocks noGrp="1"/>
          </p:cNvSpPr>
          <p:nvPr>
            <p:ph idx="1"/>
          </p:nvPr>
        </p:nvSpPr>
        <p:spPr>
          <a:xfrm>
            <a:off x="775747" y="1936878"/>
            <a:ext cx="10835033" cy="4100789"/>
          </a:xfrm>
        </p:spPr>
        <p:txBody>
          <a:bodyPr/>
          <a:lstStyle>
            <a:lvl1pPr>
              <a:defRPr sz="3467"/>
            </a:lvl1pPr>
            <a:lvl2pPr>
              <a:defRPr sz="3467"/>
            </a:lvl2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dato 3"/>
          <p:cNvSpPr>
            <a:spLocks noGrp="1"/>
          </p:cNvSpPr>
          <p:nvPr>
            <p:ph type="dt" sz="half" idx="10"/>
          </p:nvPr>
        </p:nvSpPr>
        <p:spPr>
          <a:xfrm>
            <a:off x="775747" y="6207356"/>
            <a:ext cx="2844800" cy="365125"/>
          </a:xfrm>
        </p:spPr>
        <p:txBody>
          <a:bodyPr/>
          <a:lstStyle/>
          <a:p>
            <a:endParaRPr lang="nb-NO" dirty="0"/>
          </a:p>
        </p:txBody>
      </p:sp>
      <p:sp>
        <p:nvSpPr>
          <p:cNvPr id="5" name="Plassholder for bunntekst 4"/>
          <p:cNvSpPr>
            <a:spLocks noGrp="1"/>
          </p:cNvSpPr>
          <p:nvPr>
            <p:ph type="ftr" sz="quarter" idx="11"/>
          </p:nvPr>
        </p:nvSpPr>
        <p:spPr>
          <a:xfrm>
            <a:off x="4165600" y="6207356"/>
            <a:ext cx="3860800" cy="365125"/>
          </a:xfrm>
        </p:spPr>
        <p:txBody>
          <a:bodyPr/>
          <a:lstStyle/>
          <a:p>
            <a:endParaRPr lang="nb-NO" dirty="0"/>
          </a:p>
        </p:txBody>
      </p:sp>
      <p:sp>
        <p:nvSpPr>
          <p:cNvPr id="6" name="Plassholder for lysbildenummer 5"/>
          <p:cNvSpPr>
            <a:spLocks noGrp="1"/>
          </p:cNvSpPr>
          <p:nvPr>
            <p:ph type="sldNum" sz="quarter" idx="12"/>
          </p:nvPr>
        </p:nvSpPr>
        <p:spPr>
          <a:xfrm>
            <a:off x="8765980" y="6207356"/>
            <a:ext cx="2844800" cy="365125"/>
          </a:xfrm>
        </p:spPr>
        <p:txBody>
          <a:bodyPr/>
          <a:lstStyle/>
          <a:p>
            <a:fld id="{37613E94-8008-EF45-8DEF-8CC2B7F435A0}" type="slidenum">
              <a:t>‹#›</a:t>
            </a:fld>
            <a:endParaRPr lang="nb-NO" dirty="0"/>
          </a:p>
        </p:txBody>
      </p:sp>
      <p:sp>
        <p:nvSpPr>
          <p:cNvPr id="7" name="Rektangel 6"/>
          <p:cNvSpPr/>
          <p:nvPr userDrawn="1"/>
        </p:nvSpPr>
        <p:spPr>
          <a:xfrm>
            <a:off x="2" y="0"/>
            <a:ext cx="217588" cy="6858000"/>
          </a:xfrm>
          <a:prstGeom prst="rect">
            <a:avLst/>
          </a:prstGeom>
          <a:solidFill>
            <a:srgbClr val="6BA4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dirty="0"/>
          </a:p>
        </p:txBody>
      </p:sp>
      <p:cxnSp>
        <p:nvCxnSpPr>
          <p:cNvPr id="8" name="Rett linje 7"/>
          <p:cNvCxnSpPr/>
          <p:nvPr userDrawn="1"/>
        </p:nvCxnSpPr>
        <p:spPr>
          <a:xfrm>
            <a:off x="666362" y="267544"/>
            <a:ext cx="11054988" cy="0"/>
          </a:xfrm>
          <a:prstGeom prst="line">
            <a:avLst/>
          </a:prstGeom>
          <a:ln w="9525" cmpd="sng">
            <a:solidFill>
              <a:srgbClr val="6BA4B8"/>
            </a:solidFill>
          </a:ln>
          <a:effectLst/>
        </p:spPr>
        <p:style>
          <a:lnRef idx="2">
            <a:schemeClr val="accent1"/>
          </a:lnRef>
          <a:fillRef idx="0">
            <a:schemeClr val="accent1"/>
          </a:fillRef>
          <a:effectRef idx="1">
            <a:schemeClr val="accent1"/>
          </a:effectRef>
          <a:fontRef idx="minor">
            <a:schemeClr val="tx1"/>
          </a:fontRef>
        </p:style>
      </p:cxnSp>
      <p:cxnSp>
        <p:nvCxnSpPr>
          <p:cNvPr id="10" name="Rett linje 9"/>
          <p:cNvCxnSpPr/>
          <p:nvPr userDrawn="1"/>
        </p:nvCxnSpPr>
        <p:spPr>
          <a:xfrm>
            <a:off x="666362" y="6574811"/>
            <a:ext cx="11054988" cy="0"/>
          </a:xfrm>
          <a:prstGeom prst="line">
            <a:avLst/>
          </a:prstGeom>
          <a:ln w="9525" cmpd="sng">
            <a:solidFill>
              <a:srgbClr val="6BA4B8"/>
            </a:solidFill>
          </a:ln>
          <a:effectLst/>
        </p:spPr>
        <p:style>
          <a:lnRef idx="2">
            <a:schemeClr val="accent1"/>
          </a:lnRef>
          <a:fillRef idx="0">
            <a:schemeClr val="accent1"/>
          </a:fillRef>
          <a:effectRef idx="1">
            <a:schemeClr val="accent1"/>
          </a:effectRef>
          <a:fontRef idx="minor">
            <a:schemeClr val="tx1"/>
          </a:fontRef>
        </p:style>
      </p:cxnSp>
      <p:sp>
        <p:nvSpPr>
          <p:cNvPr id="12" name="Plassholder for dato 3"/>
          <p:cNvSpPr txBox="1">
            <a:spLocks/>
          </p:cNvSpPr>
          <p:nvPr userDrawn="1"/>
        </p:nvSpPr>
        <p:spPr>
          <a:xfrm>
            <a:off x="775747" y="5781598"/>
            <a:ext cx="2844800" cy="365125"/>
          </a:xfrm>
          <a:prstGeom prst="rect">
            <a:avLst/>
          </a:prstGeom>
        </p:spPr>
        <p:txBody>
          <a:bodyPr vert="horz" lIns="121920" tIns="60960" rIns="121920" bIns="60960" rtlCol="0" anchor="ctr"/>
          <a:lstStyle>
            <a:defPPr>
              <a:defRPr lang="nb-NO"/>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nb-NO" sz="1600" dirty="0"/>
          </a:p>
        </p:txBody>
      </p:sp>
      <p:sp>
        <p:nvSpPr>
          <p:cNvPr id="13" name="Plassholder for tekst 12"/>
          <p:cNvSpPr>
            <a:spLocks noGrp="1"/>
          </p:cNvSpPr>
          <p:nvPr>
            <p:ph type="body" sz="quarter" idx="13" hasCustomPrompt="1"/>
          </p:nvPr>
        </p:nvSpPr>
        <p:spPr>
          <a:xfrm>
            <a:off x="756171" y="6614522"/>
            <a:ext cx="3397251" cy="243479"/>
          </a:xfrm>
        </p:spPr>
        <p:txBody>
          <a:bodyPr>
            <a:noAutofit/>
          </a:bodyPr>
          <a:lstStyle>
            <a:lvl1pPr marL="0" indent="0">
              <a:buNone/>
              <a:defRPr sz="1067"/>
            </a:lvl1pPr>
            <a:lvl2pPr marL="609585" indent="0">
              <a:buNone/>
              <a:defRPr sz="1600"/>
            </a:lvl2pPr>
            <a:lvl3pPr marL="1219170" indent="0">
              <a:buNone/>
              <a:defRPr sz="1600"/>
            </a:lvl3pPr>
            <a:lvl4pPr marL="1828754" indent="0">
              <a:buNone/>
              <a:defRPr sz="1600"/>
            </a:lvl4pPr>
            <a:lvl5pPr marL="2438339" indent="0">
              <a:buNone/>
              <a:defRPr sz="1600"/>
            </a:lvl5pPr>
          </a:lstStyle>
          <a:p>
            <a:pPr lvl="0"/>
            <a:r>
              <a:rPr lang="nb-NO"/>
              <a:t>Kilde:</a:t>
            </a:r>
          </a:p>
        </p:txBody>
      </p:sp>
      <p:pic>
        <p:nvPicPr>
          <p:cNvPr id="14" name="Bilde 13" descr="NI-logo-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59545" y="469542"/>
            <a:ext cx="2423964" cy="510228"/>
          </a:xfrm>
          <a:prstGeom prst="rect">
            <a:avLst/>
          </a:prstGeom>
        </p:spPr>
      </p:pic>
    </p:spTree>
    <p:extLst>
      <p:ext uri="{BB962C8B-B14F-4D97-AF65-F5344CB8AC3E}">
        <p14:creationId xmlns:p14="http://schemas.microsoft.com/office/powerpoint/2010/main" val="29379148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775747" y="1816267"/>
            <a:ext cx="5218653" cy="4309897"/>
          </a:xfrm>
        </p:spPr>
        <p:txBody>
          <a:bodyPr/>
          <a:lstStyle>
            <a:lvl1pPr>
              <a:defRPr sz="34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291119" y="1816267"/>
            <a:ext cx="5319663" cy="4309897"/>
          </a:xfrm>
        </p:spPr>
        <p:txBody>
          <a:bodyPr/>
          <a:lstStyle>
            <a:lvl1pPr>
              <a:defRPr sz="34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Rektangel 7"/>
          <p:cNvSpPr/>
          <p:nvPr userDrawn="1"/>
        </p:nvSpPr>
        <p:spPr>
          <a:xfrm>
            <a:off x="2" y="0"/>
            <a:ext cx="217588" cy="6858000"/>
          </a:xfrm>
          <a:prstGeom prst="rect">
            <a:avLst/>
          </a:prstGeom>
          <a:solidFill>
            <a:srgbClr val="6BA4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dirty="0"/>
          </a:p>
        </p:txBody>
      </p:sp>
      <p:cxnSp>
        <p:nvCxnSpPr>
          <p:cNvPr id="9" name="Rett linje 8"/>
          <p:cNvCxnSpPr/>
          <p:nvPr userDrawn="1"/>
        </p:nvCxnSpPr>
        <p:spPr>
          <a:xfrm>
            <a:off x="666362" y="267544"/>
            <a:ext cx="11054988" cy="0"/>
          </a:xfrm>
          <a:prstGeom prst="line">
            <a:avLst/>
          </a:prstGeom>
          <a:ln w="9525" cmpd="sng">
            <a:solidFill>
              <a:srgbClr val="6BA4B8"/>
            </a:solidFill>
          </a:ln>
          <a:effectLst/>
        </p:spPr>
        <p:style>
          <a:lnRef idx="2">
            <a:schemeClr val="accent1"/>
          </a:lnRef>
          <a:fillRef idx="0">
            <a:schemeClr val="accent1"/>
          </a:fillRef>
          <a:effectRef idx="1">
            <a:schemeClr val="accent1"/>
          </a:effectRef>
          <a:fontRef idx="minor">
            <a:schemeClr val="tx1"/>
          </a:fontRef>
        </p:style>
      </p:cxnSp>
      <p:cxnSp>
        <p:nvCxnSpPr>
          <p:cNvPr id="10" name="Rett linje 9"/>
          <p:cNvCxnSpPr/>
          <p:nvPr userDrawn="1"/>
        </p:nvCxnSpPr>
        <p:spPr>
          <a:xfrm>
            <a:off x="666362" y="6574811"/>
            <a:ext cx="11054988" cy="0"/>
          </a:xfrm>
          <a:prstGeom prst="line">
            <a:avLst/>
          </a:prstGeom>
          <a:ln w="9525" cmpd="sng">
            <a:solidFill>
              <a:srgbClr val="6BA4B8"/>
            </a:solidFill>
          </a:ln>
          <a:effectLst/>
        </p:spPr>
        <p:style>
          <a:lnRef idx="2">
            <a:schemeClr val="accent1"/>
          </a:lnRef>
          <a:fillRef idx="0">
            <a:schemeClr val="accent1"/>
          </a:fillRef>
          <a:effectRef idx="1">
            <a:schemeClr val="accent1"/>
          </a:effectRef>
          <a:fontRef idx="minor">
            <a:schemeClr val="tx1"/>
          </a:fontRef>
        </p:style>
      </p:cxnSp>
      <p:sp>
        <p:nvSpPr>
          <p:cNvPr id="11" name="Plassholder for dato 3"/>
          <p:cNvSpPr>
            <a:spLocks noGrp="1"/>
          </p:cNvSpPr>
          <p:nvPr>
            <p:ph type="dt" sz="half" idx="10"/>
          </p:nvPr>
        </p:nvSpPr>
        <p:spPr>
          <a:xfrm>
            <a:off x="775747" y="6207356"/>
            <a:ext cx="2844800" cy="365125"/>
          </a:xfrm>
        </p:spPr>
        <p:txBody>
          <a:bodyPr/>
          <a:lstStyle/>
          <a:p>
            <a:endParaRPr lang="nb-NO" dirty="0"/>
          </a:p>
        </p:txBody>
      </p:sp>
      <p:sp>
        <p:nvSpPr>
          <p:cNvPr id="12" name="Plassholder for bunntekst 4"/>
          <p:cNvSpPr>
            <a:spLocks noGrp="1"/>
          </p:cNvSpPr>
          <p:nvPr>
            <p:ph type="ftr" sz="quarter" idx="11"/>
          </p:nvPr>
        </p:nvSpPr>
        <p:spPr>
          <a:xfrm>
            <a:off x="4165600" y="6207356"/>
            <a:ext cx="3860800" cy="365125"/>
          </a:xfrm>
        </p:spPr>
        <p:txBody>
          <a:bodyPr/>
          <a:lstStyle/>
          <a:p>
            <a:endParaRPr lang="nb-NO" dirty="0"/>
          </a:p>
        </p:txBody>
      </p:sp>
      <p:sp>
        <p:nvSpPr>
          <p:cNvPr id="13" name="Plassholder for lysbildenummer 5"/>
          <p:cNvSpPr>
            <a:spLocks noGrp="1"/>
          </p:cNvSpPr>
          <p:nvPr>
            <p:ph type="sldNum" sz="quarter" idx="12"/>
          </p:nvPr>
        </p:nvSpPr>
        <p:spPr>
          <a:xfrm>
            <a:off x="8765980" y="6207356"/>
            <a:ext cx="2844800" cy="365125"/>
          </a:xfrm>
        </p:spPr>
        <p:txBody>
          <a:bodyPr/>
          <a:lstStyle/>
          <a:p>
            <a:fld id="{37613E94-8008-EF45-8DEF-8CC2B7F435A0}" type="slidenum">
              <a:t>‹#›</a:t>
            </a:fld>
            <a:endParaRPr lang="nb-NO" dirty="0"/>
          </a:p>
        </p:txBody>
      </p:sp>
      <p:sp>
        <p:nvSpPr>
          <p:cNvPr id="15" name="Tittel 1"/>
          <p:cNvSpPr>
            <a:spLocks noGrp="1"/>
          </p:cNvSpPr>
          <p:nvPr>
            <p:ph type="title"/>
          </p:nvPr>
        </p:nvSpPr>
        <p:spPr>
          <a:xfrm>
            <a:off x="775747" y="695292"/>
            <a:ext cx="8971712" cy="921005"/>
          </a:xfrm>
        </p:spPr>
        <p:txBody>
          <a:bodyPr>
            <a:normAutofit/>
          </a:bodyPr>
          <a:lstStyle>
            <a:lvl1pPr>
              <a:defRPr sz="4267" b="1">
                <a:solidFill>
                  <a:srgbClr val="6BA4B8"/>
                </a:solidFill>
              </a:defRPr>
            </a:lvl1pPr>
          </a:lstStyle>
          <a:p>
            <a:r>
              <a:rPr lang="nb-NO"/>
              <a:t>Klikk for å redigere tittelstil</a:t>
            </a:r>
            <a:endParaRPr lang="nb-NO" dirty="0"/>
          </a:p>
        </p:txBody>
      </p:sp>
      <p:sp>
        <p:nvSpPr>
          <p:cNvPr id="14" name="Plassholder for tekst 12"/>
          <p:cNvSpPr>
            <a:spLocks noGrp="1"/>
          </p:cNvSpPr>
          <p:nvPr>
            <p:ph type="body" sz="quarter" idx="13" hasCustomPrompt="1"/>
          </p:nvPr>
        </p:nvSpPr>
        <p:spPr>
          <a:xfrm>
            <a:off x="756171" y="6614522"/>
            <a:ext cx="3397251" cy="243479"/>
          </a:xfrm>
        </p:spPr>
        <p:txBody>
          <a:bodyPr>
            <a:noAutofit/>
          </a:bodyPr>
          <a:lstStyle>
            <a:lvl1pPr marL="0" indent="0">
              <a:buNone/>
              <a:defRPr sz="1067"/>
            </a:lvl1pPr>
            <a:lvl2pPr marL="609585" indent="0">
              <a:buNone/>
              <a:defRPr sz="1600"/>
            </a:lvl2pPr>
            <a:lvl3pPr marL="1219170" indent="0">
              <a:buNone/>
              <a:defRPr sz="1600"/>
            </a:lvl3pPr>
            <a:lvl4pPr marL="1828754" indent="0">
              <a:buNone/>
              <a:defRPr sz="1600"/>
            </a:lvl4pPr>
            <a:lvl5pPr marL="2438339" indent="0">
              <a:buNone/>
              <a:defRPr sz="1600"/>
            </a:lvl5pPr>
          </a:lstStyle>
          <a:p>
            <a:pPr lvl="0"/>
            <a:r>
              <a:rPr lang="nb-NO"/>
              <a:t>Kilde:</a:t>
            </a:r>
          </a:p>
        </p:txBody>
      </p:sp>
      <p:pic>
        <p:nvPicPr>
          <p:cNvPr id="17" name="Bilde 16" descr="NI-logo-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59545" y="469542"/>
            <a:ext cx="2423964" cy="510228"/>
          </a:xfrm>
          <a:prstGeom prst="rect">
            <a:avLst/>
          </a:prstGeom>
        </p:spPr>
      </p:pic>
    </p:spTree>
    <p:extLst>
      <p:ext uri="{BB962C8B-B14F-4D97-AF65-F5344CB8AC3E}">
        <p14:creationId xmlns:p14="http://schemas.microsoft.com/office/powerpoint/2010/main" val="33561056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775747" y="1829223"/>
            <a:ext cx="5220771"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nb-NO"/>
              <a:t>Klikk for å redigere tekststiler i malen</a:t>
            </a:r>
          </a:p>
        </p:txBody>
      </p:sp>
      <p:sp>
        <p:nvSpPr>
          <p:cNvPr id="4" name="Plassholder for innhold 3"/>
          <p:cNvSpPr>
            <a:spLocks noGrp="1"/>
          </p:cNvSpPr>
          <p:nvPr>
            <p:ph sz="half" idx="2"/>
          </p:nvPr>
        </p:nvSpPr>
        <p:spPr>
          <a:xfrm>
            <a:off x="775747" y="2468986"/>
            <a:ext cx="5220771" cy="3657177"/>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tekst 4"/>
          <p:cNvSpPr>
            <a:spLocks noGrp="1"/>
          </p:cNvSpPr>
          <p:nvPr>
            <p:ph type="body" sz="quarter" idx="3"/>
          </p:nvPr>
        </p:nvSpPr>
        <p:spPr>
          <a:xfrm>
            <a:off x="6328960" y="1829223"/>
            <a:ext cx="5253440"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nb-NO"/>
              <a:t>Klikk for å redigere tekststiler i malen</a:t>
            </a:r>
          </a:p>
        </p:txBody>
      </p:sp>
      <p:sp>
        <p:nvSpPr>
          <p:cNvPr id="6" name="Plassholder for innhold 5"/>
          <p:cNvSpPr>
            <a:spLocks noGrp="1"/>
          </p:cNvSpPr>
          <p:nvPr>
            <p:ph sz="quarter" idx="4"/>
          </p:nvPr>
        </p:nvSpPr>
        <p:spPr>
          <a:xfrm>
            <a:off x="6328960" y="2468985"/>
            <a:ext cx="5253440" cy="3657179"/>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0" name="Rektangel 9"/>
          <p:cNvSpPr/>
          <p:nvPr userDrawn="1"/>
        </p:nvSpPr>
        <p:spPr>
          <a:xfrm>
            <a:off x="2" y="0"/>
            <a:ext cx="217588" cy="6858000"/>
          </a:xfrm>
          <a:prstGeom prst="rect">
            <a:avLst/>
          </a:prstGeom>
          <a:solidFill>
            <a:srgbClr val="6BA4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dirty="0"/>
          </a:p>
        </p:txBody>
      </p:sp>
      <p:cxnSp>
        <p:nvCxnSpPr>
          <p:cNvPr id="11" name="Rett linje 10"/>
          <p:cNvCxnSpPr/>
          <p:nvPr userDrawn="1"/>
        </p:nvCxnSpPr>
        <p:spPr>
          <a:xfrm>
            <a:off x="666362" y="267544"/>
            <a:ext cx="11054988" cy="0"/>
          </a:xfrm>
          <a:prstGeom prst="line">
            <a:avLst/>
          </a:prstGeom>
          <a:ln w="9525" cmpd="sng">
            <a:solidFill>
              <a:srgbClr val="6BA4B8"/>
            </a:solidFill>
          </a:ln>
          <a:effectLst/>
        </p:spPr>
        <p:style>
          <a:lnRef idx="2">
            <a:schemeClr val="accent1"/>
          </a:lnRef>
          <a:fillRef idx="0">
            <a:schemeClr val="accent1"/>
          </a:fillRef>
          <a:effectRef idx="1">
            <a:schemeClr val="accent1"/>
          </a:effectRef>
          <a:fontRef idx="minor">
            <a:schemeClr val="tx1"/>
          </a:fontRef>
        </p:style>
      </p:cxnSp>
      <p:cxnSp>
        <p:nvCxnSpPr>
          <p:cNvPr id="12" name="Rett linje 11"/>
          <p:cNvCxnSpPr/>
          <p:nvPr userDrawn="1"/>
        </p:nvCxnSpPr>
        <p:spPr>
          <a:xfrm>
            <a:off x="666362" y="6574811"/>
            <a:ext cx="11054988" cy="0"/>
          </a:xfrm>
          <a:prstGeom prst="line">
            <a:avLst/>
          </a:prstGeom>
          <a:ln w="9525" cmpd="sng">
            <a:solidFill>
              <a:srgbClr val="6BA4B8"/>
            </a:solidFill>
          </a:ln>
          <a:effectLst/>
        </p:spPr>
        <p:style>
          <a:lnRef idx="2">
            <a:schemeClr val="accent1"/>
          </a:lnRef>
          <a:fillRef idx="0">
            <a:schemeClr val="accent1"/>
          </a:fillRef>
          <a:effectRef idx="1">
            <a:schemeClr val="accent1"/>
          </a:effectRef>
          <a:fontRef idx="minor">
            <a:schemeClr val="tx1"/>
          </a:fontRef>
        </p:style>
      </p:cxnSp>
      <p:sp>
        <p:nvSpPr>
          <p:cNvPr id="13" name="Plassholder for dato 3"/>
          <p:cNvSpPr>
            <a:spLocks noGrp="1"/>
          </p:cNvSpPr>
          <p:nvPr>
            <p:ph type="dt" sz="half" idx="10"/>
          </p:nvPr>
        </p:nvSpPr>
        <p:spPr>
          <a:xfrm>
            <a:off x="775747" y="6207356"/>
            <a:ext cx="2844800" cy="365125"/>
          </a:xfrm>
        </p:spPr>
        <p:txBody>
          <a:bodyPr/>
          <a:lstStyle/>
          <a:p>
            <a:endParaRPr lang="nb-NO" dirty="0"/>
          </a:p>
        </p:txBody>
      </p:sp>
      <p:sp>
        <p:nvSpPr>
          <p:cNvPr id="14" name="Plassholder for bunntekst 4"/>
          <p:cNvSpPr>
            <a:spLocks noGrp="1"/>
          </p:cNvSpPr>
          <p:nvPr>
            <p:ph type="ftr" sz="quarter" idx="11"/>
          </p:nvPr>
        </p:nvSpPr>
        <p:spPr>
          <a:xfrm>
            <a:off x="4165600" y="6207356"/>
            <a:ext cx="3860800" cy="365125"/>
          </a:xfrm>
        </p:spPr>
        <p:txBody>
          <a:bodyPr/>
          <a:lstStyle/>
          <a:p>
            <a:endParaRPr lang="nb-NO" dirty="0"/>
          </a:p>
        </p:txBody>
      </p:sp>
      <p:sp>
        <p:nvSpPr>
          <p:cNvPr id="15" name="Plassholder for lysbildenummer 5"/>
          <p:cNvSpPr>
            <a:spLocks noGrp="1"/>
          </p:cNvSpPr>
          <p:nvPr>
            <p:ph type="sldNum" sz="quarter" idx="12"/>
          </p:nvPr>
        </p:nvSpPr>
        <p:spPr>
          <a:xfrm>
            <a:off x="8765980" y="6207356"/>
            <a:ext cx="2844800" cy="365125"/>
          </a:xfrm>
        </p:spPr>
        <p:txBody>
          <a:bodyPr/>
          <a:lstStyle/>
          <a:p>
            <a:fld id="{37613E94-8008-EF45-8DEF-8CC2B7F435A0}" type="slidenum">
              <a:t>‹#›</a:t>
            </a:fld>
            <a:endParaRPr lang="nb-NO" dirty="0"/>
          </a:p>
        </p:txBody>
      </p:sp>
      <p:sp>
        <p:nvSpPr>
          <p:cNvPr id="17" name="Tittel 1"/>
          <p:cNvSpPr>
            <a:spLocks noGrp="1"/>
          </p:cNvSpPr>
          <p:nvPr>
            <p:ph type="title"/>
          </p:nvPr>
        </p:nvSpPr>
        <p:spPr>
          <a:xfrm>
            <a:off x="775749" y="695292"/>
            <a:ext cx="8945391" cy="921005"/>
          </a:xfrm>
        </p:spPr>
        <p:txBody>
          <a:bodyPr>
            <a:normAutofit/>
          </a:bodyPr>
          <a:lstStyle>
            <a:lvl1pPr>
              <a:defRPr sz="4267" b="1">
                <a:solidFill>
                  <a:srgbClr val="6BA4B8"/>
                </a:solidFill>
              </a:defRPr>
            </a:lvl1pPr>
          </a:lstStyle>
          <a:p>
            <a:r>
              <a:rPr lang="nb-NO"/>
              <a:t>Klikk for å redigere tittelstil</a:t>
            </a:r>
            <a:endParaRPr lang="nb-NO" dirty="0"/>
          </a:p>
        </p:txBody>
      </p:sp>
      <p:sp>
        <p:nvSpPr>
          <p:cNvPr id="16" name="Plassholder for tekst 12"/>
          <p:cNvSpPr>
            <a:spLocks noGrp="1"/>
          </p:cNvSpPr>
          <p:nvPr>
            <p:ph type="body" sz="quarter" idx="13" hasCustomPrompt="1"/>
          </p:nvPr>
        </p:nvSpPr>
        <p:spPr>
          <a:xfrm>
            <a:off x="756171" y="6614522"/>
            <a:ext cx="3397251" cy="243479"/>
          </a:xfrm>
        </p:spPr>
        <p:txBody>
          <a:bodyPr>
            <a:noAutofit/>
          </a:bodyPr>
          <a:lstStyle>
            <a:lvl1pPr marL="0" indent="0">
              <a:buNone/>
              <a:defRPr sz="1067"/>
            </a:lvl1pPr>
            <a:lvl2pPr marL="609585" indent="0">
              <a:buNone/>
              <a:defRPr sz="1600"/>
            </a:lvl2pPr>
            <a:lvl3pPr marL="1219170" indent="0">
              <a:buNone/>
              <a:defRPr sz="1600"/>
            </a:lvl3pPr>
            <a:lvl4pPr marL="1828754" indent="0">
              <a:buNone/>
              <a:defRPr sz="1600"/>
            </a:lvl4pPr>
            <a:lvl5pPr marL="2438339" indent="0">
              <a:buNone/>
              <a:defRPr sz="1600"/>
            </a:lvl5pPr>
          </a:lstStyle>
          <a:p>
            <a:pPr lvl="0"/>
            <a:r>
              <a:rPr lang="nb-NO"/>
              <a:t>Kilde:</a:t>
            </a:r>
          </a:p>
        </p:txBody>
      </p:sp>
      <p:pic>
        <p:nvPicPr>
          <p:cNvPr id="19" name="Bilde 18" descr="NI-logo-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59545" y="469542"/>
            <a:ext cx="2423964" cy="510228"/>
          </a:xfrm>
          <a:prstGeom prst="rect">
            <a:avLst/>
          </a:prstGeom>
        </p:spPr>
      </p:pic>
    </p:spTree>
    <p:extLst>
      <p:ext uri="{BB962C8B-B14F-4D97-AF65-F5344CB8AC3E}">
        <p14:creationId xmlns:p14="http://schemas.microsoft.com/office/powerpoint/2010/main" val="26824615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6" name="Rektangel 5"/>
          <p:cNvSpPr/>
          <p:nvPr userDrawn="1"/>
        </p:nvSpPr>
        <p:spPr>
          <a:xfrm>
            <a:off x="2" y="0"/>
            <a:ext cx="217588" cy="6858000"/>
          </a:xfrm>
          <a:prstGeom prst="rect">
            <a:avLst/>
          </a:prstGeom>
          <a:solidFill>
            <a:srgbClr val="6BA4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dirty="0"/>
          </a:p>
        </p:txBody>
      </p:sp>
      <p:cxnSp>
        <p:nvCxnSpPr>
          <p:cNvPr id="7" name="Rett linje 6"/>
          <p:cNvCxnSpPr/>
          <p:nvPr userDrawn="1"/>
        </p:nvCxnSpPr>
        <p:spPr>
          <a:xfrm>
            <a:off x="666362" y="267544"/>
            <a:ext cx="11054988" cy="0"/>
          </a:xfrm>
          <a:prstGeom prst="line">
            <a:avLst/>
          </a:prstGeom>
          <a:ln w="9525" cmpd="sng">
            <a:solidFill>
              <a:srgbClr val="6BA4B8"/>
            </a:solidFill>
          </a:ln>
          <a:effectLst/>
        </p:spPr>
        <p:style>
          <a:lnRef idx="2">
            <a:schemeClr val="accent1"/>
          </a:lnRef>
          <a:fillRef idx="0">
            <a:schemeClr val="accent1"/>
          </a:fillRef>
          <a:effectRef idx="1">
            <a:schemeClr val="accent1"/>
          </a:effectRef>
          <a:fontRef idx="minor">
            <a:schemeClr val="tx1"/>
          </a:fontRef>
        </p:style>
      </p:cxnSp>
      <p:cxnSp>
        <p:nvCxnSpPr>
          <p:cNvPr id="8" name="Rett linje 7"/>
          <p:cNvCxnSpPr/>
          <p:nvPr userDrawn="1"/>
        </p:nvCxnSpPr>
        <p:spPr>
          <a:xfrm>
            <a:off x="666362" y="6574811"/>
            <a:ext cx="11054988" cy="0"/>
          </a:xfrm>
          <a:prstGeom prst="line">
            <a:avLst/>
          </a:prstGeom>
          <a:ln w="9525" cmpd="sng">
            <a:solidFill>
              <a:srgbClr val="6BA4B8"/>
            </a:solidFill>
          </a:ln>
          <a:effectLst/>
        </p:spPr>
        <p:style>
          <a:lnRef idx="2">
            <a:schemeClr val="accent1"/>
          </a:lnRef>
          <a:fillRef idx="0">
            <a:schemeClr val="accent1"/>
          </a:fillRef>
          <a:effectRef idx="1">
            <a:schemeClr val="accent1"/>
          </a:effectRef>
          <a:fontRef idx="minor">
            <a:schemeClr val="tx1"/>
          </a:fontRef>
        </p:style>
      </p:cxnSp>
      <p:sp>
        <p:nvSpPr>
          <p:cNvPr id="9" name="Plassholder for dato 3"/>
          <p:cNvSpPr>
            <a:spLocks noGrp="1"/>
          </p:cNvSpPr>
          <p:nvPr>
            <p:ph type="dt" sz="half" idx="10"/>
          </p:nvPr>
        </p:nvSpPr>
        <p:spPr>
          <a:xfrm>
            <a:off x="775747" y="6207356"/>
            <a:ext cx="2844800" cy="365125"/>
          </a:xfrm>
        </p:spPr>
        <p:txBody>
          <a:bodyPr/>
          <a:lstStyle/>
          <a:p>
            <a:endParaRPr lang="nb-NO" dirty="0"/>
          </a:p>
        </p:txBody>
      </p:sp>
      <p:sp>
        <p:nvSpPr>
          <p:cNvPr id="10" name="Plassholder for bunntekst 4"/>
          <p:cNvSpPr>
            <a:spLocks noGrp="1"/>
          </p:cNvSpPr>
          <p:nvPr>
            <p:ph type="ftr" sz="quarter" idx="11"/>
          </p:nvPr>
        </p:nvSpPr>
        <p:spPr>
          <a:xfrm>
            <a:off x="4165600" y="6207356"/>
            <a:ext cx="3860800" cy="365125"/>
          </a:xfrm>
        </p:spPr>
        <p:txBody>
          <a:bodyPr/>
          <a:lstStyle/>
          <a:p>
            <a:endParaRPr lang="nb-NO" dirty="0"/>
          </a:p>
        </p:txBody>
      </p:sp>
      <p:sp>
        <p:nvSpPr>
          <p:cNvPr id="11" name="Plassholder for lysbildenummer 5"/>
          <p:cNvSpPr>
            <a:spLocks noGrp="1"/>
          </p:cNvSpPr>
          <p:nvPr>
            <p:ph type="sldNum" sz="quarter" idx="12"/>
          </p:nvPr>
        </p:nvSpPr>
        <p:spPr>
          <a:xfrm>
            <a:off x="8765980" y="6207356"/>
            <a:ext cx="2844800" cy="365125"/>
          </a:xfrm>
        </p:spPr>
        <p:txBody>
          <a:bodyPr/>
          <a:lstStyle/>
          <a:p>
            <a:fld id="{37613E94-8008-EF45-8DEF-8CC2B7F435A0}" type="slidenum">
              <a:t>‹#›</a:t>
            </a:fld>
            <a:endParaRPr lang="nb-NO" dirty="0"/>
          </a:p>
        </p:txBody>
      </p:sp>
      <p:sp>
        <p:nvSpPr>
          <p:cNvPr id="13" name="Tittel 1"/>
          <p:cNvSpPr>
            <a:spLocks noGrp="1"/>
          </p:cNvSpPr>
          <p:nvPr>
            <p:ph type="title"/>
          </p:nvPr>
        </p:nvSpPr>
        <p:spPr>
          <a:xfrm>
            <a:off x="775747" y="695292"/>
            <a:ext cx="8962939" cy="921005"/>
          </a:xfrm>
        </p:spPr>
        <p:txBody>
          <a:bodyPr>
            <a:normAutofit/>
          </a:bodyPr>
          <a:lstStyle>
            <a:lvl1pPr>
              <a:defRPr sz="4267" b="1">
                <a:solidFill>
                  <a:srgbClr val="6BA4B8"/>
                </a:solidFill>
              </a:defRPr>
            </a:lvl1pPr>
          </a:lstStyle>
          <a:p>
            <a:r>
              <a:rPr lang="nb-NO"/>
              <a:t>Klikk for å redigere tittelstil</a:t>
            </a:r>
            <a:endParaRPr lang="nb-NO" dirty="0"/>
          </a:p>
        </p:txBody>
      </p:sp>
      <p:sp>
        <p:nvSpPr>
          <p:cNvPr id="12" name="Plassholder for tekst 12"/>
          <p:cNvSpPr>
            <a:spLocks noGrp="1"/>
          </p:cNvSpPr>
          <p:nvPr>
            <p:ph type="body" sz="quarter" idx="13" hasCustomPrompt="1"/>
          </p:nvPr>
        </p:nvSpPr>
        <p:spPr>
          <a:xfrm>
            <a:off x="756171" y="6614522"/>
            <a:ext cx="3397251" cy="243479"/>
          </a:xfrm>
        </p:spPr>
        <p:txBody>
          <a:bodyPr>
            <a:noAutofit/>
          </a:bodyPr>
          <a:lstStyle>
            <a:lvl1pPr marL="0" indent="0">
              <a:buNone/>
              <a:defRPr sz="1067"/>
            </a:lvl1pPr>
            <a:lvl2pPr marL="609585" indent="0">
              <a:buNone/>
              <a:defRPr sz="1600"/>
            </a:lvl2pPr>
            <a:lvl3pPr marL="1219170" indent="0">
              <a:buNone/>
              <a:defRPr sz="1600"/>
            </a:lvl3pPr>
            <a:lvl4pPr marL="1828754" indent="0">
              <a:buNone/>
              <a:defRPr sz="1600"/>
            </a:lvl4pPr>
            <a:lvl5pPr marL="2438339" indent="0">
              <a:buNone/>
              <a:defRPr sz="1600"/>
            </a:lvl5pPr>
          </a:lstStyle>
          <a:p>
            <a:pPr lvl="0"/>
            <a:r>
              <a:rPr lang="nb-NO"/>
              <a:t>Kilde:</a:t>
            </a:r>
          </a:p>
        </p:txBody>
      </p:sp>
      <p:pic>
        <p:nvPicPr>
          <p:cNvPr id="16" name="Bilde 15" descr="NI-logo-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59545" y="469542"/>
            <a:ext cx="2423964" cy="510228"/>
          </a:xfrm>
          <a:prstGeom prst="rect">
            <a:avLst/>
          </a:prstGeom>
        </p:spPr>
      </p:pic>
    </p:spTree>
    <p:extLst>
      <p:ext uri="{BB962C8B-B14F-4D97-AF65-F5344CB8AC3E}">
        <p14:creationId xmlns:p14="http://schemas.microsoft.com/office/powerpoint/2010/main" val="32933554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5" name="Rektangel 4"/>
          <p:cNvSpPr/>
          <p:nvPr userDrawn="1"/>
        </p:nvSpPr>
        <p:spPr>
          <a:xfrm>
            <a:off x="2" y="0"/>
            <a:ext cx="217588" cy="6858000"/>
          </a:xfrm>
          <a:prstGeom prst="rect">
            <a:avLst/>
          </a:prstGeom>
          <a:solidFill>
            <a:srgbClr val="6BA4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dirty="0"/>
          </a:p>
        </p:txBody>
      </p:sp>
      <p:cxnSp>
        <p:nvCxnSpPr>
          <p:cNvPr id="6" name="Rett linje 5"/>
          <p:cNvCxnSpPr/>
          <p:nvPr userDrawn="1"/>
        </p:nvCxnSpPr>
        <p:spPr>
          <a:xfrm>
            <a:off x="666362" y="267544"/>
            <a:ext cx="11054988" cy="0"/>
          </a:xfrm>
          <a:prstGeom prst="line">
            <a:avLst/>
          </a:prstGeom>
          <a:ln w="9525" cmpd="sng">
            <a:solidFill>
              <a:srgbClr val="6BA4B8"/>
            </a:solidFill>
          </a:ln>
          <a:effectLst/>
        </p:spPr>
        <p:style>
          <a:lnRef idx="2">
            <a:schemeClr val="accent1"/>
          </a:lnRef>
          <a:fillRef idx="0">
            <a:schemeClr val="accent1"/>
          </a:fillRef>
          <a:effectRef idx="1">
            <a:schemeClr val="accent1"/>
          </a:effectRef>
          <a:fontRef idx="minor">
            <a:schemeClr val="tx1"/>
          </a:fontRef>
        </p:style>
      </p:cxnSp>
      <p:cxnSp>
        <p:nvCxnSpPr>
          <p:cNvPr id="7" name="Rett linje 6"/>
          <p:cNvCxnSpPr/>
          <p:nvPr userDrawn="1"/>
        </p:nvCxnSpPr>
        <p:spPr>
          <a:xfrm>
            <a:off x="666362" y="6574811"/>
            <a:ext cx="11054988" cy="0"/>
          </a:xfrm>
          <a:prstGeom prst="line">
            <a:avLst/>
          </a:prstGeom>
          <a:ln w="9525" cmpd="sng">
            <a:solidFill>
              <a:srgbClr val="6BA4B8"/>
            </a:solidFill>
          </a:ln>
          <a:effectLst/>
        </p:spPr>
        <p:style>
          <a:lnRef idx="2">
            <a:schemeClr val="accent1"/>
          </a:lnRef>
          <a:fillRef idx="0">
            <a:schemeClr val="accent1"/>
          </a:fillRef>
          <a:effectRef idx="1">
            <a:schemeClr val="accent1"/>
          </a:effectRef>
          <a:fontRef idx="minor">
            <a:schemeClr val="tx1"/>
          </a:fontRef>
        </p:style>
      </p:cxnSp>
      <p:sp>
        <p:nvSpPr>
          <p:cNvPr id="8" name="Plassholder for dato 3"/>
          <p:cNvSpPr>
            <a:spLocks noGrp="1"/>
          </p:cNvSpPr>
          <p:nvPr>
            <p:ph type="dt" sz="half" idx="10"/>
          </p:nvPr>
        </p:nvSpPr>
        <p:spPr>
          <a:xfrm>
            <a:off x="775747" y="6207356"/>
            <a:ext cx="2844800" cy="365125"/>
          </a:xfrm>
        </p:spPr>
        <p:txBody>
          <a:bodyPr/>
          <a:lstStyle/>
          <a:p>
            <a:endParaRPr lang="nb-NO" dirty="0"/>
          </a:p>
        </p:txBody>
      </p:sp>
      <p:sp>
        <p:nvSpPr>
          <p:cNvPr id="9" name="Plassholder for bunntekst 4"/>
          <p:cNvSpPr>
            <a:spLocks noGrp="1"/>
          </p:cNvSpPr>
          <p:nvPr>
            <p:ph type="ftr" sz="quarter" idx="11"/>
          </p:nvPr>
        </p:nvSpPr>
        <p:spPr>
          <a:xfrm>
            <a:off x="4165600" y="6207356"/>
            <a:ext cx="3860800" cy="365125"/>
          </a:xfrm>
        </p:spPr>
        <p:txBody>
          <a:bodyPr/>
          <a:lstStyle/>
          <a:p>
            <a:endParaRPr lang="nb-NO" dirty="0"/>
          </a:p>
        </p:txBody>
      </p:sp>
      <p:sp>
        <p:nvSpPr>
          <p:cNvPr id="10" name="Plassholder for lysbildenummer 5"/>
          <p:cNvSpPr>
            <a:spLocks noGrp="1"/>
          </p:cNvSpPr>
          <p:nvPr>
            <p:ph type="sldNum" sz="quarter" idx="12"/>
          </p:nvPr>
        </p:nvSpPr>
        <p:spPr>
          <a:xfrm>
            <a:off x="8765980" y="6207356"/>
            <a:ext cx="2844800" cy="365125"/>
          </a:xfrm>
        </p:spPr>
        <p:txBody>
          <a:bodyPr/>
          <a:lstStyle/>
          <a:p>
            <a:fld id="{37613E94-8008-EF45-8DEF-8CC2B7F435A0}" type="slidenum">
              <a:t>‹#›</a:t>
            </a:fld>
            <a:endParaRPr lang="nb-NO" dirty="0"/>
          </a:p>
        </p:txBody>
      </p:sp>
      <p:sp>
        <p:nvSpPr>
          <p:cNvPr id="11" name="Plassholder for tekst 12"/>
          <p:cNvSpPr>
            <a:spLocks noGrp="1"/>
          </p:cNvSpPr>
          <p:nvPr>
            <p:ph type="body" sz="quarter" idx="13" hasCustomPrompt="1"/>
          </p:nvPr>
        </p:nvSpPr>
        <p:spPr>
          <a:xfrm>
            <a:off x="756171" y="6614522"/>
            <a:ext cx="3397251" cy="243479"/>
          </a:xfrm>
        </p:spPr>
        <p:txBody>
          <a:bodyPr>
            <a:noAutofit/>
          </a:bodyPr>
          <a:lstStyle>
            <a:lvl1pPr marL="0" indent="0">
              <a:buNone/>
              <a:defRPr sz="1067"/>
            </a:lvl1pPr>
            <a:lvl2pPr marL="609585" indent="0">
              <a:buNone/>
              <a:defRPr sz="1600"/>
            </a:lvl2pPr>
            <a:lvl3pPr marL="1219170" indent="0">
              <a:buNone/>
              <a:defRPr sz="1600"/>
            </a:lvl3pPr>
            <a:lvl4pPr marL="1828754" indent="0">
              <a:buNone/>
              <a:defRPr sz="1600"/>
            </a:lvl4pPr>
            <a:lvl5pPr marL="2438339" indent="0">
              <a:buNone/>
              <a:defRPr sz="1600"/>
            </a:lvl5pPr>
          </a:lstStyle>
          <a:p>
            <a:pPr lvl="0"/>
            <a:r>
              <a:rPr lang="nb-NO"/>
              <a:t>Kilde:</a:t>
            </a:r>
          </a:p>
        </p:txBody>
      </p:sp>
      <p:pic>
        <p:nvPicPr>
          <p:cNvPr id="13" name="Bilde 12" descr="NI-logo-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59545" y="469542"/>
            <a:ext cx="2423964" cy="510228"/>
          </a:xfrm>
          <a:prstGeom prst="rect">
            <a:avLst/>
          </a:prstGeom>
        </p:spPr>
      </p:pic>
    </p:spTree>
    <p:extLst>
      <p:ext uri="{BB962C8B-B14F-4D97-AF65-F5344CB8AC3E}">
        <p14:creationId xmlns:p14="http://schemas.microsoft.com/office/powerpoint/2010/main" val="16870047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tort bilde">
    <p:spTree>
      <p:nvGrpSpPr>
        <p:cNvPr id="1" name=""/>
        <p:cNvGrpSpPr/>
        <p:nvPr/>
      </p:nvGrpSpPr>
      <p:grpSpPr>
        <a:xfrm>
          <a:off x="0" y="0"/>
          <a:ext cx="0" cy="0"/>
          <a:chOff x="0" y="0"/>
          <a:chExt cx="0" cy="0"/>
        </a:xfrm>
      </p:grpSpPr>
      <p:sp>
        <p:nvSpPr>
          <p:cNvPr id="5" name="Rektangel 4"/>
          <p:cNvSpPr/>
          <p:nvPr userDrawn="1"/>
        </p:nvSpPr>
        <p:spPr>
          <a:xfrm>
            <a:off x="2" y="0"/>
            <a:ext cx="217588" cy="6858000"/>
          </a:xfrm>
          <a:prstGeom prst="rect">
            <a:avLst/>
          </a:prstGeom>
          <a:solidFill>
            <a:srgbClr val="6BA4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dirty="0"/>
          </a:p>
        </p:txBody>
      </p:sp>
      <p:sp>
        <p:nvSpPr>
          <p:cNvPr id="3" name="Plassholder for bilde 2"/>
          <p:cNvSpPr>
            <a:spLocks noGrp="1"/>
          </p:cNvSpPr>
          <p:nvPr>
            <p:ph type="pic" sz="quarter" idx="10" hasCustomPrompt="1"/>
          </p:nvPr>
        </p:nvSpPr>
        <p:spPr>
          <a:xfrm>
            <a:off x="218019" y="0"/>
            <a:ext cx="11973983" cy="6858000"/>
          </a:xfrm>
        </p:spPr>
        <p:txBody>
          <a:bodyPr anchor="ctr"/>
          <a:lstStyle>
            <a:lvl1pPr marL="0" indent="0" algn="ctr">
              <a:buNone/>
              <a:defRPr/>
            </a:lvl1pPr>
          </a:lstStyle>
          <a:p>
            <a:r>
              <a:rPr lang="nb-NO" dirty="0"/>
              <a:t>Dra inn bilde</a:t>
            </a:r>
          </a:p>
        </p:txBody>
      </p:sp>
      <p:sp>
        <p:nvSpPr>
          <p:cNvPr id="12" name="Plassholder for tekst 11"/>
          <p:cNvSpPr>
            <a:spLocks noGrp="1"/>
          </p:cNvSpPr>
          <p:nvPr>
            <p:ph type="body" sz="quarter" idx="11" hasCustomPrompt="1"/>
          </p:nvPr>
        </p:nvSpPr>
        <p:spPr>
          <a:xfrm>
            <a:off x="9036607" y="4790104"/>
            <a:ext cx="2571751" cy="1677965"/>
          </a:xfrm>
          <a:solidFill>
            <a:schemeClr val="bg1">
              <a:alpha val="80000"/>
            </a:schemeClr>
          </a:solidFill>
        </p:spPr>
        <p:txBody>
          <a:bodyPr lIns="180000" tIns="144000" rIns="180000" bIns="144000">
            <a:noAutofit/>
          </a:bodyPr>
          <a:lstStyle>
            <a:lvl1pPr marL="0" indent="0">
              <a:buNone/>
              <a:defRPr sz="2400" baseline="0"/>
            </a:lvl1pPr>
            <a:lvl2pPr marL="609585" indent="0">
              <a:buNone/>
              <a:defRPr sz="2400"/>
            </a:lvl2pPr>
            <a:lvl3pPr marL="1219170" indent="0">
              <a:buNone/>
              <a:defRPr sz="2400"/>
            </a:lvl3pPr>
            <a:lvl4pPr marL="1828754" indent="0">
              <a:buNone/>
              <a:defRPr sz="2400"/>
            </a:lvl4pPr>
            <a:lvl5pPr marL="2438339" indent="0">
              <a:buNone/>
              <a:defRPr sz="2400"/>
            </a:lvl5pPr>
          </a:lstStyle>
          <a:p>
            <a:pPr lvl="0"/>
            <a:r>
              <a:rPr lang="nb-NO"/>
              <a:t>Legg til bildetekst eller fjern boksen</a:t>
            </a:r>
          </a:p>
        </p:txBody>
      </p:sp>
    </p:spTree>
    <p:extLst>
      <p:ext uri="{BB962C8B-B14F-4D97-AF65-F5344CB8AC3E}">
        <p14:creationId xmlns:p14="http://schemas.microsoft.com/office/powerpoint/2010/main" val="11772128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6" name="Plassholder for bilde 2"/>
          <p:cNvSpPr>
            <a:spLocks noGrp="1"/>
          </p:cNvSpPr>
          <p:nvPr>
            <p:ph type="pic" sz="quarter" idx="12" hasCustomPrompt="1"/>
          </p:nvPr>
        </p:nvSpPr>
        <p:spPr>
          <a:xfrm>
            <a:off x="6204043" y="0"/>
            <a:ext cx="5987959" cy="6858000"/>
          </a:xfrm>
        </p:spPr>
        <p:txBody>
          <a:bodyPr anchor="ctr"/>
          <a:lstStyle>
            <a:lvl1pPr marL="0" indent="0" algn="ctr">
              <a:buNone/>
              <a:defRPr/>
            </a:lvl1pPr>
          </a:lstStyle>
          <a:p>
            <a:r>
              <a:rPr lang="nb-NO" dirty="0"/>
              <a:t>Dra inn bilde</a:t>
            </a:r>
          </a:p>
        </p:txBody>
      </p:sp>
      <p:sp>
        <p:nvSpPr>
          <p:cNvPr id="5" name="Rektangel 4"/>
          <p:cNvSpPr/>
          <p:nvPr userDrawn="1"/>
        </p:nvSpPr>
        <p:spPr>
          <a:xfrm>
            <a:off x="2" y="0"/>
            <a:ext cx="217588" cy="6858000"/>
          </a:xfrm>
          <a:prstGeom prst="rect">
            <a:avLst/>
          </a:prstGeom>
          <a:solidFill>
            <a:srgbClr val="6BA4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dirty="0"/>
          </a:p>
        </p:txBody>
      </p:sp>
      <p:sp>
        <p:nvSpPr>
          <p:cNvPr id="3" name="Plassholder for bilde 2"/>
          <p:cNvSpPr>
            <a:spLocks noGrp="1"/>
          </p:cNvSpPr>
          <p:nvPr>
            <p:ph type="pic" sz="quarter" idx="10" hasCustomPrompt="1"/>
          </p:nvPr>
        </p:nvSpPr>
        <p:spPr>
          <a:xfrm>
            <a:off x="218019" y="0"/>
            <a:ext cx="5987959" cy="6858000"/>
          </a:xfrm>
        </p:spPr>
        <p:txBody>
          <a:bodyPr anchor="ctr"/>
          <a:lstStyle>
            <a:lvl1pPr marL="0" indent="0" algn="ctr">
              <a:buNone/>
              <a:defRPr/>
            </a:lvl1pPr>
          </a:lstStyle>
          <a:p>
            <a:r>
              <a:rPr lang="nb-NO" dirty="0"/>
              <a:t>Dra inn bilde</a:t>
            </a:r>
          </a:p>
        </p:txBody>
      </p:sp>
      <p:sp>
        <p:nvSpPr>
          <p:cNvPr id="12" name="Plassholder for tekst 11"/>
          <p:cNvSpPr>
            <a:spLocks noGrp="1"/>
          </p:cNvSpPr>
          <p:nvPr>
            <p:ph type="body" sz="quarter" idx="11" hasCustomPrompt="1"/>
          </p:nvPr>
        </p:nvSpPr>
        <p:spPr>
          <a:xfrm>
            <a:off x="9262591" y="5282709"/>
            <a:ext cx="2571751" cy="1251228"/>
          </a:xfrm>
          <a:solidFill>
            <a:schemeClr val="bg1">
              <a:alpha val="80000"/>
            </a:schemeClr>
          </a:solidFill>
        </p:spPr>
        <p:txBody>
          <a:bodyPr lIns="180000" tIns="144000" rIns="180000" bIns="144000">
            <a:noAutofit/>
          </a:bodyPr>
          <a:lstStyle>
            <a:lvl1pPr marL="0" indent="0">
              <a:buNone/>
              <a:defRPr sz="2400" baseline="0"/>
            </a:lvl1pPr>
            <a:lvl2pPr marL="609585" indent="0">
              <a:buNone/>
              <a:defRPr sz="2400"/>
            </a:lvl2pPr>
            <a:lvl3pPr marL="1219170" indent="0">
              <a:buNone/>
              <a:defRPr sz="2400"/>
            </a:lvl3pPr>
            <a:lvl4pPr marL="1828754" indent="0">
              <a:buNone/>
              <a:defRPr sz="2400"/>
            </a:lvl4pPr>
            <a:lvl5pPr marL="2438339" indent="0">
              <a:buNone/>
              <a:defRPr sz="2400"/>
            </a:lvl5pPr>
          </a:lstStyle>
          <a:p>
            <a:pPr lvl="0"/>
            <a:r>
              <a:rPr lang="nb-NO"/>
              <a:t>Legg til bildetekst eller fjern boksen</a:t>
            </a:r>
          </a:p>
        </p:txBody>
      </p:sp>
      <p:sp>
        <p:nvSpPr>
          <p:cNvPr id="7" name="Plassholder for tekst 11"/>
          <p:cNvSpPr>
            <a:spLocks noGrp="1"/>
          </p:cNvSpPr>
          <p:nvPr>
            <p:ph type="body" sz="quarter" idx="13" hasCustomPrompt="1"/>
          </p:nvPr>
        </p:nvSpPr>
        <p:spPr>
          <a:xfrm>
            <a:off x="3255273" y="5282708"/>
            <a:ext cx="2571751" cy="1251229"/>
          </a:xfrm>
          <a:solidFill>
            <a:schemeClr val="bg1">
              <a:alpha val="80000"/>
            </a:schemeClr>
          </a:solidFill>
        </p:spPr>
        <p:txBody>
          <a:bodyPr lIns="180000" tIns="144000" rIns="180000" bIns="144000">
            <a:noAutofit/>
          </a:bodyPr>
          <a:lstStyle>
            <a:lvl1pPr marL="0" indent="0">
              <a:buNone/>
              <a:defRPr sz="2400" baseline="0"/>
            </a:lvl1pPr>
            <a:lvl2pPr marL="609585" indent="0">
              <a:buNone/>
              <a:defRPr sz="2400"/>
            </a:lvl2pPr>
            <a:lvl3pPr marL="1219170" indent="0">
              <a:buNone/>
              <a:defRPr sz="2400"/>
            </a:lvl3pPr>
            <a:lvl4pPr marL="1828754" indent="0">
              <a:buNone/>
              <a:defRPr sz="2400"/>
            </a:lvl4pPr>
            <a:lvl5pPr marL="2438339" indent="0">
              <a:buNone/>
              <a:defRPr sz="2400"/>
            </a:lvl5pPr>
          </a:lstStyle>
          <a:p>
            <a:pPr lvl="0"/>
            <a:r>
              <a:rPr lang="nb-NO"/>
              <a:t>Legg til bildetekst eller fjern boksen</a:t>
            </a:r>
          </a:p>
        </p:txBody>
      </p:sp>
    </p:spTree>
    <p:extLst>
      <p:ext uri="{BB962C8B-B14F-4D97-AF65-F5344CB8AC3E}">
        <p14:creationId xmlns:p14="http://schemas.microsoft.com/office/powerpoint/2010/main" val="38859619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o bilder">
    <p:spTree>
      <p:nvGrpSpPr>
        <p:cNvPr id="1" name=""/>
        <p:cNvGrpSpPr/>
        <p:nvPr/>
      </p:nvGrpSpPr>
      <p:grpSpPr>
        <a:xfrm>
          <a:off x="0" y="0"/>
          <a:ext cx="0" cy="0"/>
          <a:chOff x="0" y="0"/>
          <a:chExt cx="0" cy="0"/>
        </a:xfrm>
      </p:grpSpPr>
      <p:sp>
        <p:nvSpPr>
          <p:cNvPr id="10" name="Plassholder for bilde 2"/>
          <p:cNvSpPr>
            <a:spLocks noGrp="1"/>
          </p:cNvSpPr>
          <p:nvPr>
            <p:ph type="pic" sz="quarter" idx="15" hasCustomPrompt="1"/>
          </p:nvPr>
        </p:nvSpPr>
        <p:spPr>
          <a:xfrm>
            <a:off x="6204043" y="3431218"/>
            <a:ext cx="5987959" cy="3426783"/>
          </a:xfrm>
        </p:spPr>
        <p:txBody>
          <a:bodyPr anchor="ctr"/>
          <a:lstStyle>
            <a:lvl1pPr marL="0" indent="0" algn="ctr">
              <a:buNone/>
              <a:defRPr/>
            </a:lvl1pPr>
          </a:lstStyle>
          <a:p>
            <a:r>
              <a:rPr lang="nb-NO" dirty="0"/>
              <a:t>Dra inn bilde </a:t>
            </a:r>
          </a:p>
        </p:txBody>
      </p:sp>
      <p:sp>
        <p:nvSpPr>
          <p:cNvPr id="8" name="Plassholder for bilde 2"/>
          <p:cNvSpPr>
            <a:spLocks noGrp="1"/>
          </p:cNvSpPr>
          <p:nvPr>
            <p:ph type="pic" sz="quarter" idx="14" hasCustomPrompt="1"/>
          </p:nvPr>
        </p:nvSpPr>
        <p:spPr>
          <a:xfrm>
            <a:off x="218019" y="3426785"/>
            <a:ext cx="5987959" cy="3426783"/>
          </a:xfrm>
        </p:spPr>
        <p:txBody>
          <a:bodyPr anchor="ctr"/>
          <a:lstStyle>
            <a:lvl1pPr marL="0" indent="0" algn="ctr">
              <a:buNone/>
              <a:defRPr/>
            </a:lvl1pPr>
          </a:lstStyle>
          <a:p>
            <a:r>
              <a:rPr lang="nb-NO" dirty="0"/>
              <a:t>Dra inn bilde</a:t>
            </a:r>
          </a:p>
        </p:txBody>
      </p:sp>
      <p:sp>
        <p:nvSpPr>
          <p:cNvPr id="6" name="Plassholder for bilde 2"/>
          <p:cNvSpPr>
            <a:spLocks noGrp="1"/>
          </p:cNvSpPr>
          <p:nvPr>
            <p:ph type="pic" sz="quarter" idx="12" hasCustomPrompt="1"/>
          </p:nvPr>
        </p:nvSpPr>
        <p:spPr>
          <a:xfrm>
            <a:off x="6204043" y="2"/>
            <a:ext cx="5987959" cy="3426783"/>
          </a:xfrm>
        </p:spPr>
        <p:txBody>
          <a:bodyPr anchor="ctr"/>
          <a:lstStyle>
            <a:lvl1pPr marL="0" indent="0" algn="ctr">
              <a:buNone/>
              <a:defRPr baseline="0"/>
            </a:lvl1pPr>
          </a:lstStyle>
          <a:p>
            <a:r>
              <a:rPr lang="nb-NO" dirty="0"/>
              <a:t>Dra inn bilde</a:t>
            </a:r>
          </a:p>
        </p:txBody>
      </p:sp>
      <p:sp>
        <p:nvSpPr>
          <p:cNvPr id="5" name="Rektangel 4"/>
          <p:cNvSpPr/>
          <p:nvPr userDrawn="1"/>
        </p:nvSpPr>
        <p:spPr>
          <a:xfrm>
            <a:off x="2" y="0"/>
            <a:ext cx="217588" cy="6858000"/>
          </a:xfrm>
          <a:prstGeom prst="rect">
            <a:avLst/>
          </a:prstGeom>
          <a:solidFill>
            <a:srgbClr val="6BA4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dirty="0"/>
          </a:p>
        </p:txBody>
      </p:sp>
      <p:sp>
        <p:nvSpPr>
          <p:cNvPr id="3" name="Plassholder for bilde 2"/>
          <p:cNvSpPr>
            <a:spLocks noGrp="1"/>
          </p:cNvSpPr>
          <p:nvPr>
            <p:ph type="pic" sz="quarter" idx="10" hasCustomPrompt="1"/>
          </p:nvPr>
        </p:nvSpPr>
        <p:spPr>
          <a:xfrm>
            <a:off x="218019" y="2"/>
            <a:ext cx="5987959" cy="3426783"/>
          </a:xfrm>
        </p:spPr>
        <p:txBody>
          <a:bodyPr anchor="ctr"/>
          <a:lstStyle>
            <a:lvl1pPr marL="0" indent="0" algn="ctr">
              <a:buNone/>
              <a:defRPr baseline="0"/>
            </a:lvl1pPr>
          </a:lstStyle>
          <a:p>
            <a:r>
              <a:rPr lang="nb-NO" dirty="0"/>
              <a:t>Dra inn bilde</a:t>
            </a:r>
          </a:p>
        </p:txBody>
      </p:sp>
      <p:sp>
        <p:nvSpPr>
          <p:cNvPr id="7" name="Plassholder for tekst 11"/>
          <p:cNvSpPr>
            <a:spLocks noGrp="1"/>
          </p:cNvSpPr>
          <p:nvPr>
            <p:ph type="body" sz="quarter" idx="13" hasCustomPrompt="1"/>
          </p:nvPr>
        </p:nvSpPr>
        <p:spPr>
          <a:xfrm>
            <a:off x="3255273" y="5763048"/>
            <a:ext cx="2571751" cy="816949"/>
          </a:xfrm>
          <a:solidFill>
            <a:schemeClr val="bg1">
              <a:alpha val="80000"/>
            </a:schemeClr>
          </a:solidFill>
        </p:spPr>
        <p:txBody>
          <a:bodyPr lIns="180000" tIns="144000" rIns="180000" bIns="144000">
            <a:noAutofit/>
          </a:bodyPr>
          <a:lstStyle>
            <a:lvl1pPr marL="0" indent="0">
              <a:buNone/>
              <a:defRPr sz="1867"/>
            </a:lvl1pPr>
            <a:lvl2pPr marL="609585" indent="0">
              <a:buNone/>
              <a:defRPr sz="2400"/>
            </a:lvl2pPr>
            <a:lvl3pPr marL="1219170" indent="0">
              <a:buNone/>
              <a:defRPr sz="2400"/>
            </a:lvl3pPr>
            <a:lvl4pPr marL="1828754" indent="0">
              <a:buNone/>
              <a:defRPr sz="2400"/>
            </a:lvl4pPr>
            <a:lvl5pPr marL="2438339" indent="0">
              <a:buNone/>
              <a:defRPr sz="2400"/>
            </a:lvl5pPr>
          </a:lstStyle>
          <a:p>
            <a:pPr lvl="0"/>
            <a:r>
              <a:rPr lang="nb-NO"/>
              <a:t>Legge til bildetekst eller fjern boksen</a:t>
            </a:r>
          </a:p>
        </p:txBody>
      </p:sp>
      <p:sp>
        <p:nvSpPr>
          <p:cNvPr id="11" name="Plassholder for tekst 11"/>
          <p:cNvSpPr>
            <a:spLocks noGrp="1"/>
          </p:cNvSpPr>
          <p:nvPr>
            <p:ph type="body" sz="quarter" idx="16" hasCustomPrompt="1"/>
          </p:nvPr>
        </p:nvSpPr>
        <p:spPr>
          <a:xfrm>
            <a:off x="9230087" y="5763048"/>
            <a:ext cx="2571751" cy="816949"/>
          </a:xfrm>
          <a:solidFill>
            <a:schemeClr val="bg1">
              <a:alpha val="80000"/>
            </a:schemeClr>
          </a:solidFill>
        </p:spPr>
        <p:txBody>
          <a:bodyPr lIns="180000" tIns="144000" rIns="180000" bIns="144000">
            <a:noAutofit/>
          </a:bodyPr>
          <a:lstStyle>
            <a:lvl1pPr marL="0" indent="0">
              <a:buNone/>
              <a:defRPr sz="1867"/>
            </a:lvl1pPr>
            <a:lvl2pPr marL="609585" indent="0">
              <a:buNone/>
              <a:defRPr sz="2400"/>
            </a:lvl2pPr>
            <a:lvl3pPr marL="1219170" indent="0">
              <a:buNone/>
              <a:defRPr sz="2400"/>
            </a:lvl3pPr>
            <a:lvl4pPr marL="1828754" indent="0">
              <a:buNone/>
              <a:defRPr sz="2400"/>
            </a:lvl4pPr>
            <a:lvl5pPr marL="2438339" indent="0">
              <a:buNone/>
              <a:defRPr sz="2400"/>
            </a:lvl5pPr>
          </a:lstStyle>
          <a:p>
            <a:pPr lvl="0"/>
            <a:r>
              <a:rPr lang="nb-NO"/>
              <a:t>Legge til bildetekst eller fjern boksen</a:t>
            </a:r>
          </a:p>
        </p:txBody>
      </p:sp>
      <p:sp>
        <p:nvSpPr>
          <p:cNvPr id="13" name="Plassholder for tekst 11"/>
          <p:cNvSpPr>
            <a:spLocks noGrp="1"/>
          </p:cNvSpPr>
          <p:nvPr>
            <p:ph type="body" sz="quarter" idx="17" hasCustomPrompt="1"/>
          </p:nvPr>
        </p:nvSpPr>
        <p:spPr>
          <a:xfrm>
            <a:off x="3255273" y="2321710"/>
            <a:ext cx="2571751" cy="816949"/>
          </a:xfrm>
          <a:solidFill>
            <a:schemeClr val="bg1">
              <a:alpha val="80000"/>
            </a:schemeClr>
          </a:solidFill>
        </p:spPr>
        <p:txBody>
          <a:bodyPr lIns="180000" tIns="144000" rIns="180000" bIns="144000">
            <a:noAutofit/>
          </a:bodyPr>
          <a:lstStyle>
            <a:lvl1pPr marL="0" indent="0">
              <a:buNone/>
              <a:defRPr sz="1867"/>
            </a:lvl1pPr>
            <a:lvl2pPr marL="609585" indent="0">
              <a:buNone/>
              <a:defRPr sz="2400"/>
            </a:lvl2pPr>
            <a:lvl3pPr marL="1219170" indent="0">
              <a:buNone/>
              <a:defRPr sz="2400"/>
            </a:lvl3pPr>
            <a:lvl4pPr marL="1828754" indent="0">
              <a:buNone/>
              <a:defRPr sz="2400"/>
            </a:lvl4pPr>
            <a:lvl5pPr marL="2438339" indent="0">
              <a:buNone/>
              <a:defRPr sz="2400"/>
            </a:lvl5pPr>
          </a:lstStyle>
          <a:p>
            <a:pPr lvl="0"/>
            <a:r>
              <a:rPr lang="nb-NO"/>
              <a:t>Legge til bildetekst eller fjern boksen</a:t>
            </a:r>
          </a:p>
        </p:txBody>
      </p:sp>
      <p:sp>
        <p:nvSpPr>
          <p:cNvPr id="14" name="Plassholder for tekst 11"/>
          <p:cNvSpPr>
            <a:spLocks noGrp="1"/>
          </p:cNvSpPr>
          <p:nvPr>
            <p:ph type="body" sz="quarter" idx="18" hasCustomPrompt="1"/>
          </p:nvPr>
        </p:nvSpPr>
        <p:spPr>
          <a:xfrm>
            <a:off x="9230087" y="2321710"/>
            <a:ext cx="2571751" cy="816949"/>
          </a:xfrm>
          <a:solidFill>
            <a:schemeClr val="bg1">
              <a:alpha val="80000"/>
            </a:schemeClr>
          </a:solidFill>
        </p:spPr>
        <p:txBody>
          <a:bodyPr lIns="180000" tIns="144000" rIns="180000" bIns="144000">
            <a:noAutofit/>
          </a:bodyPr>
          <a:lstStyle>
            <a:lvl1pPr marL="0" indent="0">
              <a:buNone/>
              <a:defRPr sz="1867"/>
            </a:lvl1pPr>
            <a:lvl2pPr marL="609585" indent="0">
              <a:buNone/>
              <a:defRPr sz="2400"/>
            </a:lvl2pPr>
            <a:lvl3pPr marL="1219170" indent="0">
              <a:buNone/>
              <a:defRPr sz="2400"/>
            </a:lvl3pPr>
            <a:lvl4pPr marL="1828754" indent="0">
              <a:buNone/>
              <a:defRPr sz="2400"/>
            </a:lvl4pPr>
            <a:lvl5pPr marL="2438339" indent="0">
              <a:buNone/>
              <a:defRPr sz="2400"/>
            </a:lvl5pPr>
          </a:lstStyle>
          <a:p>
            <a:pPr lvl="0"/>
            <a:r>
              <a:rPr lang="nb-NO"/>
              <a:t>Legge til bildetekst eller fjern boksen</a:t>
            </a:r>
          </a:p>
        </p:txBody>
      </p:sp>
    </p:spTree>
    <p:extLst>
      <p:ext uri="{BB962C8B-B14F-4D97-AF65-F5344CB8AC3E}">
        <p14:creationId xmlns:p14="http://schemas.microsoft.com/office/powerpoint/2010/main" val="2456248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5089153B-E4D4-4EF4-B1A3-D51BAE6A9278}" type="datetimeFigureOut">
              <a:rPr lang="en-US" smtClean="0"/>
              <a:t>11/22/2022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9CB887-D9F1-4A0E-8499-D9B6FA9A61F7}" type="slidenum">
              <a:rPr lang="en-US" smtClean="0"/>
              <a:t>‹#›</a:t>
            </a:fld>
            <a:endParaRPr lang="en-US"/>
          </a:p>
        </p:txBody>
      </p:sp>
    </p:spTree>
    <p:extLst>
      <p:ext uri="{BB962C8B-B14F-4D97-AF65-F5344CB8AC3E}">
        <p14:creationId xmlns:p14="http://schemas.microsoft.com/office/powerpoint/2010/main" val="17440339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5DF2E416-471E-143B-192E-05E18598EE01}"/>
              </a:ext>
            </a:extLst>
          </p:cNvPr>
          <p:cNvSpPr>
            <a:spLocks noGrp="1"/>
          </p:cNvSpPr>
          <p:nvPr>
            <p:ph type="dt" sz="half" idx="10"/>
          </p:nvPr>
        </p:nvSpPr>
        <p:spPr/>
        <p:txBody>
          <a:bodyPr/>
          <a:lstStyle/>
          <a:p>
            <a:fld id="{5037A27D-84F9-45E6-BD08-9C4E92E8AF16}" type="datetimeFigureOut">
              <a:rPr lang="nb-NO" smtClean="0"/>
              <a:t>22.11.2022</a:t>
            </a:fld>
            <a:endParaRPr lang="nb-NO" dirty="0"/>
          </a:p>
        </p:txBody>
      </p:sp>
      <p:sp>
        <p:nvSpPr>
          <p:cNvPr id="3" name="Plassholder for bunntekst 2">
            <a:extLst>
              <a:ext uri="{FF2B5EF4-FFF2-40B4-BE49-F238E27FC236}">
                <a16:creationId xmlns:a16="http://schemas.microsoft.com/office/drawing/2014/main" id="{3BFEFF34-4BDB-D6A0-9577-6000B4910B6B}"/>
              </a:ext>
            </a:extLst>
          </p:cNvPr>
          <p:cNvSpPr>
            <a:spLocks noGrp="1"/>
          </p:cNvSpPr>
          <p:nvPr>
            <p:ph type="ftr" sz="quarter" idx="11"/>
          </p:nvPr>
        </p:nvSpPr>
        <p:spPr/>
        <p:txBody>
          <a:bodyPr/>
          <a:lstStyle/>
          <a:p>
            <a:endParaRPr lang="nb-NO" dirty="0"/>
          </a:p>
        </p:txBody>
      </p:sp>
      <p:sp>
        <p:nvSpPr>
          <p:cNvPr id="4" name="Plassholder for lysbildenummer 3">
            <a:extLst>
              <a:ext uri="{FF2B5EF4-FFF2-40B4-BE49-F238E27FC236}">
                <a16:creationId xmlns:a16="http://schemas.microsoft.com/office/drawing/2014/main" id="{207E6344-A4B0-B7C0-C30E-22CB15385316}"/>
              </a:ext>
            </a:extLst>
          </p:cNvPr>
          <p:cNvSpPr>
            <a:spLocks noGrp="1"/>
          </p:cNvSpPr>
          <p:nvPr>
            <p:ph type="sldNum" sz="quarter" idx="12"/>
          </p:nvPr>
        </p:nvSpPr>
        <p:spPr/>
        <p:txBody>
          <a:bodyPr/>
          <a:lstStyle/>
          <a:p>
            <a:fld id="{A7A2F4B3-C1ED-4534-8A2B-FD4B9E98B9CC}" type="slidenum">
              <a:rPr lang="nb-NO" smtClean="0"/>
              <a:t>‹#›</a:t>
            </a:fld>
            <a:endParaRPr lang="nb-NO" dirty="0"/>
          </a:p>
        </p:txBody>
      </p:sp>
    </p:spTree>
    <p:extLst>
      <p:ext uri="{BB962C8B-B14F-4D97-AF65-F5344CB8AC3E}">
        <p14:creationId xmlns:p14="http://schemas.microsoft.com/office/powerpoint/2010/main" val="35344600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1_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CEF12AC-205F-B8D0-DE2E-C8D62E2B798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D9269C97-0DA7-C14B-A9EC-9BE6C00BA7DD}"/>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AFE1E566-C07F-41E3-E56A-A56CD5BD0A95}"/>
              </a:ext>
            </a:extLst>
          </p:cNvPr>
          <p:cNvSpPr>
            <a:spLocks noGrp="1"/>
          </p:cNvSpPr>
          <p:nvPr>
            <p:ph type="dt" sz="half" idx="10"/>
          </p:nvPr>
        </p:nvSpPr>
        <p:spPr/>
        <p:txBody>
          <a:bodyPr/>
          <a:lstStyle/>
          <a:p>
            <a:fld id="{5037A27D-84F9-45E6-BD08-9C4E92E8AF16}" type="datetimeFigureOut">
              <a:rPr lang="nb-NO" smtClean="0"/>
              <a:t>22.11.2022</a:t>
            </a:fld>
            <a:endParaRPr lang="nb-NO" dirty="0"/>
          </a:p>
        </p:txBody>
      </p:sp>
      <p:sp>
        <p:nvSpPr>
          <p:cNvPr id="5" name="Plassholder for bunntekst 4">
            <a:extLst>
              <a:ext uri="{FF2B5EF4-FFF2-40B4-BE49-F238E27FC236}">
                <a16:creationId xmlns:a16="http://schemas.microsoft.com/office/drawing/2014/main" id="{FBA694FD-A719-4B4F-7423-1BA0E1BFA50A}"/>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14F869AF-1018-36B3-230A-B233F002B402}"/>
              </a:ext>
            </a:extLst>
          </p:cNvPr>
          <p:cNvSpPr>
            <a:spLocks noGrp="1"/>
          </p:cNvSpPr>
          <p:nvPr>
            <p:ph type="sldNum" sz="quarter" idx="12"/>
          </p:nvPr>
        </p:nvSpPr>
        <p:spPr/>
        <p:txBody>
          <a:bodyPr/>
          <a:lstStyle/>
          <a:p>
            <a:fld id="{A7A2F4B3-C1ED-4534-8A2B-FD4B9E98B9CC}" type="slidenum">
              <a:rPr lang="nb-NO" smtClean="0"/>
              <a:t>‹#›</a:t>
            </a:fld>
            <a:endParaRPr lang="nb-NO" dirty="0"/>
          </a:p>
        </p:txBody>
      </p:sp>
    </p:spTree>
    <p:extLst>
      <p:ext uri="{BB962C8B-B14F-4D97-AF65-F5344CB8AC3E}">
        <p14:creationId xmlns:p14="http://schemas.microsoft.com/office/powerpoint/2010/main" val="18219030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Section Breaker Purple">
    <p:bg>
      <p:bgPr>
        <a:solidFill>
          <a:schemeClr val="tx2"/>
        </a:solidFill>
        <a:effectLst/>
      </p:bgPr>
    </p:bg>
    <p:spTree>
      <p:nvGrpSpPr>
        <p:cNvPr id="1" name=""/>
        <p:cNvGrpSpPr/>
        <p:nvPr/>
      </p:nvGrpSpPr>
      <p:grpSpPr>
        <a:xfrm>
          <a:off x="0" y="0"/>
          <a:ext cx="0" cy="0"/>
          <a:chOff x="0" y="0"/>
          <a:chExt cx="0" cy="0"/>
        </a:xfrm>
      </p:grpSpPr>
      <p:grpSp>
        <p:nvGrpSpPr>
          <p:cNvPr id="12" name="Group 11"/>
          <p:cNvGrpSpPr/>
          <p:nvPr userDrawn="1"/>
        </p:nvGrpSpPr>
        <p:grpSpPr>
          <a:xfrm>
            <a:off x="0" y="3926541"/>
            <a:ext cx="2940984" cy="2940984"/>
            <a:chOff x="0" y="3926541"/>
            <a:chExt cx="2940984" cy="2940984"/>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926541"/>
              <a:ext cx="2940984" cy="2940984"/>
            </a:xfrm>
            <a:prstGeom prst="rect">
              <a:avLst/>
            </a:prstGeom>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4492" y="6435673"/>
              <a:ext cx="1371600" cy="253257"/>
            </a:xfrm>
            <a:prstGeom prst="rect">
              <a:avLst/>
            </a:prstGeom>
          </p:spPr>
        </p:pic>
      </p:grpSp>
      <p:sp>
        <p:nvSpPr>
          <p:cNvPr id="15" name="Title Placeholder 1"/>
          <p:cNvSpPr>
            <a:spLocks noGrp="1"/>
          </p:cNvSpPr>
          <p:nvPr>
            <p:ph type="title" hasCustomPrompt="1"/>
          </p:nvPr>
        </p:nvSpPr>
        <p:spPr>
          <a:xfrm>
            <a:off x="533401" y="1385509"/>
            <a:ext cx="7203559" cy="1104900"/>
          </a:xfrm>
          <a:prstGeom prst="rect">
            <a:avLst/>
          </a:prstGeom>
        </p:spPr>
        <p:txBody>
          <a:bodyPr vert="horz" lIns="91440" tIns="45720" rIns="91440" bIns="45720" rtlCol="0" anchor="ctr">
            <a:normAutofit/>
          </a:bodyPr>
          <a:lstStyle>
            <a:lvl1pPr>
              <a:lnSpc>
                <a:spcPct val="100000"/>
              </a:lnSpc>
              <a:defRPr sz="3200">
                <a:solidFill>
                  <a:schemeClr val="bg1"/>
                </a:solidFill>
              </a:defRPr>
            </a:lvl1pPr>
          </a:lstStyle>
          <a:p>
            <a:r>
              <a:rPr lang="en-US" dirty="0"/>
              <a:t>Click to edit Master </a:t>
            </a:r>
            <a:br>
              <a:rPr lang="en-US" dirty="0"/>
            </a:br>
            <a:r>
              <a:rPr lang="en-US" dirty="0"/>
              <a:t>title style</a:t>
            </a:r>
          </a:p>
        </p:txBody>
      </p:sp>
      <p:sp>
        <p:nvSpPr>
          <p:cNvPr id="16" name="Text Placeholder 12"/>
          <p:cNvSpPr>
            <a:spLocks noGrp="1"/>
          </p:cNvSpPr>
          <p:nvPr>
            <p:ph type="body" sz="quarter" idx="10"/>
          </p:nvPr>
        </p:nvSpPr>
        <p:spPr>
          <a:xfrm>
            <a:off x="533401" y="2704268"/>
            <a:ext cx="7203559" cy="1186976"/>
          </a:xfrm>
          <a:prstGeom prst="rect">
            <a:avLst/>
          </a:prstGeom>
        </p:spPr>
        <p:txBody>
          <a:bodyPr/>
          <a:lstStyle>
            <a:lvl1pPr>
              <a:defRPr b="0">
                <a:solidFill>
                  <a:schemeClr val="bg1"/>
                </a:solidFill>
                <a:latin typeface="Arial" panose="020B0604020202020204" pitchFamily="34" charset="0"/>
                <a:cs typeface="Arial" panose="020B0604020202020204" pitchFamily="34" charset="0"/>
              </a:defRPr>
            </a:lvl1pPr>
          </a:lstStyle>
          <a:p>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4419958"/>
      </p:ext>
    </p:extLst>
  </p:cSld>
  <p:clrMapOvr>
    <a:masterClrMapping/>
  </p:clrMapOvr>
  <p:extLst>
    <p:ext uri="{DCECCB84-F9BA-43D5-87BE-67443E8EF086}">
      <p15:sldGuideLst xmlns:p15="http://schemas.microsoft.com/office/powerpoint/2012/main">
        <p15:guide id="1" orient="horz" pos="1152">
          <p15:clr>
            <a:srgbClr val="FBAE40"/>
          </p15:clr>
        </p15:guide>
        <p15:guide id="2" orient="horz" pos="226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 Column Tex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4"/>
          <p:cNvSpPr>
            <a:spLocks noGrp="1"/>
          </p:cNvSpPr>
          <p:nvPr>
            <p:ph type="body" sz="quarter" idx="10" hasCustomPrompt="1"/>
          </p:nvPr>
        </p:nvSpPr>
        <p:spPr>
          <a:xfrm>
            <a:off x="711200" y="1597026"/>
            <a:ext cx="10769600" cy="4086225"/>
          </a:xfrm>
          <a:prstGeom prst="rect">
            <a:avLst/>
          </a:prstGeom>
        </p:spPr>
        <p:txBody>
          <a:bodyPr/>
          <a:lstStyle>
            <a:lvl1pPr marL="690016" indent="-457189">
              <a:spcAft>
                <a:spcPts val="800"/>
              </a:spcAft>
              <a:buClr>
                <a:schemeClr val="tx2"/>
              </a:buClr>
              <a:buSzPct val="80000"/>
              <a:buFont typeface="Webdings" panose="05030102010509060703" pitchFamily="18" charset="2"/>
              <a:buChar char=""/>
              <a:tabLst>
                <a:tab pos="1064657" algn="l"/>
              </a:tabLst>
              <a:defRPr b="0"/>
            </a:lvl1pPr>
          </a:lstStyle>
          <a:p>
            <a:pPr>
              <a:spcAft>
                <a:spcPts val="600"/>
              </a:spcAft>
              <a:tabLst>
                <a:tab pos="798513" algn="l"/>
              </a:tabLst>
            </a:pPr>
            <a:r>
              <a:rPr lang="en-US" sz="1991" b="1" dirty="0">
                <a:solidFill>
                  <a:schemeClr val="tx2"/>
                </a:solidFill>
                <a:latin typeface="Arial" panose="020B0604020202020204" pitchFamily="34" charset="0"/>
                <a:cs typeface="Arial" panose="020B0604020202020204" pitchFamily="34" charset="0"/>
              </a:rPr>
              <a:t>Subheading (20pt)</a:t>
            </a:r>
          </a:p>
          <a:p>
            <a:pPr>
              <a:spcAft>
                <a:spcPts val="600"/>
              </a:spcAft>
              <a:tabLst>
                <a:tab pos="798513" algn="l"/>
              </a:tabLst>
            </a:pPr>
            <a:r>
              <a:rPr lang="en-US" sz="1991" dirty="0">
                <a:solidFill>
                  <a:srgbClr val="505451"/>
                </a:solidFill>
                <a:latin typeface="Arial" panose="020B0604020202020204" pitchFamily="34" charset="0"/>
                <a:cs typeface="Arial" panose="020B0604020202020204" pitchFamily="34" charset="0"/>
              </a:rPr>
              <a:t>Body text (20pt)</a:t>
            </a:r>
          </a:p>
          <a:p>
            <a:pPr marL="517525" indent="-342900">
              <a:spcAft>
                <a:spcPts val="600"/>
              </a:spcAft>
              <a:buClr>
                <a:schemeClr val="tx2"/>
              </a:buClr>
              <a:buSzPct val="80000"/>
              <a:buFont typeface="Webdings" panose="05030102010509060703" pitchFamily="18" charset="2"/>
              <a:buChar char=""/>
              <a:tabLst>
                <a:tab pos="798513" algn="l"/>
              </a:tabLst>
            </a:pPr>
            <a:r>
              <a:rPr lang="en-US" sz="1991" dirty="0">
                <a:solidFill>
                  <a:srgbClr val="505451"/>
                </a:solidFill>
                <a:latin typeface="Arial" panose="020B0604020202020204" pitchFamily="34" charset="0"/>
                <a:cs typeface="Arial" panose="020B0604020202020204" pitchFamily="34" charset="0"/>
              </a:rPr>
              <a:t>Bullet</a:t>
            </a:r>
          </a:p>
          <a:p>
            <a:pPr marL="517525" indent="-342900">
              <a:spcAft>
                <a:spcPts val="600"/>
              </a:spcAft>
              <a:buClr>
                <a:schemeClr val="tx2"/>
              </a:buClr>
              <a:buSzPct val="80000"/>
              <a:buFont typeface="Webdings" panose="05030102010509060703" pitchFamily="18" charset="2"/>
              <a:buChar char=""/>
              <a:tabLst>
                <a:tab pos="798513" algn="l"/>
              </a:tabLst>
            </a:pPr>
            <a:r>
              <a:rPr lang="en-US" sz="1991" dirty="0">
                <a:solidFill>
                  <a:srgbClr val="505451"/>
                </a:solidFill>
                <a:latin typeface="Arial" panose="020B0604020202020204" pitchFamily="34" charset="0"/>
                <a:cs typeface="Arial" panose="020B0604020202020204" pitchFamily="34" charset="0"/>
              </a:rPr>
              <a:t>Bullet </a:t>
            </a:r>
          </a:p>
          <a:p>
            <a:pPr marL="517525" indent="-342900">
              <a:spcAft>
                <a:spcPts val="600"/>
              </a:spcAft>
              <a:buClr>
                <a:schemeClr val="tx2"/>
              </a:buClr>
              <a:buSzPct val="80000"/>
              <a:buFont typeface="Webdings" panose="05030102010509060703" pitchFamily="18" charset="2"/>
              <a:buChar char=""/>
              <a:tabLst>
                <a:tab pos="798513" algn="l"/>
              </a:tabLst>
            </a:pPr>
            <a:r>
              <a:rPr lang="en-US" sz="1991" dirty="0">
                <a:solidFill>
                  <a:srgbClr val="505451"/>
                </a:solidFill>
                <a:latin typeface="Arial" panose="020B0604020202020204" pitchFamily="34" charset="0"/>
                <a:cs typeface="Arial" panose="020B0604020202020204" pitchFamily="34" charset="0"/>
              </a:rPr>
              <a:t>Bullet</a:t>
            </a:r>
          </a:p>
        </p:txBody>
      </p:sp>
    </p:spTree>
    <p:extLst>
      <p:ext uri="{BB962C8B-B14F-4D97-AF65-F5344CB8AC3E}">
        <p14:creationId xmlns:p14="http://schemas.microsoft.com/office/powerpoint/2010/main" val="32305516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itle 6"/>
          <p:cNvSpPr>
            <a:spLocks noGrp="1"/>
          </p:cNvSpPr>
          <p:nvPr>
            <p:ph type="title"/>
          </p:nvPr>
        </p:nvSpPr>
        <p:spPr/>
        <p:txBody>
          <a:bodyPr/>
          <a:lstStyle>
            <a:lvl1pPr>
              <a:defRPr/>
            </a:lvl1pPr>
          </a:lstStyle>
          <a:p>
            <a:r>
              <a:rPr lang="en-GB"/>
              <a:t>Click to edit Master title style</a:t>
            </a:r>
          </a:p>
        </p:txBody>
      </p:sp>
      <p:pic>
        <p:nvPicPr>
          <p:cNvPr id="4" name="Picture 3" descr="A picture containing logo&#10;&#10;Description automatically generated">
            <a:extLst>
              <a:ext uri="{FF2B5EF4-FFF2-40B4-BE49-F238E27FC236}">
                <a16:creationId xmlns:a16="http://schemas.microsoft.com/office/drawing/2014/main" id="{666E2F55-E697-4C5E-9BAE-DC15707726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76845" y="6205687"/>
            <a:ext cx="1076955" cy="574376"/>
          </a:xfrm>
          <a:prstGeom prst="rect">
            <a:avLst/>
          </a:prstGeom>
        </p:spPr>
      </p:pic>
    </p:spTree>
    <p:extLst>
      <p:ext uri="{BB962C8B-B14F-4D97-AF65-F5344CB8AC3E}">
        <p14:creationId xmlns:p14="http://schemas.microsoft.com/office/powerpoint/2010/main" val="9129717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pic>
        <p:nvPicPr>
          <p:cNvPr id="11" name="Picture 10" descr="EERA bloc_bleu-gradient"/>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 y="6381337"/>
            <a:ext cx="12198185" cy="487961"/>
          </a:xfrm>
          <a:prstGeom prst="rect">
            <a:avLst/>
          </a:prstGeom>
          <a:noFill/>
        </p:spPr>
      </p:pic>
      <p:sp>
        <p:nvSpPr>
          <p:cNvPr id="2" name="Title 1"/>
          <p:cNvSpPr>
            <a:spLocks noGrp="1"/>
          </p:cNvSpPr>
          <p:nvPr>
            <p:ph type="title"/>
          </p:nvPr>
        </p:nvSpPr>
        <p:spPr/>
        <p:txBody>
          <a:bodyPr/>
          <a:lstStyle>
            <a:lvl1pPr>
              <a:defRPr>
                <a:solidFill>
                  <a:schemeClr val="tx1"/>
                </a:solidFill>
              </a:defRPr>
            </a:lvl1p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CE551C0-7D7B-4509-902C-C9D91CD2B760}" type="slidenum">
              <a:rPr lang="en-GB" smtClean="0">
                <a:solidFill>
                  <a:prstClr val="black">
                    <a:tint val="75000"/>
                  </a:prstClr>
                </a:solidFill>
              </a:rPr>
              <a:pPr/>
              <a:t>‹#›</a:t>
            </a:fld>
            <a:endParaRPr lang="en-GB" dirty="0">
              <a:solidFill>
                <a:prstClr val="black">
                  <a:tint val="75000"/>
                </a:prstClr>
              </a:solidFill>
            </a:endParaRPr>
          </a:p>
        </p:txBody>
      </p:sp>
      <p:pic>
        <p:nvPicPr>
          <p:cNvPr id="12" name="Picture 2" descr="S:\F09020_DG-Dev_FWC\3_Work\34_Work-in-process\SC14_EERA\Logos_colorcodes\EERA-logo2014.png"/>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140063" y="116634"/>
            <a:ext cx="1923491" cy="53522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userDrawn="1"/>
        </p:nvSpPr>
        <p:spPr>
          <a:xfrm>
            <a:off x="2831637" y="4718897"/>
            <a:ext cx="10972800" cy="1143000"/>
          </a:xfrm>
          <a:prstGeom prst="rect">
            <a:avLst/>
          </a:prstGeom>
        </p:spPr>
        <p:txBody>
          <a:bodyPr vert="horz" lIns="91428" tIns="45715" rIns="91428" bIns="45715" rtlCol="0" anchor="ctr">
            <a:norm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fontAlgn="auto">
              <a:spcAft>
                <a:spcPts val="0"/>
              </a:spcAft>
            </a:pPr>
            <a:endParaRPr lang="en-GB" sz="3200" dirty="0">
              <a:solidFill>
                <a:prstClr val="black"/>
              </a:solidFill>
            </a:endParaRPr>
          </a:p>
        </p:txBody>
      </p:sp>
      <p:sp>
        <p:nvSpPr>
          <p:cNvPr id="13" name="Text Placeholder 2"/>
          <p:cNvSpPr>
            <a:spLocks noGrp="1"/>
          </p:cNvSpPr>
          <p:nvPr>
            <p:ph type="body" idx="13"/>
          </p:nvPr>
        </p:nvSpPr>
        <p:spPr>
          <a:xfrm>
            <a:off x="601216" y="6381336"/>
            <a:ext cx="10967392" cy="360041"/>
          </a:xfrm>
        </p:spPr>
        <p:txBody>
          <a:bodyPr anchor="ctr">
            <a:noAutofit/>
          </a:bodyPr>
          <a:lstStyle>
            <a:lvl1pPr marL="0" indent="0" algn="ctr">
              <a:buNone/>
              <a:defRPr sz="2000">
                <a:solidFill>
                  <a:schemeClr val="bg1"/>
                </a:solidFill>
              </a:defRPr>
            </a:lvl1pPr>
            <a:lvl2pPr marL="457143" indent="0">
              <a:buNone/>
              <a:defRPr sz="1800">
                <a:solidFill>
                  <a:schemeClr val="tx1">
                    <a:tint val="75000"/>
                  </a:schemeClr>
                </a:solidFill>
              </a:defRPr>
            </a:lvl2pPr>
            <a:lvl3pPr marL="914286" indent="0">
              <a:buNone/>
              <a:defRPr sz="1600">
                <a:solidFill>
                  <a:schemeClr val="tx1">
                    <a:tint val="75000"/>
                  </a:schemeClr>
                </a:solidFill>
              </a:defRPr>
            </a:lvl3pPr>
            <a:lvl4pPr marL="1371428" indent="0">
              <a:buNone/>
              <a:defRPr sz="1400">
                <a:solidFill>
                  <a:schemeClr val="tx1">
                    <a:tint val="75000"/>
                  </a:schemeClr>
                </a:solidFill>
              </a:defRPr>
            </a:lvl4pPr>
            <a:lvl5pPr marL="1828572" indent="0">
              <a:buNone/>
              <a:defRPr sz="1400">
                <a:solidFill>
                  <a:schemeClr val="tx1">
                    <a:tint val="75000"/>
                  </a:schemeClr>
                </a:solidFill>
              </a:defRPr>
            </a:lvl5pPr>
            <a:lvl6pPr marL="2285714" indent="0">
              <a:buNone/>
              <a:defRPr sz="1400">
                <a:solidFill>
                  <a:schemeClr val="tx1">
                    <a:tint val="75000"/>
                  </a:schemeClr>
                </a:solidFill>
              </a:defRPr>
            </a:lvl6pPr>
            <a:lvl7pPr marL="2742858" indent="0">
              <a:buNone/>
              <a:defRPr sz="1400">
                <a:solidFill>
                  <a:schemeClr val="tx1">
                    <a:tint val="75000"/>
                  </a:schemeClr>
                </a:solidFill>
              </a:defRPr>
            </a:lvl7pPr>
            <a:lvl8pPr marL="3200000" indent="0">
              <a:buNone/>
              <a:defRPr sz="1400">
                <a:solidFill>
                  <a:schemeClr val="tx1">
                    <a:tint val="75000"/>
                  </a:schemeClr>
                </a:solidFill>
              </a:defRPr>
            </a:lvl8pPr>
            <a:lvl9pPr marL="3657143" indent="0">
              <a:buNone/>
              <a:defRPr sz="14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42313087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Documentation slide (Two Conten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516834" y="1525334"/>
            <a:ext cx="5291905" cy="4591833"/>
          </a:xfrm>
        </p:spPr>
        <p:txBody>
          <a:bodyPr/>
          <a:lstStyle>
            <a:lvl1pPr>
              <a:defRPr sz="1600"/>
            </a:lvl1pPr>
            <a:lvl2pPr>
              <a:defRPr sz="1400"/>
            </a:lvl2pPr>
            <a:lvl3pPr>
              <a:defRPr sz="1200"/>
            </a:lvl3pPr>
            <a:lvl4pPr>
              <a:defRPr sz="1000"/>
            </a:lvl4pPr>
            <a:lvl5pPr>
              <a:defRPr sz="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Date Placeholder 12"/>
          <p:cNvSpPr>
            <a:spLocks noGrp="1"/>
          </p:cNvSpPr>
          <p:nvPr>
            <p:ph type="dt" sz="half" idx="10"/>
          </p:nvPr>
        </p:nvSpPr>
        <p:spPr/>
        <p:txBody>
          <a:bodyPr/>
          <a:lstStyle/>
          <a:p>
            <a:pPr>
              <a:defRPr/>
            </a:pPr>
            <a:fld id="{0C0ED8D4-E41F-4055-A6BE-7B4C285D5B62}" type="datetime4">
              <a:rPr lang="en-US" noProof="0" smtClean="0"/>
              <a:t>November 22, 2022</a:t>
            </a:fld>
            <a:endParaRPr lang="en-US" noProof="0" dirty="0"/>
          </a:p>
        </p:txBody>
      </p:sp>
      <p:sp>
        <p:nvSpPr>
          <p:cNvPr id="14" name="Footer Placeholder 13"/>
          <p:cNvSpPr>
            <a:spLocks noGrp="1"/>
          </p:cNvSpPr>
          <p:nvPr>
            <p:ph type="ftr" sz="quarter" idx="11"/>
          </p:nvPr>
        </p:nvSpPr>
        <p:spPr/>
        <p:txBody>
          <a:bodyPr/>
          <a:lstStyle/>
          <a:p>
            <a:pPr>
              <a:defRPr/>
            </a:pPr>
            <a:endParaRPr lang="en-US" noProof="0" dirty="0"/>
          </a:p>
        </p:txBody>
      </p:sp>
      <p:sp>
        <p:nvSpPr>
          <p:cNvPr id="15" name="Slide Number Placeholder 14"/>
          <p:cNvSpPr>
            <a:spLocks noGrp="1"/>
          </p:cNvSpPr>
          <p:nvPr>
            <p:ph type="sldNum" sz="quarter" idx="12"/>
          </p:nvPr>
        </p:nvSpPr>
        <p:spPr/>
        <p:txBody>
          <a:bodyPr/>
          <a:lstStyle/>
          <a:p>
            <a:pPr>
              <a:defRPr/>
            </a:pPr>
            <a:r>
              <a:rPr lang="en-US" noProof="0" dirty="0"/>
              <a:t>Slide </a:t>
            </a:r>
            <a:fld id="{925E5FCC-3EDC-4D23-8FBB-014909B7681F}" type="slidenum">
              <a:rPr lang="en-US" noProof="0" smtClean="0"/>
              <a:pPr>
                <a:defRPr/>
              </a:pPr>
              <a:t>‹#›</a:t>
            </a:fld>
            <a:r>
              <a:rPr lang="en-US" noProof="0" dirty="0"/>
              <a:t> </a:t>
            </a:r>
          </a:p>
        </p:txBody>
      </p:sp>
      <p:sp>
        <p:nvSpPr>
          <p:cNvPr id="3" name="Title 2"/>
          <p:cNvSpPr>
            <a:spLocks noGrp="1"/>
          </p:cNvSpPr>
          <p:nvPr>
            <p:ph type="title" hasCustomPrompt="1"/>
          </p:nvPr>
        </p:nvSpPr>
        <p:spPr>
          <a:xfrm>
            <a:off x="516833" y="438220"/>
            <a:ext cx="11157095" cy="791817"/>
          </a:xfrm>
        </p:spPr>
        <p:txBody>
          <a:bodyPr wrap="square" tIns="25200" anchor="t" anchorCtr="0">
            <a:normAutofit/>
          </a:bodyPr>
          <a:lstStyle>
            <a:lvl1pPr>
              <a:defRPr sz="2399"/>
            </a:lvl1pPr>
          </a:lstStyle>
          <a:p>
            <a:r>
              <a:rPr lang="en-US" noProof="0" dirty="0"/>
              <a:t>Only use this layout to create slides where you need long headlines and smaller text size</a:t>
            </a:r>
          </a:p>
        </p:txBody>
      </p:sp>
      <p:sp>
        <p:nvSpPr>
          <p:cNvPr id="8" name="Content Placeholder 6"/>
          <p:cNvSpPr>
            <a:spLocks noGrp="1"/>
          </p:cNvSpPr>
          <p:nvPr>
            <p:ph sz="quarter" idx="14"/>
          </p:nvPr>
        </p:nvSpPr>
        <p:spPr>
          <a:xfrm>
            <a:off x="6373193" y="1536088"/>
            <a:ext cx="5291905" cy="4591833"/>
          </a:xfrm>
        </p:spPr>
        <p:txBody>
          <a:bodyPr/>
          <a:lstStyle>
            <a:lvl1pPr>
              <a:defRPr sz="1600"/>
            </a:lvl1pPr>
            <a:lvl2pPr>
              <a:defRPr sz="1400"/>
            </a:lvl2pPr>
            <a:lvl3pPr>
              <a:defRPr sz="1200"/>
            </a:lvl3pPr>
            <a:lvl4pPr>
              <a:defRPr sz="1000"/>
            </a:lvl4pPr>
            <a:lvl5pPr>
              <a:defRPr sz="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149786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5089153B-E4D4-4EF4-B1A3-D51BAE6A9278}" type="datetimeFigureOut">
              <a:rPr lang="en-US" smtClean="0"/>
              <a:t>11/22/2022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9CB887-D9F1-4A0E-8499-D9B6FA9A61F7}" type="slidenum">
              <a:rPr lang="en-US" smtClean="0"/>
              <a:t>‹#›</a:t>
            </a:fld>
            <a:endParaRPr lang="en-US"/>
          </a:p>
        </p:txBody>
      </p:sp>
    </p:spTree>
    <p:extLst>
      <p:ext uri="{BB962C8B-B14F-4D97-AF65-F5344CB8AC3E}">
        <p14:creationId xmlns:p14="http://schemas.microsoft.com/office/powerpoint/2010/main" val="1834784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34" Type="http://schemas.openxmlformats.org/officeDocument/2006/relationships/theme" Target="../theme/theme2.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slideLayout" Target="../slideLayouts/slideLayout53.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slideLayout" Target="../slideLayouts/slideLayout49.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36" Type="http://schemas.openxmlformats.org/officeDocument/2006/relationships/image" Target="../media/image5.png"/><Relationship Id="rId10" Type="http://schemas.openxmlformats.org/officeDocument/2006/relationships/slideLayout" Target="../slideLayouts/slideLayout30.xml"/><Relationship Id="rId19" Type="http://schemas.openxmlformats.org/officeDocument/2006/relationships/slideLayout" Target="../slideLayouts/slideLayout39.xml"/><Relationship Id="rId31" Type="http://schemas.openxmlformats.org/officeDocument/2006/relationships/slideLayout" Target="../slideLayouts/slideLayout51.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35"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21" Type="http://schemas.openxmlformats.org/officeDocument/2006/relationships/theme" Target="../theme/theme4.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9153B-E4D4-4EF4-B1A3-D51BAE6A9278}" type="datetimeFigureOut">
              <a:rPr lang="en-US" smtClean="0"/>
              <a:t>11/22/2022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9CB887-D9F1-4A0E-8499-D9B6FA9A61F7}" type="slidenum">
              <a:rPr lang="en-US" smtClean="0"/>
              <a:t>‹#›</a:t>
            </a:fld>
            <a:endParaRPr lang="en-US"/>
          </a:p>
        </p:txBody>
      </p:sp>
    </p:spTree>
    <p:extLst>
      <p:ext uri="{BB962C8B-B14F-4D97-AF65-F5344CB8AC3E}">
        <p14:creationId xmlns:p14="http://schemas.microsoft.com/office/powerpoint/2010/main" val="41329386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9000000" cy="1325563"/>
          </a:xfrm>
          <a:prstGeom prst="rect">
            <a:avLst/>
          </a:prstGeom>
        </p:spPr>
        <p:txBody>
          <a:bodyPr vert="horz" lIns="91440" tIns="45720" rIns="91440" bIns="45720" rtlCol="0" anchor="ctr">
            <a:normAutofit/>
          </a:bodyPr>
          <a:lstStyle/>
          <a:p>
            <a:r>
              <a:rPr lang="nb-NO" dirty="0"/>
              <a:t>Klikk for å skrive tittel</a:t>
            </a:r>
          </a:p>
        </p:txBody>
      </p:sp>
      <p:sp>
        <p:nvSpPr>
          <p:cNvPr id="3" name="Plassholder for tekst 2"/>
          <p:cNvSpPr>
            <a:spLocks noGrp="1"/>
          </p:cNvSpPr>
          <p:nvPr>
            <p:ph type="body" idx="1"/>
          </p:nvPr>
        </p:nvSpPr>
        <p:spPr>
          <a:xfrm>
            <a:off x="838200" y="1825625"/>
            <a:ext cx="9000000" cy="4351338"/>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7" name="Bilde 6"/>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360000" y="6282000"/>
            <a:ext cx="1687203" cy="432000"/>
          </a:xfrm>
          <a:prstGeom prst="rect">
            <a:avLst/>
          </a:prstGeom>
          <a:blipFill>
            <a:blip r:embed="rId36">
              <a:alphaModFix amt="80000"/>
            </a:blip>
            <a:stretch>
              <a:fillRect/>
            </a:stretch>
          </a:blipFill>
        </p:spPr>
      </p:pic>
      <p:sp>
        <p:nvSpPr>
          <p:cNvPr id="14" name="Plassholder for bunntekst 4"/>
          <p:cNvSpPr>
            <a:spLocks noGrp="1"/>
          </p:cNvSpPr>
          <p:nvPr>
            <p:ph type="ftr" sz="quarter" idx="3"/>
          </p:nvPr>
        </p:nvSpPr>
        <p:spPr>
          <a:xfrm>
            <a:off x="2808000" y="6317146"/>
            <a:ext cx="6984000" cy="360000"/>
          </a:xfrm>
          <a:prstGeom prst="rect">
            <a:avLst/>
          </a:prstGeom>
        </p:spPr>
        <p:txBody>
          <a:bodyPr vert="horz" lIns="91440" tIns="45720" rIns="91440" bIns="45720" rtlCol="0" anchor="ctr"/>
          <a:lstStyle>
            <a:lvl1pPr algn="ctr">
              <a:defRPr sz="1000" i="0">
                <a:solidFill>
                  <a:schemeClr val="tx1">
                    <a:lumMod val="50000"/>
                    <a:lumOff val="50000"/>
                  </a:schemeClr>
                </a:solidFill>
                <a:latin typeface="Arial" panose="020B0604020202020204" pitchFamily="34" charset="0"/>
                <a:ea typeface="Open Sans" panose="020B0606030504020204" pitchFamily="34" charset="0"/>
                <a:cs typeface="Arial" panose="020B0604020202020204" pitchFamily="34" charset="0"/>
              </a:defRPr>
            </a:lvl1pPr>
          </a:lstStyle>
          <a:p>
            <a:endParaRPr lang="nb-NO" dirty="0"/>
          </a:p>
        </p:txBody>
      </p:sp>
      <p:sp>
        <p:nvSpPr>
          <p:cNvPr id="15" name="Plassholder for dato 3"/>
          <p:cNvSpPr>
            <a:spLocks noGrp="1"/>
          </p:cNvSpPr>
          <p:nvPr>
            <p:ph type="dt" sz="half" idx="2"/>
          </p:nvPr>
        </p:nvSpPr>
        <p:spPr>
          <a:xfrm>
            <a:off x="9846342" y="6317146"/>
            <a:ext cx="1620000" cy="360000"/>
          </a:xfrm>
          <a:prstGeom prst="rect">
            <a:avLst/>
          </a:prstGeom>
        </p:spPr>
        <p:txBody>
          <a:bodyPr vert="horz" lIns="91440" tIns="45720" rIns="91440" bIns="45720" rtlCol="0" anchor="ctr"/>
          <a:lstStyle>
            <a:lvl1pPr algn="r">
              <a:defRPr sz="1000">
                <a:solidFill>
                  <a:schemeClr val="tx1">
                    <a:lumMod val="50000"/>
                    <a:lumOff val="50000"/>
                  </a:schemeClr>
                </a:solidFill>
                <a:latin typeface="Arial" panose="020B0604020202020204" pitchFamily="34" charset="0"/>
                <a:ea typeface="Open Sans" panose="020B0606030504020204" pitchFamily="34" charset="0"/>
                <a:cs typeface="Arial" panose="020B0604020202020204" pitchFamily="34" charset="0"/>
              </a:defRPr>
            </a:lvl1pPr>
          </a:lstStyle>
          <a:p>
            <a:fld id="{01B7ACF8-FFFB-4205-A269-D1AD966326FF}" type="datetime1">
              <a:rPr lang="nb-NO" smtClean="0"/>
              <a:t>22.11.2022</a:t>
            </a:fld>
            <a:endParaRPr lang="nb-NO" dirty="0"/>
          </a:p>
        </p:txBody>
      </p:sp>
      <p:sp>
        <p:nvSpPr>
          <p:cNvPr id="16" name="Plassholder for lysbildenummer 5"/>
          <p:cNvSpPr>
            <a:spLocks noGrp="1"/>
          </p:cNvSpPr>
          <p:nvPr>
            <p:ph type="sldNum" sz="quarter" idx="4"/>
          </p:nvPr>
        </p:nvSpPr>
        <p:spPr>
          <a:xfrm>
            <a:off x="11555518" y="6317146"/>
            <a:ext cx="450010" cy="360000"/>
          </a:xfrm>
          <a:prstGeom prst="rect">
            <a:avLst/>
          </a:prstGeom>
        </p:spPr>
        <p:txBody>
          <a:bodyPr vert="horz" lIns="91440" tIns="45720" rIns="91440" bIns="45720" rtlCol="0" anchor="ctr"/>
          <a:lstStyle>
            <a:lvl1pPr algn="ctr">
              <a:defRPr sz="1000">
                <a:solidFill>
                  <a:schemeClr val="tx1">
                    <a:lumMod val="50000"/>
                    <a:lumOff val="50000"/>
                  </a:schemeClr>
                </a:solidFill>
                <a:latin typeface="Arial" panose="020B0604020202020204" pitchFamily="34" charset="0"/>
                <a:ea typeface="Open Sans" panose="020B0606030504020204" pitchFamily="34" charset="0"/>
                <a:cs typeface="Arial" panose="020B0604020202020204" pitchFamily="34" charset="0"/>
              </a:defRPr>
            </a:lvl1pPr>
          </a:lstStyle>
          <a:p>
            <a:fld id="{29E3B291-050D-4A82-B0A1-DB349FC61753}" type="slidenum">
              <a:rPr lang="nb-NO" smtClean="0"/>
              <a:pPr/>
              <a:t>‹#›</a:t>
            </a:fld>
            <a:endParaRPr lang="nb-NO" dirty="0"/>
          </a:p>
        </p:txBody>
      </p:sp>
    </p:spTree>
    <p:extLst>
      <p:ext uri="{BB962C8B-B14F-4D97-AF65-F5344CB8AC3E}">
        <p14:creationId xmlns:p14="http://schemas.microsoft.com/office/powerpoint/2010/main" val="289919610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33" r:id="rId31"/>
    <p:sldLayoutId id="2147483734" r:id="rId32"/>
    <p:sldLayoutId id="2147483735"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00000"/>
        </a:lnSpc>
        <a:spcBef>
          <a:spcPct val="0"/>
        </a:spcBef>
        <a:buNone/>
        <a:defRPr sz="3600" kern="1200" baseline="0">
          <a:solidFill>
            <a:schemeClr val="tx1"/>
          </a:solidFill>
          <a:latin typeface="Arial" panose="020B0604020202020204" pitchFamily="34" charset="0"/>
          <a:ea typeface="Open Sans Semibold" panose="020B0706030804020204" pitchFamily="34" charset="0"/>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nb-NO"/>
          </a:p>
        </p:txBody>
      </p:sp>
      <p:sp>
        <p:nvSpPr>
          <p:cNvPr id="5" name="Plassholder for bunn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nb-NO" dirty="0"/>
          </a:p>
        </p:txBody>
      </p:sp>
      <p:sp>
        <p:nvSpPr>
          <p:cNvPr id="6" name="Plassholder for lysbilde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37613E94-8008-EF45-8DEF-8CC2B7F435A0}" type="slidenum">
              <a:t>‹#›</a:t>
            </a:fld>
            <a:endParaRPr lang="nb-NO"/>
          </a:p>
        </p:txBody>
      </p:sp>
    </p:spTree>
    <p:extLst>
      <p:ext uri="{BB962C8B-B14F-4D97-AF65-F5344CB8AC3E}">
        <p14:creationId xmlns:p14="http://schemas.microsoft.com/office/powerpoint/2010/main" val="117231292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09585" rtl="0" eaLnBrk="1" latinLnBrk="0" hangingPunct="1">
        <a:spcBef>
          <a:spcPct val="0"/>
        </a:spcBef>
        <a:buNone/>
        <a:defRPr sz="4800" kern="1200">
          <a:solidFill>
            <a:schemeClr val="tx1"/>
          </a:solidFill>
          <a:latin typeface="+mj-lt"/>
          <a:ea typeface="+mj-ea"/>
          <a:cs typeface="+mj-cs"/>
        </a:defRPr>
      </a:lvl1pPr>
    </p:titleStyle>
    <p:bodyStyle>
      <a:lvl1pPr marL="457189" indent="-457189" algn="l" defTabSz="609585" rtl="0" eaLnBrk="1" latinLnBrk="0" hangingPunct="1">
        <a:spcBef>
          <a:spcPct val="20000"/>
        </a:spcBef>
        <a:buClr>
          <a:srgbClr val="6BA4B8"/>
        </a:buClr>
        <a:buFont typeface="Arial"/>
        <a:buChar char="•"/>
        <a:defRPr sz="3467" kern="1200">
          <a:solidFill>
            <a:schemeClr val="tx1"/>
          </a:solidFill>
          <a:latin typeface="+mn-lt"/>
          <a:ea typeface="+mn-ea"/>
          <a:cs typeface="+mn-cs"/>
        </a:defRPr>
      </a:lvl1pPr>
      <a:lvl2pPr marL="990575" indent="-380990" algn="l" defTabSz="609585" rtl="0" eaLnBrk="1" latinLnBrk="0" hangingPunct="1">
        <a:spcBef>
          <a:spcPct val="20000"/>
        </a:spcBef>
        <a:buClr>
          <a:srgbClr val="6BA4B8"/>
        </a:buClr>
        <a:buFont typeface="Arial"/>
        <a:buChar char="–"/>
        <a:defRPr sz="3467" kern="1200">
          <a:solidFill>
            <a:schemeClr val="tx1"/>
          </a:solidFill>
          <a:latin typeface="+mn-lt"/>
          <a:ea typeface="+mn-ea"/>
          <a:cs typeface="+mn-cs"/>
        </a:defRPr>
      </a:lvl2pPr>
      <a:lvl3pPr marL="1523962" indent="-304792" algn="l" defTabSz="609585" rtl="0" eaLnBrk="1" latinLnBrk="0" hangingPunct="1">
        <a:spcBef>
          <a:spcPct val="20000"/>
        </a:spcBef>
        <a:buClr>
          <a:srgbClr val="6BA4B8"/>
        </a:buClr>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Clr>
          <a:srgbClr val="6BA4B8"/>
        </a:buClr>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Clr>
          <a:srgbClr val="6BA4B8"/>
        </a:buClr>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nb-NO"/>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nb-NO" dirty="0"/>
          </a:p>
        </p:txBody>
      </p:sp>
      <p:sp>
        <p:nvSpPr>
          <p:cNvPr id="5" name="Plassholder for bunn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nb-NO" dirty="0"/>
          </a:p>
        </p:txBody>
      </p:sp>
      <p:sp>
        <p:nvSpPr>
          <p:cNvPr id="6" name="Plassholder for lysbilde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37613E94-8008-EF45-8DEF-8CC2B7F435A0}" type="slidenum">
              <a:t>‹#›</a:t>
            </a:fld>
            <a:endParaRPr lang="nb-NO" dirty="0"/>
          </a:p>
        </p:txBody>
      </p:sp>
    </p:spTree>
    <p:extLst>
      <p:ext uri="{BB962C8B-B14F-4D97-AF65-F5344CB8AC3E}">
        <p14:creationId xmlns:p14="http://schemas.microsoft.com/office/powerpoint/2010/main" val="3540882295"/>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Lst>
  <p:hf sldNum="0" hdr="0" ftr="0" dt="0"/>
  <p:txStyles>
    <p:titleStyle>
      <a:lvl1pPr algn="l" defTabSz="609585" rtl="0" eaLnBrk="1" latinLnBrk="0" hangingPunct="1">
        <a:spcBef>
          <a:spcPct val="0"/>
        </a:spcBef>
        <a:buNone/>
        <a:defRPr sz="4800" kern="1200">
          <a:solidFill>
            <a:schemeClr val="tx1"/>
          </a:solidFill>
          <a:latin typeface="+mj-lt"/>
          <a:ea typeface="+mj-ea"/>
          <a:cs typeface="+mj-cs"/>
        </a:defRPr>
      </a:lvl1pPr>
    </p:titleStyle>
    <p:bodyStyle>
      <a:lvl1pPr marL="457189" indent="-457189" algn="l" defTabSz="609585" rtl="0" eaLnBrk="1" latinLnBrk="0" hangingPunct="1">
        <a:spcBef>
          <a:spcPct val="20000"/>
        </a:spcBef>
        <a:buClr>
          <a:srgbClr val="6BA4B8"/>
        </a:buClr>
        <a:buFont typeface="Arial"/>
        <a:buChar char="•"/>
        <a:defRPr sz="3467" kern="1200">
          <a:solidFill>
            <a:schemeClr val="tx1"/>
          </a:solidFill>
          <a:latin typeface="+mn-lt"/>
          <a:ea typeface="+mn-ea"/>
          <a:cs typeface="+mn-cs"/>
        </a:defRPr>
      </a:lvl1pPr>
      <a:lvl2pPr marL="990575" indent="-380990" algn="l" defTabSz="609585" rtl="0" eaLnBrk="1" latinLnBrk="0" hangingPunct="1">
        <a:spcBef>
          <a:spcPct val="20000"/>
        </a:spcBef>
        <a:buClr>
          <a:srgbClr val="6BA4B8"/>
        </a:buClr>
        <a:buFont typeface="Arial"/>
        <a:buChar char="–"/>
        <a:defRPr sz="3467" kern="1200">
          <a:solidFill>
            <a:schemeClr val="tx1"/>
          </a:solidFill>
          <a:latin typeface="+mn-lt"/>
          <a:ea typeface="+mn-ea"/>
          <a:cs typeface="+mn-cs"/>
        </a:defRPr>
      </a:lvl2pPr>
      <a:lvl3pPr marL="1523962" indent="-304792" algn="l" defTabSz="609585" rtl="0" eaLnBrk="1" latinLnBrk="0" hangingPunct="1">
        <a:spcBef>
          <a:spcPct val="20000"/>
        </a:spcBef>
        <a:buClr>
          <a:srgbClr val="6BA4B8"/>
        </a:buClr>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Clr>
          <a:srgbClr val="6BA4B8"/>
        </a:buClr>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Clr>
          <a:srgbClr val="6BA4B8"/>
        </a:buClr>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nb-NO"/>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7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7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4.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image" Target="../media/image88.png"/><Relationship Id="rId1" Type="http://schemas.openxmlformats.org/officeDocument/2006/relationships/slideLayout" Target="../slideLayouts/slideLayout75.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 Id="rId14" Type="http://schemas.openxmlformats.org/officeDocument/2006/relationships/image" Target="../media/image100.png"/></Relationships>
</file>

<file path=ppt/slides/_rels/slide2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s://helenorgeeksporterer.no/om-nasjonalt-eksportrad/" TargetMode="External"/><Relationship Id="rId1" Type="http://schemas.openxmlformats.org/officeDocument/2006/relationships/slideLayout" Target="../slideLayouts/slideLayout73.xml"/></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61.png"/><Relationship Id="rId3" Type="http://schemas.openxmlformats.org/officeDocument/2006/relationships/diagramLayout" Target="../diagrams/layout4.xml"/><Relationship Id="rId7" Type="http://schemas.openxmlformats.org/officeDocument/2006/relationships/image" Target="../media/image49.png"/><Relationship Id="rId12" Type="http://schemas.openxmlformats.org/officeDocument/2006/relationships/image" Target="../media/image60.png"/><Relationship Id="rId17" Type="http://schemas.openxmlformats.org/officeDocument/2006/relationships/image" Target="../media/image105.png"/><Relationship Id="rId2" Type="http://schemas.openxmlformats.org/officeDocument/2006/relationships/diagramData" Target="../diagrams/data4.xml"/><Relationship Id="rId16" Type="http://schemas.openxmlformats.org/officeDocument/2006/relationships/image" Target="../media/image104.png"/><Relationship Id="rId1" Type="http://schemas.openxmlformats.org/officeDocument/2006/relationships/slideLayout" Target="../slideLayouts/slideLayout74.xml"/><Relationship Id="rId6" Type="http://schemas.microsoft.com/office/2007/relationships/diagramDrawing" Target="../diagrams/drawing4.xml"/><Relationship Id="rId11" Type="http://schemas.openxmlformats.org/officeDocument/2006/relationships/image" Target="../media/image59.png"/><Relationship Id="rId5" Type="http://schemas.openxmlformats.org/officeDocument/2006/relationships/diagramColors" Target="../diagrams/colors4.xml"/><Relationship Id="rId15" Type="http://schemas.openxmlformats.org/officeDocument/2006/relationships/image" Target="../media/image103.png"/><Relationship Id="rId10" Type="http://schemas.openxmlformats.org/officeDocument/2006/relationships/image" Target="../media/image58.png"/><Relationship Id="rId4" Type="http://schemas.openxmlformats.org/officeDocument/2006/relationships/diagramQuickStyle" Target="../diagrams/quickStyle4.xml"/><Relationship Id="rId9" Type="http://schemas.openxmlformats.org/officeDocument/2006/relationships/image" Target="../media/image102.png"/><Relationship Id="rId14" Type="http://schemas.openxmlformats.org/officeDocument/2006/relationships/image" Target="../media/image66.png"/></Relationships>
</file>

<file path=ppt/slides/_rels/slide2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5.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6.xml"/><Relationship Id="rId6" Type="http://schemas.openxmlformats.org/officeDocument/2006/relationships/image" Target="../media/image109.jpeg"/><Relationship Id="rId5" Type="http://schemas.openxmlformats.org/officeDocument/2006/relationships/image" Target="../media/image108.png"/><Relationship Id="rId4" Type="http://schemas.openxmlformats.org/officeDocument/2006/relationships/image" Target="../media/image107.jpe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2.xml"/><Relationship Id="rId1" Type="http://schemas.openxmlformats.org/officeDocument/2006/relationships/themeOverride" Target="../theme/themeOverride1.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85.xml"/><Relationship Id="rId5" Type="http://schemas.openxmlformats.org/officeDocument/2006/relationships/image" Target="../media/image113.jpeg"/><Relationship Id="rId4" Type="http://schemas.openxmlformats.org/officeDocument/2006/relationships/image" Target="../media/image112.png"/></Relationships>
</file>

<file path=ppt/slides/_rels/slide3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36.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jpg"/><Relationship Id="rId7" Type="http://schemas.openxmlformats.org/officeDocument/2006/relationships/image" Target="../media/image119.png"/><Relationship Id="rId2" Type="http://schemas.openxmlformats.org/officeDocument/2006/relationships/notesSlide" Target="../notesSlides/notesSlide14.xml"/><Relationship Id="rId1" Type="http://schemas.openxmlformats.org/officeDocument/2006/relationships/slideLayout" Target="../slideLayouts/slideLayout51.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jpeg"/><Relationship Id="rId10" Type="http://schemas.openxmlformats.org/officeDocument/2006/relationships/image" Target="../media/image122.png"/><Relationship Id="rId4" Type="http://schemas.openxmlformats.org/officeDocument/2006/relationships/image" Target="../media/image116.jpeg"/><Relationship Id="rId9" Type="http://schemas.openxmlformats.org/officeDocument/2006/relationships/image" Target="../media/image121.png"/></Relationships>
</file>

<file path=ppt/slides/_rels/slide3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3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6.xml"/><Relationship Id="rId1" Type="http://schemas.openxmlformats.org/officeDocument/2006/relationships/slideLayout" Target="../slideLayouts/slideLayout52.xml"/><Relationship Id="rId5" Type="http://schemas.openxmlformats.org/officeDocument/2006/relationships/image" Target="../media/image126.png"/><Relationship Id="rId4" Type="http://schemas.openxmlformats.org/officeDocument/2006/relationships/chart" Target="../charts/chart1.xml"/></Relationships>
</file>

<file path=ppt/slides/_rels/slide39.xml.rels><?xml version="1.0" encoding="UTF-8" standalone="yes"?>
<Relationships xmlns="http://schemas.openxmlformats.org/package/2006/relationships"><Relationship Id="rId3" Type="http://schemas.openxmlformats.org/officeDocument/2006/relationships/hyperlink" Target="https://www.statnett.no/om-statnett/moter-og-arrangementer/moter-og-arrangementer-2022/informasjonsmote-6.september---infrastruktur-og-utvikling-av-nett-til-havs/" TargetMode="External"/><Relationship Id="rId2" Type="http://schemas.openxmlformats.org/officeDocument/2006/relationships/notesSlide" Target="../notesSlides/notesSlide17.xml"/><Relationship Id="rId1" Type="http://schemas.openxmlformats.org/officeDocument/2006/relationships/slideLayout" Target="../slideLayouts/slideLayout53.xml"/><Relationship Id="rId4" Type="http://schemas.openxmlformats.org/officeDocument/2006/relationships/hyperlink" Target="https://www.statnett.no/om-statnett/moter-og-arrangementer/moter-og-arrangementer-2022/infrastruktur-og-utvikling-av-nett-til-havs---webinar-3.november/"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8.xml"/><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19.xml"/><Relationship Id="rId1" Type="http://schemas.openxmlformats.org/officeDocument/2006/relationships/slideLayout" Target="../slideLayouts/slideLayout51.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jpeg"/></Relationships>
</file>

<file path=ppt/slides/_rels/slide4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20.xml"/><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18" Type="http://schemas.openxmlformats.org/officeDocument/2006/relationships/image" Target="../media/image53.png"/><Relationship Id="rId26" Type="http://schemas.openxmlformats.org/officeDocument/2006/relationships/image" Target="../media/image61.png"/><Relationship Id="rId3" Type="http://schemas.openxmlformats.org/officeDocument/2006/relationships/image" Target="../media/image38.svg"/><Relationship Id="rId21" Type="http://schemas.openxmlformats.org/officeDocument/2006/relationships/image" Target="../media/image56.png"/><Relationship Id="rId34" Type="http://schemas.openxmlformats.org/officeDocument/2006/relationships/image" Target="../media/image69.png"/><Relationship Id="rId7" Type="http://schemas.openxmlformats.org/officeDocument/2006/relationships/image" Target="../media/image42.svg"/><Relationship Id="rId12" Type="http://schemas.openxmlformats.org/officeDocument/2006/relationships/image" Target="../media/image47.png"/><Relationship Id="rId17" Type="http://schemas.openxmlformats.org/officeDocument/2006/relationships/image" Target="../media/image52.png"/><Relationship Id="rId25" Type="http://schemas.openxmlformats.org/officeDocument/2006/relationships/image" Target="../media/image60.png"/><Relationship Id="rId33" Type="http://schemas.openxmlformats.org/officeDocument/2006/relationships/image" Target="../media/image68.svg"/><Relationship Id="rId2" Type="http://schemas.openxmlformats.org/officeDocument/2006/relationships/image" Target="../media/image37.png"/><Relationship Id="rId16" Type="http://schemas.openxmlformats.org/officeDocument/2006/relationships/image" Target="../media/image51.png"/><Relationship Id="rId20" Type="http://schemas.openxmlformats.org/officeDocument/2006/relationships/image" Target="../media/image55.png"/><Relationship Id="rId29" Type="http://schemas.openxmlformats.org/officeDocument/2006/relationships/image" Target="../media/image64.png"/><Relationship Id="rId1" Type="http://schemas.openxmlformats.org/officeDocument/2006/relationships/slideLayout" Target="../slideLayouts/slideLayout18.xml"/><Relationship Id="rId6" Type="http://schemas.openxmlformats.org/officeDocument/2006/relationships/image" Target="../media/image41.png"/><Relationship Id="rId11" Type="http://schemas.openxmlformats.org/officeDocument/2006/relationships/image" Target="../media/image46.svg"/><Relationship Id="rId24" Type="http://schemas.openxmlformats.org/officeDocument/2006/relationships/image" Target="../media/image59.png"/><Relationship Id="rId32" Type="http://schemas.openxmlformats.org/officeDocument/2006/relationships/image" Target="../media/image67.png"/><Relationship Id="rId37" Type="http://schemas.openxmlformats.org/officeDocument/2006/relationships/image" Target="../media/image72.svg"/><Relationship Id="rId5" Type="http://schemas.openxmlformats.org/officeDocument/2006/relationships/image" Target="../media/image40.svg"/><Relationship Id="rId15" Type="http://schemas.openxmlformats.org/officeDocument/2006/relationships/image" Target="../media/image50.png"/><Relationship Id="rId23" Type="http://schemas.openxmlformats.org/officeDocument/2006/relationships/image" Target="../media/image58.png"/><Relationship Id="rId28" Type="http://schemas.openxmlformats.org/officeDocument/2006/relationships/image" Target="../media/image63.png"/><Relationship Id="rId36" Type="http://schemas.openxmlformats.org/officeDocument/2006/relationships/image" Target="../media/image71.png"/><Relationship Id="rId10" Type="http://schemas.openxmlformats.org/officeDocument/2006/relationships/image" Target="../media/image45.png"/><Relationship Id="rId19" Type="http://schemas.openxmlformats.org/officeDocument/2006/relationships/image" Target="../media/image54.png"/><Relationship Id="rId31" Type="http://schemas.openxmlformats.org/officeDocument/2006/relationships/image" Target="../media/image66.pn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62.png"/><Relationship Id="rId30" Type="http://schemas.openxmlformats.org/officeDocument/2006/relationships/image" Target="../media/image65.png"/><Relationship Id="rId35" Type="http://schemas.openxmlformats.org/officeDocument/2006/relationships/image" Target="../media/image70.svg"/></Relationships>
</file>

<file path=ppt/slides/_rels/slide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75.png"/><Relationship Id="rId4"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04BD5F57-84FF-4E6D-B09E-DB22CDD368D2}"/>
              </a:ext>
            </a:extLst>
          </p:cNvPr>
          <p:cNvSpPr>
            <a:spLocks noGrp="1"/>
          </p:cNvSpPr>
          <p:nvPr>
            <p:ph type="body" sz="quarter" idx="24"/>
          </p:nvPr>
        </p:nvSpPr>
        <p:spPr/>
        <p:txBody>
          <a:bodyPr/>
          <a:lstStyle/>
          <a:p>
            <a:endParaRPr lang="nb-NO"/>
          </a:p>
        </p:txBody>
      </p:sp>
      <p:sp>
        <p:nvSpPr>
          <p:cNvPr id="3" name="Plassholder for tekst 2">
            <a:extLst>
              <a:ext uri="{FF2B5EF4-FFF2-40B4-BE49-F238E27FC236}">
                <a16:creationId xmlns:a16="http://schemas.microsoft.com/office/drawing/2014/main" id="{7B3A538A-CD71-4C43-8DBD-BB8343CAC89D}"/>
              </a:ext>
            </a:extLst>
          </p:cNvPr>
          <p:cNvSpPr>
            <a:spLocks noGrp="1"/>
          </p:cNvSpPr>
          <p:nvPr>
            <p:ph type="body" sz="quarter" idx="23"/>
          </p:nvPr>
        </p:nvSpPr>
        <p:spPr/>
        <p:txBody>
          <a:bodyPr/>
          <a:lstStyle/>
          <a:p>
            <a:r>
              <a:rPr lang="nb-NO" dirty="0"/>
              <a:t>Samarbeidsforum for havvind</a:t>
            </a:r>
          </a:p>
        </p:txBody>
      </p:sp>
      <p:sp>
        <p:nvSpPr>
          <p:cNvPr id="4" name="Plassholder for tekst 3">
            <a:extLst>
              <a:ext uri="{FF2B5EF4-FFF2-40B4-BE49-F238E27FC236}">
                <a16:creationId xmlns:a16="http://schemas.microsoft.com/office/drawing/2014/main" id="{3032C2B8-851A-4579-AD4E-45BDD7E9F2F4}"/>
              </a:ext>
            </a:extLst>
          </p:cNvPr>
          <p:cNvSpPr>
            <a:spLocks noGrp="1"/>
          </p:cNvSpPr>
          <p:nvPr>
            <p:ph type="body" sz="quarter" idx="16"/>
          </p:nvPr>
        </p:nvSpPr>
        <p:spPr/>
        <p:txBody>
          <a:bodyPr/>
          <a:lstStyle/>
          <a:p>
            <a:r>
              <a:rPr lang="nb-NO" dirty="0"/>
              <a:t>Terje Aasland</a:t>
            </a:r>
          </a:p>
        </p:txBody>
      </p:sp>
      <p:sp>
        <p:nvSpPr>
          <p:cNvPr id="5" name="Plassholder for tekst 4">
            <a:extLst>
              <a:ext uri="{FF2B5EF4-FFF2-40B4-BE49-F238E27FC236}">
                <a16:creationId xmlns:a16="http://schemas.microsoft.com/office/drawing/2014/main" id="{81A9E398-AFB9-407D-9168-F48BA5054553}"/>
              </a:ext>
            </a:extLst>
          </p:cNvPr>
          <p:cNvSpPr>
            <a:spLocks noGrp="1"/>
          </p:cNvSpPr>
          <p:nvPr>
            <p:ph type="body" sz="quarter" idx="17"/>
          </p:nvPr>
        </p:nvSpPr>
        <p:spPr/>
        <p:txBody>
          <a:bodyPr/>
          <a:lstStyle/>
          <a:p>
            <a:r>
              <a:rPr lang="nb-NO" dirty="0"/>
              <a:t>Oslo, 22. november 2022</a:t>
            </a:r>
          </a:p>
        </p:txBody>
      </p:sp>
    </p:spTree>
    <p:extLst>
      <p:ext uri="{BB962C8B-B14F-4D97-AF65-F5344CB8AC3E}">
        <p14:creationId xmlns:p14="http://schemas.microsoft.com/office/powerpoint/2010/main" val="270926372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ssholder for tekst 7"/>
          <p:cNvSpPr>
            <a:spLocks noGrp="1"/>
          </p:cNvSpPr>
          <p:nvPr>
            <p:ph type="body" sz="quarter" idx="13"/>
          </p:nvPr>
        </p:nvSpPr>
        <p:spPr/>
        <p:txBody>
          <a:bodyPr/>
          <a:lstStyle/>
          <a:p>
            <a:endParaRPr lang="nb-NO"/>
          </a:p>
        </p:txBody>
      </p:sp>
      <p:graphicFrame>
        <p:nvGraphicFramePr>
          <p:cNvPr id="4" name="Content Placeholder 2">
            <a:extLst>
              <a:ext uri="{FF2B5EF4-FFF2-40B4-BE49-F238E27FC236}">
                <a16:creationId xmlns:a16="http://schemas.microsoft.com/office/drawing/2014/main" id="{37C148C0-5F14-933E-F962-887E7A26C77E}"/>
              </a:ext>
            </a:extLst>
          </p:cNvPr>
          <p:cNvGraphicFramePr>
            <a:graphicFrameLocks/>
          </p:cNvGraphicFramePr>
          <p:nvPr/>
        </p:nvGraphicFramePr>
        <p:xfrm>
          <a:off x="495611" y="1198771"/>
          <a:ext cx="7870283" cy="52404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6EB64CB0-A115-2965-2A4D-64DBC5C2A6F6}"/>
              </a:ext>
            </a:extLst>
          </p:cNvPr>
          <p:cNvSpPr txBox="1">
            <a:spLocks/>
          </p:cNvSpPr>
          <p:nvPr/>
        </p:nvSpPr>
        <p:spPr>
          <a:xfrm>
            <a:off x="526125" y="1032159"/>
            <a:ext cx="11170265" cy="1794380"/>
          </a:xfrm>
          <a:prstGeom prst="rect">
            <a:avLst/>
          </a:prstGeom>
        </p:spPr>
        <p:txBody>
          <a:bodyPr vert="horz" lIns="121920" tIns="60960" rIns="121920" bIns="60960" rtlCol="0" anchor="ctr">
            <a:normAutofit/>
          </a:bodyPr>
          <a:lstStyle>
            <a:lvl1pPr algn="l" defTabSz="457200" rtl="0" eaLnBrk="1" latinLnBrk="0" hangingPunct="1">
              <a:spcBef>
                <a:spcPct val="0"/>
              </a:spcBef>
              <a:buNone/>
              <a:defRPr sz="3200" b="1" kern="1200">
                <a:solidFill>
                  <a:srgbClr val="6BA4B8"/>
                </a:solidFill>
                <a:latin typeface="+mj-lt"/>
                <a:ea typeface="+mj-ea"/>
                <a:cs typeface="+mj-cs"/>
              </a:defRPr>
            </a:lvl1pPr>
          </a:lstStyle>
          <a:p>
            <a:r>
              <a:rPr lang="en-US" sz="4800" dirty="0"/>
              <a:t>“</a:t>
            </a:r>
            <a:r>
              <a:rPr lang="en-US" sz="4800" dirty="0" err="1"/>
              <a:t>Dypere</a:t>
            </a:r>
            <a:r>
              <a:rPr lang="en-US" sz="4800" dirty="0"/>
              <a:t> – </a:t>
            </a:r>
            <a:r>
              <a:rPr lang="en-US" sz="4800" dirty="0" err="1"/>
              <a:t>Tøffere</a:t>
            </a:r>
            <a:r>
              <a:rPr lang="en-US" sz="4800" dirty="0"/>
              <a:t> - </a:t>
            </a:r>
            <a:r>
              <a:rPr lang="en-US" sz="4800" dirty="0" err="1"/>
              <a:t>Større</a:t>
            </a:r>
            <a:r>
              <a:rPr lang="en-US" sz="4800" dirty="0"/>
              <a:t>”</a:t>
            </a:r>
            <a:br>
              <a:rPr lang="en-US" sz="4800" dirty="0"/>
            </a:br>
            <a:endParaRPr lang="en-US" sz="4800" dirty="0"/>
          </a:p>
        </p:txBody>
      </p:sp>
      <p:pic>
        <p:nvPicPr>
          <p:cNvPr id="7" name="Picture 5">
            <a:extLst>
              <a:ext uri="{FF2B5EF4-FFF2-40B4-BE49-F238E27FC236}">
                <a16:creationId xmlns:a16="http://schemas.microsoft.com/office/drawing/2014/main" id="{8B951CFC-4755-2A6D-C9A9-7A3793E0F29F}"/>
              </a:ext>
            </a:extLst>
          </p:cNvPr>
          <p:cNvPicPr>
            <a:picLocks noChangeAspect="1"/>
          </p:cNvPicPr>
          <p:nvPr/>
        </p:nvPicPr>
        <p:blipFill rotWithShape="1">
          <a:blip r:embed="rId8">
            <a:extLst>
              <a:ext uri="{28A0092B-C50C-407E-A947-70E740481C1C}">
                <a14:useLocalDpi xmlns:a14="http://schemas.microsoft.com/office/drawing/2010/main" val="0"/>
              </a:ext>
            </a:extLst>
          </a:blip>
          <a:srcRect l="25888" r="28993" b="-1"/>
          <a:stretch/>
        </p:blipFill>
        <p:spPr>
          <a:xfrm>
            <a:off x="8920975" y="1198771"/>
            <a:ext cx="3142167" cy="5240420"/>
          </a:xfrm>
          <a:prstGeom prst="rect">
            <a:avLst/>
          </a:prstGeom>
          <a:effectLst/>
        </p:spPr>
      </p:pic>
    </p:spTree>
    <p:extLst>
      <p:ext uri="{BB962C8B-B14F-4D97-AF65-F5344CB8AC3E}">
        <p14:creationId xmlns:p14="http://schemas.microsoft.com/office/powerpoint/2010/main" val="100820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B4F1CE39-5C56-64B6-422E-EAFBCE361A07}"/>
              </a:ext>
            </a:extLst>
          </p:cNvPr>
          <p:cNvPicPr>
            <a:picLocks noChangeAspect="1"/>
          </p:cNvPicPr>
          <p:nvPr/>
        </p:nvPicPr>
        <p:blipFill rotWithShape="1">
          <a:blip r:embed="rId2"/>
          <a:srcRect l="441" t="5500" r="457" b="17886"/>
          <a:stretch/>
        </p:blipFill>
        <p:spPr>
          <a:xfrm>
            <a:off x="185653" y="0"/>
            <a:ext cx="12006347" cy="6858000"/>
          </a:xfrm>
          <a:prstGeom prst="rect">
            <a:avLst/>
          </a:prstGeom>
          <a:noFill/>
          <a:effectLst>
            <a:softEdge rad="12700"/>
          </a:effectLst>
        </p:spPr>
      </p:pic>
    </p:spTree>
    <p:extLst>
      <p:ext uri="{BB962C8B-B14F-4D97-AF65-F5344CB8AC3E}">
        <p14:creationId xmlns:p14="http://schemas.microsoft.com/office/powerpoint/2010/main" val="328313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4">
            <a:extLst>
              <a:ext uri="{FF2B5EF4-FFF2-40B4-BE49-F238E27FC236}">
                <a16:creationId xmlns:a16="http://schemas.microsoft.com/office/drawing/2014/main" id="{F54FBE71-0812-4D85-9449-AB7E6BF10776}"/>
              </a:ext>
            </a:extLst>
          </p:cNvPr>
          <p:cNvSpPr>
            <a:spLocks noGrp="1"/>
          </p:cNvSpPr>
          <p:nvPr>
            <p:ph type="body" sz="quarter" idx="24"/>
          </p:nvPr>
        </p:nvSpPr>
        <p:spPr/>
        <p:txBody>
          <a:bodyPr/>
          <a:lstStyle/>
          <a:p>
            <a:endParaRPr lang="nb-NO"/>
          </a:p>
        </p:txBody>
      </p:sp>
      <p:sp>
        <p:nvSpPr>
          <p:cNvPr id="4" name="Plassholder for tekst 3">
            <a:extLst>
              <a:ext uri="{FF2B5EF4-FFF2-40B4-BE49-F238E27FC236}">
                <a16:creationId xmlns:a16="http://schemas.microsoft.com/office/drawing/2014/main" id="{837A93C1-9660-40DE-81F9-A3311AB4C3B1}"/>
              </a:ext>
            </a:extLst>
          </p:cNvPr>
          <p:cNvSpPr>
            <a:spLocks noGrp="1"/>
          </p:cNvSpPr>
          <p:nvPr>
            <p:ph type="body" sz="quarter" idx="23"/>
          </p:nvPr>
        </p:nvSpPr>
        <p:spPr/>
        <p:txBody>
          <a:bodyPr/>
          <a:lstStyle/>
          <a:p>
            <a:r>
              <a:rPr lang="nb-NO" dirty="0"/>
              <a:t>Sameksistensgruppa</a:t>
            </a:r>
          </a:p>
        </p:txBody>
      </p:sp>
      <p:sp>
        <p:nvSpPr>
          <p:cNvPr id="2" name="Plassholder for tekst 1">
            <a:extLst>
              <a:ext uri="{FF2B5EF4-FFF2-40B4-BE49-F238E27FC236}">
                <a16:creationId xmlns:a16="http://schemas.microsoft.com/office/drawing/2014/main" id="{F15A3EC1-8D9B-4805-B8D7-3081DECB37A2}"/>
              </a:ext>
            </a:extLst>
          </p:cNvPr>
          <p:cNvSpPr>
            <a:spLocks noGrp="1"/>
          </p:cNvSpPr>
          <p:nvPr>
            <p:ph type="body" sz="quarter" idx="16"/>
          </p:nvPr>
        </p:nvSpPr>
        <p:spPr/>
        <p:txBody>
          <a:bodyPr/>
          <a:lstStyle/>
          <a:p>
            <a:r>
              <a:rPr lang="nb-NO" dirty="0"/>
              <a:t>Elisabeth Sæther</a:t>
            </a:r>
          </a:p>
        </p:txBody>
      </p:sp>
      <p:sp>
        <p:nvSpPr>
          <p:cNvPr id="3" name="Plassholder for tekst 2">
            <a:extLst>
              <a:ext uri="{FF2B5EF4-FFF2-40B4-BE49-F238E27FC236}">
                <a16:creationId xmlns:a16="http://schemas.microsoft.com/office/drawing/2014/main" id="{ED86CD45-292D-4C9D-AB4E-A444EB954BDB}"/>
              </a:ext>
            </a:extLst>
          </p:cNvPr>
          <p:cNvSpPr>
            <a:spLocks noGrp="1"/>
          </p:cNvSpPr>
          <p:nvPr>
            <p:ph type="body" sz="quarter" idx="17"/>
          </p:nvPr>
        </p:nvSpPr>
        <p:spPr/>
        <p:txBody>
          <a:bodyPr/>
          <a:lstStyle/>
          <a:p>
            <a:r>
              <a:rPr lang="nb-NO" dirty="0"/>
              <a:t>22. November 2022</a:t>
            </a:r>
          </a:p>
        </p:txBody>
      </p:sp>
    </p:spTree>
    <p:extLst>
      <p:ext uri="{BB962C8B-B14F-4D97-AF65-F5344CB8AC3E}">
        <p14:creationId xmlns:p14="http://schemas.microsoft.com/office/powerpoint/2010/main" val="43147054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D4750F8D-EDB9-44B4-9CA3-8532C56D41A5}"/>
              </a:ext>
            </a:extLst>
          </p:cNvPr>
          <p:cNvPicPr>
            <a:picLocks noChangeAspect="1"/>
          </p:cNvPicPr>
          <p:nvPr/>
        </p:nvPicPr>
        <p:blipFill>
          <a:blip r:embed="rId3"/>
          <a:stretch>
            <a:fillRect/>
          </a:stretch>
        </p:blipFill>
        <p:spPr>
          <a:xfrm>
            <a:off x="7480023" y="2117821"/>
            <a:ext cx="1469641" cy="1166382"/>
          </a:xfrm>
          <a:prstGeom prst="rect">
            <a:avLst/>
          </a:prstGeom>
          <a:noFill/>
        </p:spPr>
      </p:pic>
      <p:sp>
        <p:nvSpPr>
          <p:cNvPr id="2" name="Tittel 1">
            <a:extLst>
              <a:ext uri="{FF2B5EF4-FFF2-40B4-BE49-F238E27FC236}">
                <a16:creationId xmlns:a16="http://schemas.microsoft.com/office/drawing/2014/main" id="{6C3E1744-61C4-4DF5-A86B-FC99AE969814}"/>
              </a:ext>
            </a:extLst>
          </p:cNvPr>
          <p:cNvSpPr>
            <a:spLocks noGrp="1"/>
          </p:cNvSpPr>
          <p:nvPr>
            <p:ph type="title"/>
          </p:nvPr>
        </p:nvSpPr>
        <p:spPr>
          <a:xfrm>
            <a:off x="838200" y="365125"/>
            <a:ext cx="9000000" cy="1325563"/>
          </a:xfrm>
        </p:spPr>
        <p:txBody>
          <a:bodyPr anchor="ctr">
            <a:normAutofit/>
          </a:bodyPr>
          <a:lstStyle/>
          <a:p>
            <a:r>
              <a:rPr lang="nb-NO" dirty="0"/>
              <a:t>Sameksistensgruppa</a:t>
            </a:r>
          </a:p>
        </p:txBody>
      </p:sp>
      <p:sp>
        <p:nvSpPr>
          <p:cNvPr id="3" name="Plassholder for innhold 2">
            <a:extLst>
              <a:ext uri="{FF2B5EF4-FFF2-40B4-BE49-F238E27FC236}">
                <a16:creationId xmlns:a16="http://schemas.microsoft.com/office/drawing/2014/main" id="{57FA6F27-0BF4-4042-BF5E-F4B5A5DFB8F4}"/>
              </a:ext>
            </a:extLst>
          </p:cNvPr>
          <p:cNvSpPr>
            <a:spLocks noGrp="1"/>
          </p:cNvSpPr>
          <p:nvPr>
            <p:ph sz="half" idx="1"/>
          </p:nvPr>
        </p:nvSpPr>
        <p:spPr>
          <a:xfrm>
            <a:off x="838200" y="1825625"/>
            <a:ext cx="5181600" cy="4106732"/>
          </a:xfrm>
        </p:spPr>
        <p:txBody>
          <a:bodyPr>
            <a:normAutofit/>
          </a:bodyPr>
          <a:lstStyle/>
          <a:p>
            <a:r>
              <a:rPr lang="nb-NO" dirty="0">
                <a:effectLst/>
              </a:rPr>
              <a:t>Arbeidsgruppens hovedoppgave er å bidra til å etablere forutsigbare spilleregler for sameksistens med eksisterende næringer ved utbygging av vindkraft til havs i norske farvann</a:t>
            </a:r>
          </a:p>
          <a:p>
            <a:endParaRPr lang="nb-NO" dirty="0"/>
          </a:p>
        </p:txBody>
      </p:sp>
      <p:sp>
        <p:nvSpPr>
          <p:cNvPr id="4" name="Plassholder for lysbildenummer 3">
            <a:extLst>
              <a:ext uri="{FF2B5EF4-FFF2-40B4-BE49-F238E27FC236}">
                <a16:creationId xmlns:a16="http://schemas.microsoft.com/office/drawing/2014/main" id="{C348496A-A324-47D2-9B26-8B145CC07102}"/>
              </a:ext>
            </a:extLst>
          </p:cNvPr>
          <p:cNvSpPr>
            <a:spLocks noGrp="1"/>
          </p:cNvSpPr>
          <p:nvPr>
            <p:ph type="sldNum" sz="quarter" idx="12"/>
          </p:nvPr>
        </p:nvSpPr>
        <p:spPr>
          <a:xfrm>
            <a:off x="11555999" y="6318000"/>
            <a:ext cx="450000" cy="360000"/>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CBF60C1B-21D4-425B-89C8-B0A7AB09A1E4}" type="slidenum">
              <a:rPr kumimoji="0" lang="nb-NO" sz="1000" b="0" i="0" u="none" strike="noStrike" kern="1200" cap="none" spc="0" normalizeH="0" baseline="0" noProof="0" smtClean="0">
                <a:ln>
                  <a:noFill/>
                </a:ln>
                <a:solidFill>
                  <a:srgbClr val="000000">
                    <a:lumMod val="50000"/>
                    <a:lumOff val="50000"/>
                  </a:srgbClr>
                </a:solidFill>
                <a:effectLst/>
                <a:uLnTx/>
                <a:uFillTx/>
                <a:latin typeface="Arial" panose="020B0604020202020204" pitchFamily="34" charset="0"/>
                <a:ea typeface="Open Sans" panose="020B0606030504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600"/>
                </a:spcAft>
                <a:buClrTx/>
                <a:buSzTx/>
                <a:buFontTx/>
                <a:buNone/>
                <a:tabLst/>
                <a:defRPr/>
              </a:pPr>
              <a:t>13</a:t>
            </a:fld>
            <a:endParaRPr kumimoji="0" lang="nb-NO" sz="1000" b="0" i="0"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1" name="Text Placeholder 5">
            <a:extLst>
              <a:ext uri="{FF2B5EF4-FFF2-40B4-BE49-F238E27FC236}">
                <a16:creationId xmlns:a16="http://schemas.microsoft.com/office/drawing/2014/main" id="{68A2ED8D-5D22-AC48-DADF-4CBE066C7B45}"/>
              </a:ext>
            </a:extLst>
          </p:cNvPr>
          <p:cNvSpPr>
            <a:spLocks noGrp="1"/>
          </p:cNvSpPr>
          <p:nvPr>
            <p:ph type="body" sz="quarter" idx="15"/>
          </p:nvPr>
        </p:nvSpPr>
        <p:spPr>
          <a:xfrm>
            <a:off x="838200" y="5932357"/>
            <a:ext cx="5181600" cy="244606"/>
          </a:xfrm>
        </p:spPr>
        <p:txBody>
          <a:bodyPr/>
          <a:lstStyle/>
          <a:p>
            <a:endParaRPr lang="en-US"/>
          </a:p>
        </p:txBody>
      </p:sp>
      <p:sp>
        <p:nvSpPr>
          <p:cNvPr id="13" name="Text Placeholder 6">
            <a:extLst>
              <a:ext uri="{FF2B5EF4-FFF2-40B4-BE49-F238E27FC236}">
                <a16:creationId xmlns:a16="http://schemas.microsoft.com/office/drawing/2014/main" id="{E5C2B1E8-CC8C-7AAF-2764-72420028BAB8}"/>
              </a:ext>
            </a:extLst>
          </p:cNvPr>
          <p:cNvSpPr>
            <a:spLocks noGrp="1"/>
          </p:cNvSpPr>
          <p:nvPr>
            <p:ph type="body" sz="quarter" idx="16"/>
          </p:nvPr>
        </p:nvSpPr>
        <p:spPr>
          <a:xfrm>
            <a:off x="6172200" y="5932357"/>
            <a:ext cx="5181600" cy="244606"/>
          </a:xfrm>
        </p:spPr>
        <p:txBody>
          <a:bodyPr/>
          <a:lstStyle/>
          <a:p>
            <a:endParaRPr lang="en-US" dirty="0"/>
          </a:p>
        </p:txBody>
      </p:sp>
      <p:pic>
        <p:nvPicPr>
          <p:cNvPr id="8" name="Bilde 7">
            <a:extLst>
              <a:ext uri="{FF2B5EF4-FFF2-40B4-BE49-F238E27FC236}">
                <a16:creationId xmlns:a16="http://schemas.microsoft.com/office/drawing/2014/main" id="{479BE3CE-0E0C-4AB3-89BF-DF32D6032B08}"/>
              </a:ext>
            </a:extLst>
          </p:cNvPr>
          <p:cNvPicPr>
            <a:picLocks noChangeAspect="1"/>
          </p:cNvPicPr>
          <p:nvPr/>
        </p:nvPicPr>
        <p:blipFill>
          <a:blip r:embed="rId4"/>
          <a:stretch>
            <a:fillRect/>
          </a:stretch>
        </p:blipFill>
        <p:spPr>
          <a:xfrm>
            <a:off x="9365898" y="2045861"/>
            <a:ext cx="944601" cy="1143709"/>
          </a:xfrm>
          <a:prstGeom prst="rect">
            <a:avLst/>
          </a:prstGeom>
        </p:spPr>
      </p:pic>
      <p:pic>
        <p:nvPicPr>
          <p:cNvPr id="9" name="Bilde 8">
            <a:extLst>
              <a:ext uri="{FF2B5EF4-FFF2-40B4-BE49-F238E27FC236}">
                <a16:creationId xmlns:a16="http://schemas.microsoft.com/office/drawing/2014/main" id="{FCA4DEA8-BC0A-49D6-B532-0B126B6A543F}"/>
              </a:ext>
            </a:extLst>
          </p:cNvPr>
          <p:cNvPicPr>
            <a:picLocks noChangeAspect="1"/>
          </p:cNvPicPr>
          <p:nvPr/>
        </p:nvPicPr>
        <p:blipFill>
          <a:blip r:embed="rId5"/>
          <a:stretch>
            <a:fillRect/>
          </a:stretch>
        </p:blipFill>
        <p:spPr>
          <a:xfrm>
            <a:off x="10726733" y="1962480"/>
            <a:ext cx="1310473" cy="1310473"/>
          </a:xfrm>
          <a:prstGeom prst="rect">
            <a:avLst/>
          </a:prstGeom>
        </p:spPr>
      </p:pic>
      <p:pic>
        <p:nvPicPr>
          <p:cNvPr id="10" name="Bilde 9">
            <a:extLst>
              <a:ext uri="{FF2B5EF4-FFF2-40B4-BE49-F238E27FC236}">
                <a16:creationId xmlns:a16="http://schemas.microsoft.com/office/drawing/2014/main" id="{C96A8812-F8AA-4592-9865-D32503E30863}"/>
              </a:ext>
            </a:extLst>
          </p:cNvPr>
          <p:cNvPicPr>
            <a:picLocks noChangeAspect="1"/>
          </p:cNvPicPr>
          <p:nvPr/>
        </p:nvPicPr>
        <p:blipFill>
          <a:blip r:embed="rId6"/>
          <a:stretch>
            <a:fillRect/>
          </a:stretch>
        </p:blipFill>
        <p:spPr>
          <a:xfrm>
            <a:off x="5734127" y="3944250"/>
            <a:ext cx="1790149" cy="1365250"/>
          </a:xfrm>
          <a:prstGeom prst="rect">
            <a:avLst/>
          </a:prstGeom>
        </p:spPr>
      </p:pic>
      <p:pic>
        <p:nvPicPr>
          <p:cNvPr id="12" name="Bilde 11">
            <a:extLst>
              <a:ext uri="{FF2B5EF4-FFF2-40B4-BE49-F238E27FC236}">
                <a16:creationId xmlns:a16="http://schemas.microsoft.com/office/drawing/2014/main" id="{FA8462AF-C210-4A44-84B9-4ECD1C2BB0E4}"/>
              </a:ext>
            </a:extLst>
          </p:cNvPr>
          <p:cNvPicPr>
            <a:picLocks noChangeAspect="1"/>
          </p:cNvPicPr>
          <p:nvPr/>
        </p:nvPicPr>
        <p:blipFill>
          <a:blip r:embed="rId7"/>
          <a:stretch>
            <a:fillRect/>
          </a:stretch>
        </p:blipFill>
        <p:spPr>
          <a:xfrm>
            <a:off x="10698563" y="3941767"/>
            <a:ext cx="1310473" cy="1258970"/>
          </a:xfrm>
          <a:prstGeom prst="rect">
            <a:avLst/>
          </a:prstGeom>
        </p:spPr>
      </p:pic>
      <p:pic>
        <p:nvPicPr>
          <p:cNvPr id="14" name="Bilde 13">
            <a:extLst>
              <a:ext uri="{FF2B5EF4-FFF2-40B4-BE49-F238E27FC236}">
                <a16:creationId xmlns:a16="http://schemas.microsoft.com/office/drawing/2014/main" id="{4D9C97F6-BDC2-4EEA-AAAF-729C30FC3234}"/>
              </a:ext>
            </a:extLst>
          </p:cNvPr>
          <p:cNvPicPr>
            <a:picLocks noChangeAspect="1"/>
          </p:cNvPicPr>
          <p:nvPr/>
        </p:nvPicPr>
        <p:blipFill>
          <a:blip r:embed="rId8"/>
          <a:stretch>
            <a:fillRect/>
          </a:stretch>
        </p:blipFill>
        <p:spPr>
          <a:xfrm>
            <a:off x="7640961" y="3941767"/>
            <a:ext cx="1147763" cy="1147763"/>
          </a:xfrm>
          <a:prstGeom prst="rect">
            <a:avLst/>
          </a:prstGeom>
        </p:spPr>
      </p:pic>
      <p:pic>
        <p:nvPicPr>
          <p:cNvPr id="16" name="Bilde 15">
            <a:extLst>
              <a:ext uri="{FF2B5EF4-FFF2-40B4-BE49-F238E27FC236}">
                <a16:creationId xmlns:a16="http://schemas.microsoft.com/office/drawing/2014/main" id="{D379D9F6-DCE2-4186-988C-718DD91BCF74}"/>
              </a:ext>
            </a:extLst>
          </p:cNvPr>
          <p:cNvPicPr>
            <a:picLocks noChangeAspect="1"/>
          </p:cNvPicPr>
          <p:nvPr/>
        </p:nvPicPr>
        <p:blipFill>
          <a:blip r:embed="rId9"/>
          <a:stretch>
            <a:fillRect/>
          </a:stretch>
        </p:blipFill>
        <p:spPr>
          <a:xfrm>
            <a:off x="6019800" y="1947390"/>
            <a:ext cx="1325563" cy="1325563"/>
          </a:xfrm>
          <a:prstGeom prst="rect">
            <a:avLst/>
          </a:prstGeom>
        </p:spPr>
      </p:pic>
      <p:pic>
        <p:nvPicPr>
          <p:cNvPr id="17" name="Bilde 16">
            <a:extLst>
              <a:ext uri="{FF2B5EF4-FFF2-40B4-BE49-F238E27FC236}">
                <a16:creationId xmlns:a16="http://schemas.microsoft.com/office/drawing/2014/main" id="{792AF47B-D8BB-4275-AF1F-29F173186056}"/>
              </a:ext>
            </a:extLst>
          </p:cNvPr>
          <p:cNvPicPr>
            <a:picLocks noChangeAspect="1"/>
          </p:cNvPicPr>
          <p:nvPr/>
        </p:nvPicPr>
        <p:blipFill>
          <a:blip r:embed="rId10"/>
          <a:stretch>
            <a:fillRect/>
          </a:stretch>
        </p:blipFill>
        <p:spPr>
          <a:xfrm>
            <a:off x="9202485" y="4016840"/>
            <a:ext cx="1120498" cy="1135572"/>
          </a:xfrm>
          <a:prstGeom prst="rect">
            <a:avLst/>
          </a:prstGeom>
        </p:spPr>
      </p:pic>
    </p:spTree>
    <p:extLst>
      <p:ext uri="{BB962C8B-B14F-4D97-AF65-F5344CB8AC3E}">
        <p14:creationId xmlns:p14="http://schemas.microsoft.com/office/powerpoint/2010/main" val="269405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DA0D62B6-5362-4D77-9DD8-A9B49BAE654E}"/>
              </a:ext>
            </a:extLst>
          </p:cNvPr>
          <p:cNvSpPr>
            <a:spLocks noGrp="1"/>
          </p:cNvSpPr>
          <p:nvPr>
            <p:ph type="title"/>
          </p:nvPr>
        </p:nvSpPr>
        <p:spPr/>
        <p:txBody>
          <a:bodyPr/>
          <a:lstStyle/>
          <a:p>
            <a:r>
              <a:rPr lang="nb-NO" dirty="0"/>
              <a:t>Status for arbeidet</a:t>
            </a:r>
          </a:p>
        </p:txBody>
      </p:sp>
      <p:sp>
        <p:nvSpPr>
          <p:cNvPr id="4" name="Plassholder for innhold 3">
            <a:extLst>
              <a:ext uri="{FF2B5EF4-FFF2-40B4-BE49-F238E27FC236}">
                <a16:creationId xmlns:a16="http://schemas.microsoft.com/office/drawing/2014/main" id="{CD709210-7D25-40AA-A589-548889AD12AF}"/>
              </a:ext>
            </a:extLst>
          </p:cNvPr>
          <p:cNvSpPr>
            <a:spLocks noGrp="1"/>
          </p:cNvSpPr>
          <p:nvPr>
            <p:ph idx="1"/>
          </p:nvPr>
        </p:nvSpPr>
        <p:spPr/>
        <p:txBody>
          <a:bodyPr/>
          <a:lstStyle/>
          <a:p>
            <a:r>
              <a:rPr lang="nb-NO" dirty="0"/>
              <a:t>Gruppa jobber etter to hovedspor</a:t>
            </a:r>
          </a:p>
          <a:p>
            <a:pPr marL="971550" lvl="1" indent="-514350">
              <a:buFont typeface="+mj-lt"/>
              <a:buAutoNum type="romanLcPeriod"/>
            </a:pPr>
            <a:r>
              <a:rPr lang="nb-NO" dirty="0"/>
              <a:t>Etablere spilleregler for sameksistens</a:t>
            </a:r>
          </a:p>
          <a:p>
            <a:pPr marL="971550" lvl="1" indent="-514350">
              <a:buFont typeface="+mj-lt"/>
              <a:buAutoNum type="romanLcPeriod"/>
            </a:pPr>
            <a:r>
              <a:rPr lang="nb-NO" dirty="0"/>
              <a:t>Diskusjon om pågående prosesser</a:t>
            </a:r>
          </a:p>
          <a:p>
            <a:pPr marL="971550" lvl="1" indent="-514350">
              <a:buFont typeface="+mj-lt"/>
              <a:buAutoNum type="romanLcPeriod"/>
            </a:pPr>
            <a:endParaRPr lang="nb-NO" dirty="0"/>
          </a:p>
          <a:p>
            <a:r>
              <a:rPr lang="nb-NO"/>
              <a:t>Neste møte</a:t>
            </a:r>
            <a:endParaRPr lang="nb-NO" dirty="0"/>
          </a:p>
          <a:p>
            <a:pPr marL="971550" lvl="1" indent="-514350">
              <a:buFont typeface="+mj-lt"/>
              <a:buAutoNum type="romanUcPeriod"/>
            </a:pPr>
            <a:r>
              <a:rPr lang="nb-NO" dirty="0"/>
              <a:t>Pågående initiativer og prosesser for sameksistens</a:t>
            </a:r>
          </a:p>
          <a:p>
            <a:pPr marL="971550" lvl="1" indent="-514350">
              <a:buFont typeface="+mj-lt"/>
              <a:buAutoNum type="romanUcPeriod"/>
            </a:pPr>
            <a:r>
              <a:rPr lang="nb-NO" dirty="0"/>
              <a:t>Diskutere tildelingskriterier</a:t>
            </a:r>
          </a:p>
          <a:p>
            <a:endParaRPr lang="nb-NO" dirty="0"/>
          </a:p>
        </p:txBody>
      </p:sp>
      <p:sp>
        <p:nvSpPr>
          <p:cNvPr id="5" name="Plassholder for lysbildenummer 4">
            <a:extLst>
              <a:ext uri="{FF2B5EF4-FFF2-40B4-BE49-F238E27FC236}">
                <a16:creationId xmlns:a16="http://schemas.microsoft.com/office/drawing/2014/main" id="{BE126147-5F05-49CC-BE66-A2713A70ECBC}"/>
              </a:ext>
            </a:extLst>
          </p:cNvPr>
          <p:cNvSpPr>
            <a:spLocks noGrp="1"/>
          </p:cNvSpPr>
          <p:nvPr>
            <p:ph type="sldNum" sz="quarter" idx="12"/>
          </p:nvPr>
        </p:nvSpPr>
        <p:spPr/>
        <p:txBody>
          <a:bodyPr/>
          <a:lstStyle/>
          <a:p>
            <a:fld id="{CBF60C1B-21D4-425B-89C8-B0A7AB09A1E4}" type="slidenum">
              <a:rPr lang="nb-NO" smtClean="0"/>
              <a:t>14</a:t>
            </a:fld>
            <a:endParaRPr lang="nb-NO"/>
          </a:p>
        </p:txBody>
      </p:sp>
      <p:sp>
        <p:nvSpPr>
          <p:cNvPr id="8" name="Plassholder for tekst 7">
            <a:extLst>
              <a:ext uri="{FF2B5EF4-FFF2-40B4-BE49-F238E27FC236}">
                <a16:creationId xmlns:a16="http://schemas.microsoft.com/office/drawing/2014/main" id="{667E02A3-A012-4AE8-AC5B-B5B14A6C528D}"/>
              </a:ext>
            </a:extLst>
          </p:cNvPr>
          <p:cNvSpPr>
            <a:spLocks noGrp="1"/>
          </p:cNvSpPr>
          <p:nvPr>
            <p:ph type="body" sz="quarter" idx="15"/>
          </p:nvPr>
        </p:nvSpPr>
        <p:spPr/>
        <p:txBody>
          <a:bodyPr/>
          <a:lstStyle/>
          <a:p>
            <a:endParaRPr lang="nb-NO"/>
          </a:p>
        </p:txBody>
      </p:sp>
    </p:spTree>
    <p:extLst>
      <p:ext uri="{BB962C8B-B14F-4D97-AF65-F5344CB8AC3E}">
        <p14:creationId xmlns:p14="http://schemas.microsoft.com/office/powerpoint/2010/main" val="390733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5">
            <a:extLst>
              <a:ext uri="{FF2B5EF4-FFF2-40B4-BE49-F238E27FC236}">
                <a16:creationId xmlns:a16="http://schemas.microsoft.com/office/drawing/2014/main" id="{2E7745D2-7859-4BFA-AFBB-12801FBDFF2E}"/>
              </a:ext>
            </a:extLst>
          </p:cNvPr>
          <p:cNvPicPr>
            <a:picLocks noGrp="1" noChangeAspect="1"/>
          </p:cNvPicPr>
          <p:nvPr>
            <p:ph sz="half" idx="2"/>
          </p:nvPr>
        </p:nvPicPr>
        <p:blipFill>
          <a:blip r:embed="rId2"/>
          <a:stretch>
            <a:fillRect/>
          </a:stretch>
        </p:blipFill>
        <p:spPr>
          <a:xfrm>
            <a:off x="3654727" y="1188720"/>
            <a:ext cx="8537274" cy="4802215"/>
          </a:xfrm>
          <a:prstGeom prst="rect">
            <a:avLst/>
          </a:prstGeom>
          <a:noFill/>
        </p:spPr>
      </p:pic>
      <p:sp>
        <p:nvSpPr>
          <p:cNvPr id="2" name="Tittel 1">
            <a:extLst>
              <a:ext uri="{FF2B5EF4-FFF2-40B4-BE49-F238E27FC236}">
                <a16:creationId xmlns:a16="http://schemas.microsoft.com/office/drawing/2014/main" id="{D85E7C53-CBB4-4CED-8D00-1F26B476098F}"/>
              </a:ext>
            </a:extLst>
          </p:cNvPr>
          <p:cNvSpPr>
            <a:spLocks noGrp="1"/>
          </p:cNvSpPr>
          <p:nvPr>
            <p:ph type="title"/>
          </p:nvPr>
        </p:nvSpPr>
        <p:spPr>
          <a:xfrm>
            <a:off x="838200" y="365125"/>
            <a:ext cx="9000000" cy="1325563"/>
          </a:xfrm>
        </p:spPr>
        <p:txBody>
          <a:bodyPr anchor="ctr">
            <a:normAutofit/>
          </a:bodyPr>
          <a:lstStyle/>
          <a:p>
            <a:r>
              <a:rPr lang="nb-NO" dirty="0"/>
              <a:t>Kunnskapsgrunnlag</a:t>
            </a:r>
          </a:p>
        </p:txBody>
      </p:sp>
      <p:sp>
        <p:nvSpPr>
          <p:cNvPr id="3" name="Plassholder for innhold 2">
            <a:extLst>
              <a:ext uri="{FF2B5EF4-FFF2-40B4-BE49-F238E27FC236}">
                <a16:creationId xmlns:a16="http://schemas.microsoft.com/office/drawing/2014/main" id="{9EB8D641-6D53-473A-AA3C-3E7C7C9338F4}"/>
              </a:ext>
            </a:extLst>
          </p:cNvPr>
          <p:cNvSpPr>
            <a:spLocks noGrp="1"/>
          </p:cNvSpPr>
          <p:nvPr>
            <p:ph sz="half" idx="1"/>
          </p:nvPr>
        </p:nvSpPr>
        <p:spPr>
          <a:xfrm>
            <a:off x="838200" y="1422400"/>
            <a:ext cx="4089400" cy="4509957"/>
          </a:xfrm>
        </p:spPr>
        <p:txBody>
          <a:bodyPr>
            <a:normAutofit/>
          </a:bodyPr>
          <a:lstStyle/>
          <a:p>
            <a:r>
              <a:rPr lang="nb-NO" dirty="0"/>
              <a:t>Et viktig utgangspunkt for å diskutere sameksistens er et felles kunnskapsgrunnlag.</a:t>
            </a:r>
          </a:p>
          <a:p>
            <a:r>
              <a:rPr lang="nb-NO" dirty="0"/>
              <a:t>Derfor vil vi på nyåret invitere til et større møte om de ulike effektene av havvind </a:t>
            </a:r>
          </a:p>
        </p:txBody>
      </p:sp>
      <p:sp>
        <p:nvSpPr>
          <p:cNvPr id="4" name="Plassholder for lysbildenummer 3">
            <a:extLst>
              <a:ext uri="{FF2B5EF4-FFF2-40B4-BE49-F238E27FC236}">
                <a16:creationId xmlns:a16="http://schemas.microsoft.com/office/drawing/2014/main" id="{D26BB214-6112-428E-AA94-7418A66251A4}"/>
              </a:ext>
            </a:extLst>
          </p:cNvPr>
          <p:cNvSpPr>
            <a:spLocks noGrp="1"/>
          </p:cNvSpPr>
          <p:nvPr>
            <p:ph type="sldNum" sz="quarter" idx="12"/>
          </p:nvPr>
        </p:nvSpPr>
        <p:spPr>
          <a:xfrm>
            <a:off x="11556000" y="6318000"/>
            <a:ext cx="450000" cy="360000"/>
          </a:xfrm>
        </p:spPr>
        <p:txBody>
          <a:bodyPr anchor="ctr">
            <a:normAutofit/>
          </a:bodyPr>
          <a:lstStyle/>
          <a:p>
            <a:pPr>
              <a:spcAft>
                <a:spcPts val="600"/>
              </a:spcAft>
            </a:pPr>
            <a:fld id="{CBF60C1B-21D4-425B-89C8-B0A7AB09A1E4}" type="slidenum">
              <a:rPr lang="nb-NO" smtClean="0"/>
              <a:pPr>
                <a:spcAft>
                  <a:spcPts val="600"/>
                </a:spcAft>
              </a:pPr>
              <a:t>15</a:t>
            </a:fld>
            <a:endParaRPr lang="nb-NO"/>
          </a:p>
        </p:txBody>
      </p:sp>
      <p:sp>
        <p:nvSpPr>
          <p:cNvPr id="19" name="Text Placeholder 5">
            <a:extLst>
              <a:ext uri="{FF2B5EF4-FFF2-40B4-BE49-F238E27FC236}">
                <a16:creationId xmlns:a16="http://schemas.microsoft.com/office/drawing/2014/main" id="{4D01E55F-D1C7-7146-E187-9BB40DF1A60A}"/>
              </a:ext>
            </a:extLst>
          </p:cNvPr>
          <p:cNvSpPr>
            <a:spLocks noGrp="1"/>
          </p:cNvSpPr>
          <p:nvPr>
            <p:ph type="body" sz="quarter" idx="15"/>
          </p:nvPr>
        </p:nvSpPr>
        <p:spPr>
          <a:xfrm>
            <a:off x="838200" y="5932357"/>
            <a:ext cx="5181600" cy="244606"/>
          </a:xfrm>
        </p:spPr>
        <p:txBody>
          <a:bodyPr/>
          <a:lstStyle/>
          <a:p>
            <a:endParaRPr lang="en-US"/>
          </a:p>
        </p:txBody>
      </p:sp>
      <p:sp>
        <p:nvSpPr>
          <p:cNvPr id="21" name="Text Placeholder 6">
            <a:extLst>
              <a:ext uri="{FF2B5EF4-FFF2-40B4-BE49-F238E27FC236}">
                <a16:creationId xmlns:a16="http://schemas.microsoft.com/office/drawing/2014/main" id="{BA9D04AE-4C6D-E161-CFC8-69061CBE1AA0}"/>
              </a:ext>
            </a:extLst>
          </p:cNvPr>
          <p:cNvSpPr>
            <a:spLocks noGrp="1"/>
          </p:cNvSpPr>
          <p:nvPr>
            <p:ph type="body" sz="quarter" idx="16"/>
          </p:nvPr>
        </p:nvSpPr>
        <p:spPr>
          <a:xfrm>
            <a:off x="6172200" y="5932357"/>
            <a:ext cx="5181600" cy="244606"/>
          </a:xfrm>
        </p:spPr>
        <p:txBody>
          <a:bodyPr/>
          <a:lstStyle/>
          <a:p>
            <a:r>
              <a:rPr lang="en-US" dirty="0" err="1"/>
              <a:t>Illustrasjon</a:t>
            </a:r>
            <a:r>
              <a:rPr lang="en-US" dirty="0"/>
              <a:t>: NVE</a:t>
            </a:r>
          </a:p>
        </p:txBody>
      </p:sp>
      <p:sp>
        <p:nvSpPr>
          <p:cNvPr id="7" name="TekstSylinder 6">
            <a:extLst>
              <a:ext uri="{FF2B5EF4-FFF2-40B4-BE49-F238E27FC236}">
                <a16:creationId xmlns:a16="http://schemas.microsoft.com/office/drawing/2014/main" id="{C3962F4E-DA32-46F8-9FE6-0F8E65912ADF}"/>
              </a:ext>
            </a:extLst>
          </p:cNvPr>
          <p:cNvSpPr txBox="1"/>
          <p:nvPr/>
        </p:nvSpPr>
        <p:spPr>
          <a:xfrm>
            <a:off x="6096000" y="5484614"/>
            <a:ext cx="5852884" cy="369332"/>
          </a:xfrm>
          <a:prstGeom prst="rect">
            <a:avLst/>
          </a:prstGeom>
          <a:noFill/>
        </p:spPr>
        <p:txBody>
          <a:bodyPr wrap="none" rtlCol="0">
            <a:spAutoFit/>
          </a:bodyPr>
          <a:lstStyle/>
          <a:p>
            <a:r>
              <a:rPr lang="nb-NO" dirty="0"/>
              <a:t>Illustrativ fremstilling av arealbehov ved 30 GW havvind</a:t>
            </a:r>
          </a:p>
        </p:txBody>
      </p:sp>
    </p:spTree>
    <p:extLst>
      <p:ext uri="{BB962C8B-B14F-4D97-AF65-F5344CB8AC3E}">
        <p14:creationId xmlns:p14="http://schemas.microsoft.com/office/powerpoint/2010/main" val="813422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E4617F-DAD3-48D2-B64C-0A8D8A667818}"/>
              </a:ext>
            </a:extLst>
          </p:cNvPr>
          <p:cNvSpPr>
            <a:spLocks noGrp="1"/>
          </p:cNvSpPr>
          <p:nvPr>
            <p:ph type="ctrTitle"/>
          </p:nvPr>
        </p:nvSpPr>
        <p:spPr>
          <a:xfrm>
            <a:off x="609600" y="2489972"/>
            <a:ext cx="11067400" cy="901341"/>
          </a:xfrm>
        </p:spPr>
        <p:txBody>
          <a:bodyPr anchor="ctr">
            <a:normAutofit/>
          </a:bodyPr>
          <a:lstStyle/>
          <a:p>
            <a:r>
              <a:rPr lang="nb-NO" dirty="0"/>
              <a:t>Samarbeidsforum for havvind</a:t>
            </a:r>
            <a:endParaRPr lang="en-GB" dirty="0"/>
          </a:p>
        </p:txBody>
      </p:sp>
      <p:sp>
        <p:nvSpPr>
          <p:cNvPr id="4" name="Subtitle 3">
            <a:extLst>
              <a:ext uri="{FF2B5EF4-FFF2-40B4-BE49-F238E27FC236}">
                <a16:creationId xmlns:a16="http://schemas.microsoft.com/office/drawing/2014/main" id="{4B3DB483-5BBC-486E-8A31-BEFD73ECC5E3}"/>
              </a:ext>
            </a:extLst>
          </p:cNvPr>
          <p:cNvSpPr>
            <a:spLocks noGrp="1"/>
          </p:cNvSpPr>
          <p:nvPr>
            <p:ph type="subTitle" idx="1"/>
          </p:nvPr>
        </p:nvSpPr>
        <p:spPr>
          <a:xfrm>
            <a:off x="609600" y="3659167"/>
            <a:ext cx="11067400" cy="767981"/>
          </a:xfrm>
        </p:spPr>
        <p:txBody>
          <a:bodyPr>
            <a:normAutofit/>
          </a:bodyPr>
          <a:lstStyle/>
          <a:p>
            <a:r>
              <a:rPr lang="nb-NO" dirty="0"/>
              <a:t>Arbeidsgruppe 2: Industri- og teknologiutvikling </a:t>
            </a:r>
            <a:endParaRPr lang="en-GB" dirty="0"/>
          </a:p>
        </p:txBody>
      </p:sp>
    </p:spTree>
    <p:extLst>
      <p:ext uri="{BB962C8B-B14F-4D97-AF65-F5344CB8AC3E}">
        <p14:creationId xmlns:p14="http://schemas.microsoft.com/office/powerpoint/2010/main" val="2430025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2E11CCD5-F814-0E08-0DDE-6C2FB4742A84}"/>
              </a:ext>
            </a:extLst>
          </p:cNvPr>
          <p:cNvGraphicFramePr/>
          <p:nvPr/>
        </p:nvGraphicFramePr>
        <p:xfrm>
          <a:off x="1418254" y="522515"/>
          <a:ext cx="9694505" cy="58689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kstSylinder 1">
            <a:extLst>
              <a:ext uri="{FF2B5EF4-FFF2-40B4-BE49-F238E27FC236}">
                <a16:creationId xmlns:a16="http://schemas.microsoft.com/office/drawing/2014/main" id="{3DD27B76-BD87-FBDB-1D4F-1B3E1A319198}"/>
              </a:ext>
            </a:extLst>
          </p:cNvPr>
          <p:cNvSpPr txBox="1"/>
          <p:nvPr/>
        </p:nvSpPr>
        <p:spPr>
          <a:xfrm>
            <a:off x="1248749" y="181094"/>
            <a:ext cx="9694505" cy="584775"/>
          </a:xfrm>
          <a:prstGeom prst="rect">
            <a:avLst/>
          </a:prstGeom>
          <a:noFill/>
        </p:spPr>
        <p:txBody>
          <a:bodyPr wrap="square" rtlCol="0">
            <a:spAutoFit/>
          </a:bodyPr>
          <a:lstStyle/>
          <a:p>
            <a:pPr defTabSz="609585">
              <a:spcBef>
                <a:spcPct val="0"/>
              </a:spcBef>
              <a:defRPr/>
            </a:pPr>
            <a:r>
              <a:rPr lang="nb-NO" sz="3200" b="1" dirty="0">
                <a:solidFill>
                  <a:srgbClr val="6BA4B8"/>
                </a:solidFill>
                <a:latin typeface="Arial"/>
              </a:rPr>
              <a:t>Samarbeidsforum for Havvind </a:t>
            </a:r>
          </a:p>
        </p:txBody>
      </p:sp>
      <p:sp>
        <p:nvSpPr>
          <p:cNvPr id="3" name="Text Placeholder 2">
            <a:extLst>
              <a:ext uri="{FF2B5EF4-FFF2-40B4-BE49-F238E27FC236}">
                <a16:creationId xmlns:a16="http://schemas.microsoft.com/office/drawing/2014/main" id="{1764FCCD-7B07-4CEE-A791-4BAC36393ED9}"/>
              </a:ext>
            </a:extLst>
          </p:cNvPr>
          <p:cNvSpPr>
            <a:spLocks noGrp="1"/>
          </p:cNvSpPr>
          <p:nvPr>
            <p:ph type="body" sz="quarter" idx="13"/>
          </p:nvPr>
        </p:nvSpPr>
        <p:spPr/>
        <p:txBody>
          <a:bodyPr/>
          <a:lstStyle/>
          <a:p>
            <a:endParaRPr lang="en-GB" dirty="0"/>
          </a:p>
        </p:txBody>
      </p:sp>
    </p:spTree>
    <p:extLst>
      <p:ext uri="{BB962C8B-B14F-4D97-AF65-F5344CB8AC3E}">
        <p14:creationId xmlns:p14="http://schemas.microsoft.com/office/powerpoint/2010/main" val="26397098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705A7E7-CDE5-BB4A-C468-5A55FBD119D4}"/>
              </a:ext>
            </a:extLst>
          </p:cNvPr>
          <p:cNvGraphicFramePr/>
          <p:nvPr/>
        </p:nvGraphicFramePr>
        <p:xfrm>
          <a:off x="1425563" y="1095035"/>
          <a:ext cx="10010267" cy="58689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kstSylinder 2">
            <a:extLst>
              <a:ext uri="{FF2B5EF4-FFF2-40B4-BE49-F238E27FC236}">
                <a16:creationId xmlns:a16="http://schemas.microsoft.com/office/drawing/2014/main" id="{29546786-AB70-4275-EB3C-74379831ED31}"/>
              </a:ext>
            </a:extLst>
          </p:cNvPr>
          <p:cNvSpPr txBox="1"/>
          <p:nvPr/>
        </p:nvSpPr>
        <p:spPr>
          <a:xfrm flipH="1">
            <a:off x="8119527" y="1378536"/>
            <a:ext cx="3985693" cy="2411750"/>
          </a:xfrm>
          <a:prstGeom prst="rect">
            <a:avLst/>
          </a:prstGeom>
          <a:noFill/>
        </p:spPr>
        <p:txBody>
          <a:bodyPr wrap="square" rtlCol="0">
            <a:spAutoFit/>
          </a:bodyPr>
          <a:lstStyle/>
          <a:p>
            <a:pPr defTabSz="609585"/>
            <a:r>
              <a:rPr lang="nb-NO" sz="1200" b="1" dirty="0">
                <a:solidFill>
                  <a:srgbClr val="6BA4B8"/>
                </a:solidFill>
                <a:latin typeface="Arial"/>
              </a:rPr>
              <a:t>Referansegruppe</a:t>
            </a:r>
            <a:r>
              <a:rPr lang="nb-NO" sz="1200" b="1" dirty="0">
                <a:solidFill>
                  <a:prstClr val="black"/>
                </a:solidFill>
                <a:latin typeface="Arial"/>
              </a:rPr>
              <a:t>:</a:t>
            </a:r>
          </a:p>
          <a:p>
            <a:pPr marL="285744" indent="-285744" defTabSz="609585">
              <a:buFontTx/>
              <a:buChar char="-"/>
            </a:pPr>
            <a:r>
              <a:rPr lang="nb-NO" sz="1067" b="1" i="1" dirty="0">
                <a:solidFill>
                  <a:prstClr val="black"/>
                </a:solidFill>
                <a:latin typeface="Arial"/>
              </a:rPr>
              <a:t>Norsk Industri (styreleder Ståle Kyllingstad) - Leder</a:t>
            </a:r>
          </a:p>
          <a:p>
            <a:pPr marL="285744" indent="-285744" defTabSz="609585">
              <a:buFontTx/>
              <a:buChar char="-"/>
            </a:pPr>
            <a:r>
              <a:rPr lang="nb-NO" sz="1067" dirty="0">
                <a:solidFill>
                  <a:prstClr val="black"/>
                </a:solidFill>
                <a:latin typeface="Arial"/>
              </a:rPr>
              <a:t>OED (observatør Maryann Løcka)</a:t>
            </a:r>
          </a:p>
          <a:p>
            <a:pPr marL="285744" indent="-285744" defTabSz="609585">
              <a:buFontTx/>
              <a:buChar char="-"/>
            </a:pPr>
            <a:r>
              <a:rPr lang="nb-NO" sz="1067" dirty="0">
                <a:solidFill>
                  <a:prstClr val="black"/>
                </a:solidFill>
                <a:latin typeface="Arial"/>
              </a:rPr>
              <a:t>Offshore Norge, (CEO Hildegunn Blindheim)</a:t>
            </a:r>
          </a:p>
          <a:p>
            <a:pPr marL="285744" indent="-285744" defTabSz="609585">
              <a:buFontTx/>
              <a:buChar char="-"/>
            </a:pPr>
            <a:r>
              <a:rPr lang="nb-NO" sz="1067" dirty="0">
                <a:solidFill>
                  <a:prstClr val="black"/>
                </a:solidFill>
                <a:latin typeface="Arial"/>
              </a:rPr>
              <a:t>Rederiforbundet (CEO Harald Solberg)</a:t>
            </a:r>
          </a:p>
          <a:p>
            <a:pPr marL="285744" indent="-285744" defTabSz="609585">
              <a:buFontTx/>
              <a:buChar char="-"/>
            </a:pPr>
            <a:r>
              <a:rPr lang="nb-NO" sz="1067" dirty="0">
                <a:solidFill>
                  <a:prstClr val="black"/>
                </a:solidFill>
                <a:latin typeface="Arial"/>
              </a:rPr>
              <a:t>Energi Norge (Eivind Heløe)</a:t>
            </a:r>
          </a:p>
          <a:p>
            <a:pPr marL="285744" indent="-285744" defTabSz="609585">
              <a:buFontTx/>
              <a:buChar char="-"/>
            </a:pPr>
            <a:r>
              <a:rPr lang="nb-NO" sz="1067" dirty="0">
                <a:solidFill>
                  <a:prstClr val="black"/>
                </a:solidFill>
                <a:latin typeface="Arial"/>
              </a:rPr>
              <a:t>LO (Peggy Hessen </a:t>
            </a:r>
            <a:r>
              <a:rPr lang="nb-NO" sz="1067" dirty="0" err="1">
                <a:solidFill>
                  <a:prstClr val="black"/>
                </a:solidFill>
                <a:latin typeface="Arial"/>
              </a:rPr>
              <a:t>Følsvik</a:t>
            </a:r>
            <a:r>
              <a:rPr lang="nb-NO" sz="1067" dirty="0">
                <a:solidFill>
                  <a:prstClr val="black"/>
                </a:solidFill>
                <a:latin typeface="Arial"/>
              </a:rPr>
              <a:t>)</a:t>
            </a:r>
          </a:p>
          <a:p>
            <a:pPr marL="285744" indent="-285744" defTabSz="609585">
              <a:buFontTx/>
              <a:buChar char="-"/>
            </a:pPr>
            <a:r>
              <a:rPr lang="nb-NO" sz="1067" dirty="0">
                <a:solidFill>
                  <a:prstClr val="black"/>
                </a:solidFill>
                <a:latin typeface="Arial"/>
              </a:rPr>
              <a:t>Aker Solutions (CEO Kjetel Digre)</a:t>
            </a:r>
          </a:p>
          <a:p>
            <a:pPr marL="285744" indent="-285744" defTabSz="609585">
              <a:buFontTx/>
              <a:buChar char="-"/>
            </a:pPr>
            <a:r>
              <a:rPr lang="nb-NO" sz="1067" dirty="0">
                <a:solidFill>
                  <a:prstClr val="black"/>
                </a:solidFill>
                <a:latin typeface="Arial"/>
              </a:rPr>
              <a:t>Aibel (CEO Mads Andersen)</a:t>
            </a:r>
          </a:p>
          <a:p>
            <a:pPr marL="285744" indent="-285744" defTabSz="609585">
              <a:buFontTx/>
              <a:buChar char="-"/>
            </a:pPr>
            <a:r>
              <a:rPr lang="nb-NO" sz="1067" dirty="0" err="1">
                <a:solidFill>
                  <a:prstClr val="black"/>
                </a:solidFill>
                <a:latin typeface="Arial"/>
              </a:rPr>
              <a:t>Norwep</a:t>
            </a:r>
            <a:r>
              <a:rPr lang="nb-NO" sz="1067" dirty="0">
                <a:solidFill>
                  <a:prstClr val="black"/>
                </a:solidFill>
                <a:latin typeface="Arial"/>
              </a:rPr>
              <a:t> (CEO Sjur Bratland)</a:t>
            </a:r>
          </a:p>
          <a:p>
            <a:pPr marL="285744" indent="-285744" defTabSz="609585">
              <a:buFontTx/>
              <a:buChar char="-"/>
            </a:pPr>
            <a:r>
              <a:rPr lang="nb-NO" sz="1067" dirty="0">
                <a:solidFill>
                  <a:prstClr val="black"/>
                </a:solidFill>
                <a:latin typeface="Arial"/>
              </a:rPr>
              <a:t>Sintef (Inge R. Gran, leder Sintef Energi)</a:t>
            </a:r>
          </a:p>
          <a:p>
            <a:pPr marL="285744" indent="-285744" defTabSz="609585">
              <a:buFontTx/>
              <a:buChar char="-"/>
            </a:pPr>
            <a:r>
              <a:rPr lang="nb-NO" sz="1067" dirty="0">
                <a:solidFill>
                  <a:prstClr val="black"/>
                </a:solidFill>
                <a:latin typeface="Arial"/>
              </a:rPr>
              <a:t>Universitetet  i Bergen (UIB-OW)( Finn Gunnar Nilsen)</a:t>
            </a:r>
          </a:p>
          <a:p>
            <a:pPr defTabSz="609585"/>
            <a:endParaRPr lang="nb-NO" sz="1067" dirty="0">
              <a:solidFill>
                <a:prstClr val="black"/>
              </a:solidFill>
              <a:latin typeface="Arial"/>
            </a:endParaRPr>
          </a:p>
          <a:p>
            <a:pPr marL="285744" indent="-285744" defTabSz="609585">
              <a:buFontTx/>
              <a:buChar char="-"/>
            </a:pPr>
            <a:endParaRPr lang="nb-NO" sz="1067" dirty="0">
              <a:solidFill>
                <a:prstClr val="black"/>
              </a:solidFill>
              <a:latin typeface="Arial"/>
            </a:endParaRPr>
          </a:p>
        </p:txBody>
      </p:sp>
      <p:sp>
        <p:nvSpPr>
          <p:cNvPr id="7" name="TekstSylinder 6">
            <a:extLst>
              <a:ext uri="{FF2B5EF4-FFF2-40B4-BE49-F238E27FC236}">
                <a16:creationId xmlns:a16="http://schemas.microsoft.com/office/drawing/2014/main" id="{064A6CB8-5B87-1224-D36D-308ADF5D0840}"/>
              </a:ext>
            </a:extLst>
          </p:cNvPr>
          <p:cNvSpPr txBox="1"/>
          <p:nvPr/>
        </p:nvSpPr>
        <p:spPr>
          <a:xfrm>
            <a:off x="860537" y="553726"/>
            <a:ext cx="8249188" cy="502766"/>
          </a:xfrm>
          <a:prstGeom prst="rect">
            <a:avLst/>
          </a:prstGeom>
          <a:noFill/>
        </p:spPr>
        <p:txBody>
          <a:bodyPr wrap="square" rtlCol="0">
            <a:spAutoFit/>
          </a:bodyPr>
          <a:lstStyle/>
          <a:p>
            <a:pPr defTabSz="609585">
              <a:spcBef>
                <a:spcPct val="0"/>
              </a:spcBef>
              <a:defRPr/>
            </a:pPr>
            <a:r>
              <a:rPr lang="nb-NO" sz="2667" b="1" dirty="0">
                <a:solidFill>
                  <a:srgbClr val="6BA4B8"/>
                </a:solidFill>
                <a:latin typeface="Arial"/>
              </a:rPr>
              <a:t>Arbeidsgruppe 2: Industri- og teknologiutvikling  </a:t>
            </a:r>
          </a:p>
        </p:txBody>
      </p:sp>
      <p:sp>
        <p:nvSpPr>
          <p:cNvPr id="8" name="Text Placeholder 7">
            <a:extLst>
              <a:ext uri="{FF2B5EF4-FFF2-40B4-BE49-F238E27FC236}">
                <a16:creationId xmlns:a16="http://schemas.microsoft.com/office/drawing/2014/main" id="{CCA1AC29-6C9C-4376-B45C-66B38427DF22}"/>
              </a:ext>
            </a:extLst>
          </p:cNvPr>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1599109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CD5A5-8ECE-4796-A47D-173B010D4AE7}"/>
              </a:ext>
            </a:extLst>
          </p:cNvPr>
          <p:cNvSpPr>
            <a:spLocks noGrp="1"/>
          </p:cNvSpPr>
          <p:nvPr>
            <p:ph type="title"/>
          </p:nvPr>
        </p:nvSpPr>
        <p:spPr/>
        <p:txBody>
          <a:bodyPr/>
          <a:lstStyle/>
          <a:p>
            <a:r>
              <a:rPr lang="nb-NO" dirty="0"/>
              <a:t>Mandat</a:t>
            </a:r>
            <a:endParaRPr lang="en-GB" dirty="0"/>
          </a:p>
        </p:txBody>
      </p:sp>
      <p:sp>
        <p:nvSpPr>
          <p:cNvPr id="3" name="Content Placeholder 2">
            <a:extLst>
              <a:ext uri="{FF2B5EF4-FFF2-40B4-BE49-F238E27FC236}">
                <a16:creationId xmlns:a16="http://schemas.microsoft.com/office/drawing/2014/main" id="{30382C9F-19C3-4F7B-ABAA-7400C075A268}"/>
              </a:ext>
            </a:extLst>
          </p:cNvPr>
          <p:cNvSpPr>
            <a:spLocks noGrp="1"/>
          </p:cNvSpPr>
          <p:nvPr>
            <p:ph idx="1"/>
          </p:nvPr>
        </p:nvSpPr>
        <p:spPr/>
        <p:txBody>
          <a:bodyPr>
            <a:normAutofit/>
          </a:bodyPr>
          <a:lstStyle/>
          <a:p>
            <a:pPr marL="228594" indent="-228594" defTabSz="1219170">
              <a:spcBef>
                <a:spcPts val="0"/>
              </a:spcBef>
              <a:buClrTx/>
              <a:buFont typeface="Arial" panose="020B0604020202020204" pitchFamily="34" charset="0"/>
              <a:buChar char="•"/>
              <a:defRPr/>
            </a:pPr>
            <a:r>
              <a:rPr lang="nb-NO" sz="2267" dirty="0">
                <a:solidFill>
                  <a:prstClr val="black"/>
                </a:solidFill>
                <a:latin typeface="Calibri" panose="020F0502020204030204"/>
              </a:rPr>
              <a:t>Arbeidsgruppen er ikke et beslutningsorgan</a:t>
            </a:r>
          </a:p>
          <a:p>
            <a:pPr marL="228594" indent="-228594" defTabSz="1219170">
              <a:spcBef>
                <a:spcPts val="0"/>
              </a:spcBef>
              <a:buClrTx/>
              <a:buFont typeface="Arial" panose="020B0604020202020204" pitchFamily="34" charset="0"/>
              <a:buChar char="•"/>
              <a:defRPr/>
            </a:pPr>
            <a:r>
              <a:rPr lang="nb-NO" sz="2267" dirty="0">
                <a:solidFill>
                  <a:prstClr val="black"/>
                </a:solidFill>
                <a:latin typeface="Calibri" panose="020F0502020204030204"/>
              </a:rPr>
              <a:t>Synliggjøre, koordinere og samle havvindnæringen </a:t>
            </a:r>
          </a:p>
          <a:p>
            <a:pPr marL="228594" indent="-228594" defTabSz="1219170">
              <a:spcBef>
                <a:spcPts val="0"/>
              </a:spcBef>
              <a:buClrTx/>
              <a:buFont typeface="Arial" panose="020B0604020202020204" pitchFamily="34" charset="0"/>
              <a:buChar char="•"/>
              <a:defRPr/>
            </a:pPr>
            <a:r>
              <a:rPr lang="nb-NO" sz="2267" dirty="0">
                <a:solidFill>
                  <a:prstClr val="black"/>
                </a:solidFill>
                <a:latin typeface="Calibri" panose="020F0502020204030204"/>
              </a:rPr>
              <a:t>Systematisk samarbeid for å heve kompetansen, styrke konkurransekraften og bidra til økt verdiskaping både fra eksport av teknologi og tjenester og utvikling av egne havvindressurser</a:t>
            </a:r>
          </a:p>
          <a:p>
            <a:pPr marL="228594" indent="-228594" defTabSz="1219170">
              <a:spcBef>
                <a:spcPts val="0"/>
              </a:spcBef>
              <a:buClrTx/>
              <a:buFont typeface="Arial" panose="020B0604020202020204" pitchFamily="34" charset="0"/>
              <a:buChar char="•"/>
              <a:defRPr/>
            </a:pPr>
            <a:r>
              <a:rPr lang="nb-NO" sz="2267" dirty="0">
                <a:solidFill>
                  <a:prstClr val="black"/>
                </a:solidFill>
                <a:latin typeface="Calibri" panose="020F0502020204030204"/>
              </a:rPr>
              <a:t>Etablere forutsigbare spilleregler for aktiviteten og sameksistens med eksisterende næringer</a:t>
            </a:r>
          </a:p>
          <a:p>
            <a:pPr marL="228594" indent="-228594" defTabSz="1219170">
              <a:spcBef>
                <a:spcPts val="0"/>
              </a:spcBef>
              <a:buClrTx/>
              <a:buFont typeface="Arial" panose="020B0604020202020204" pitchFamily="34" charset="0"/>
              <a:buChar char="•"/>
              <a:defRPr/>
            </a:pPr>
            <a:r>
              <a:rPr lang="nb-NO" sz="2267" dirty="0">
                <a:solidFill>
                  <a:prstClr val="black"/>
                </a:solidFill>
                <a:latin typeface="Calibri" panose="020F0502020204030204"/>
              </a:rPr>
              <a:t>Være et fora der interessenter kan drøfte og gi innspill til Norsk Industri og myndigheter om utfordringene (og de mulige løsningene) ved utbygging av vindkraft til havs</a:t>
            </a:r>
          </a:p>
          <a:p>
            <a:pPr marL="228594" indent="-228594" defTabSz="1219170">
              <a:spcBef>
                <a:spcPts val="0"/>
              </a:spcBef>
              <a:buClrTx/>
              <a:buFont typeface="Arial" panose="020B0604020202020204" pitchFamily="34" charset="0"/>
              <a:buChar char="•"/>
              <a:defRPr/>
            </a:pPr>
            <a:r>
              <a:rPr lang="nb-NO" sz="2267" dirty="0">
                <a:solidFill>
                  <a:prstClr val="black"/>
                </a:solidFill>
                <a:latin typeface="Calibri" panose="020F0502020204030204"/>
              </a:rPr>
              <a:t>Videreføre målbildet og tiltakene som et satt i Energi21</a:t>
            </a:r>
          </a:p>
        </p:txBody>
      </p:sp>
      <p:sp>
        <p:nvSpPr>
          <p:cNvPr id="4" name="Text Placeholder 3">
            <a:extLst>
              <a:ext uri="{FF2B5EF4-FFF2-40B4-BE49-F238E27FC236}">
                <a16:creationId xmlns:a16="http://schemas.microsoft.com/office/drawing/2014/main" id="{266C3AB1-FA1E-4B43-8CBB-96D4D5971548}"/>
              </a:ext>
            </a:extLst>
          </p:cNvPr>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1333558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DD9F527D-A6F3-4049-A3EE-8B6CD468FCE3}"/>
              </a:ext>
            </a:extLst>
          </p:cNvPr>
          <p:cNvSpPr>
            <a:spLocks noGrp="1"/>
          </p:cNvSpPr>
          <p:nvPr>
            <p:ph type="body" sz="quarter" idx="24"/>
          </p:nvPr>
        </p:nvSpPr>
        <p:spPr/>
        <p:txBody>
          <a:bodyPr/>
          <a:lstStyle/>
          <a:p>
            <a:endParaRPr lang="nb-NO"/>
          </a:p>
        </p:txBody>
      </p:sp>
      <p:sp>
        <p:nvSpPr>
          <p:cNvPr id="7" name="TekstSylinder 6">
            <a:extLst>
              <a:ext uri="{FF2B5EF4-FFF2-40B4-BE49-F238E27FC236}">
                <a16:creationId xmlns:a16="http://schemas.microsoft.com/office/drawing/2014/main" id="{D7FAEE69-893A-4AC6-B034-9971620D5E95}"/>
              </a:ext>
            </a:extLst>
          </p:cNvPr>
          <p:cNvSpPr txBox="1"/>
          <p:nvPr/>
        </p:nvSpPr>
        <p:spPr>
          <a:xfrm>
            <a:off x="240631" y="1047344"/>
            <a:ext cx="8874491" cy="3324564"/>
          </a:xfrm>
          <a:prstGeom prst="rect">
            <a:avLst/>
          </a:prstGeom>
          <a:noFill/>
        </p:spPr>
        <p:txBody>
          <a:bodyPr wrap="square">
            <a:spAutoFit/>
          </a:bodyPr>
          <a:lstStyle/>
          <a:p>
            <a:pPr>
              <a:lnSpc>
                <a:spcPct val="107000"/>
              </a:lnSpc>
              <a:spcAft>
                <a:spcPts val="800"/>
              </a:spcAft>
            </a:pPr>
            <a:r>
              <a:rPr lang="nb-NO" sz="2800" b="1" dirty="0">
                <a:effectLst/>
                <a:latin typeface="Arial" panose="020B0604020202020204" pitchFamily="34" charset="0"/>
                <a:ea typeface="Calibri" panose="020F0502020204030204" pitchFamily="34" charset="0"/>
                <a:cs typeface="Arial" panose="020B0604020202020204" pitchFamily="34" charset="0"/>
              </a:rPr>
              <a:t>Agenda </a:t>
            </a:r>
            <a:endParaRPr lang="nb-NO" sz="2800" b="1"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b="1" dirty="0">
                <a:effectLst/>
                <a:latin typeface="Arial" panose="020B0604020202020204" pitchFamily="34" charset="0"/>
                <a:ea typeface="Calibri" panose="020F0502020204030204" pitchFamily="34" charset="0"/>
                <a:cs typeface="Arial" panose="020B0604020202020204" pitchFamily="34" charset="0"/>
              </a:rPr>
              <a:t>12.00 – 12.10	Velkommen ved olje- og energiministeren </a:t>
            </a:r>
          </a:p>
          <a:p>
            <a:pPr>
              <a:lnSpc>
                <a:spcPct val="107000"/>
              </a:lnSpc>
              <a:spcAft>
                <a:spcPts val="800"/>
              </a:spcAft>
            </a:pPr>
            <a:r>
              <a:rPr lang="nb-NO" sz="1800" b="1" dirty="0">
                <a:effectLst/>
                <a:latin typeface="Arial" panose="020B0604020202020204" pitchFamily="34" charset="0"/>
                <a:ea typeface="Calibri" panose="020F0502020204030204" pitchFamily="34" charset="0"/>
                <a:cs typeface="Arial" panose="020B0604020202020204" pitchFamily="34" charset="0"/>
              </a:rPr>
              <a:t>12.10 – 12.40	Leveransemodeller for havvind og </a:t>
            </a:r>
            <a:r>
              <a:rPr lang="nb-NO" sz="1800" b="1" dirty="0" err="1">
                <a:effectLst/>
                <a:latin typeface="Arial" panose="020B0604020202020204" pitchFamily="34" charset="0"/>
                <a:ea typeface="Calibri" panose="020F0502020204030204" pitchFamily="34" charset="0"/>
                <a:cs typeface="Arial" panose="020B0604020202020204" pitchFamily="34" charset="0"/>
              </a:rPr>
              <a:t>entryprogrammet</a:t>
            </a:r>
            <a:r>
              <a:rPr lang="nb-NO" sz="1800" b="1" dirty="0">
                <a:effectLst/>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800"/>
              </a:spcAft>
            </a:pPr>
            <a:r>
              <a:rPr lang="nb-NO" sz="1800" b="1" dirty="0">
                <a:effectLst/>
                <a:latin typeface="Arial" panose="020B0604020202020204" pitchFamily="34" charset="0"/>
                <a:ea typeface="Calibri" panose="020F0502020204030204" pitchFamily="34" charset="0"/>
                <a:cs typeface="Arial" panose="020B0604020202020204" pitchFamily="34" charset="0"/>
              </a:rPr>
              <a:t>12.40 – 13.15	Status fra Sameksistensgruppa </a:t>
            </a:r>
          </a:p>
          <a:p>
            <a:pPr>
              <a:lnSpc>
                <a:spcPct val="107000"/>
              </a:lnSpc>
              <a:spcAft>
                <a:spcPts val="800"/>
              </a:spcAft>
            </a:pPr>
            <a:r>
              <a:rPr lang="nb-NO" sz="1800" b="1" dirty="0">
                <a:effectLst/>
                <a:latin typeface="Arial" panose="020B0604020202020204" pitchFamily="34" charset="0"/>
                <a:ea typeface="Calibri" panose="020F0502020204030204" pitchFamily="34" charset="0"/>
                <a:cs typeface="Arial" panose="020B0604020202020204" pitchFamily="34" charset="0"/>
              </a:rPr>
              <a:t>13.15 – 13.30 	Pause</a:t>
            </a:r>
          </a:p>
          <a:p>
            <a:pPr>
              <a:lnSpc>
                <a:spcPct val="107000"/>
              </a:lnSpc>
              <a:spcAft>
                <a:spcPts val="800"/>
              </a:spcAft>
            </a:pPr>
            <a:r>
              <a:rPr lang="nb-NO" sz="1800" b="1" dirty="0">
                <a:effectLst/>
                <a:latin typeface="Arial" panose="020B0604020202020204" pitchFamily="34" charset="0"/>
                <a:ea typeface="Calibri" panose="020F0502020204030204" pitchFamily="34" charset="0"/>
                <a:cs typeface="Arial" panose="020B0604020202020204" pitchFamily="34" charset="0"/>
              </a:rPr>
              <a:t>13.00 – 13.45	Industri- og teknologiutvikling</a:t>
            </a:r>
          </a:p>
          <a:p>
            <a:pPr>
              <a:lnSpc>
                <a:spcPct val="107000"/>
              </a:lnSpc>
              <a:spcAft>
                <a:spcPts val="800"/>
              </a:spcAft>
            </a:pPr>
            <a:r>
              <a:rPr lang="nb-NO" sz="1800" b="1" dirty="0">
                <a:effectLst/>
                <a:latin typeface="Arial" panose="020B0604020202020204" pitchFamily="34" charset="0"/>
                <a:ea typeface="Calibri" panose="020F0502020204030204" pitchFamily="34" charset="0"/>
                <a:cs typeface="Arial" panose="020B0604020202020204" pitchFamily="34" charset="0"/>
              </a:rPr>
              <a:t>13.45 – 14.30	Nett og infrastruktur</a:t>
            </a:r>
          </a:p>
          <a:p>
            <a:pPr>
              <a:lnSpc>
                <a:spcPct val="107000"/>
              </a:lnSpc>
              <a:spcAft>
                <a:spcPts val="800"/>
              </a:spcAft>
            </a:pPr>
            <a:r>
              <a:rPr lang="nb-NO" sz="1800" b="1" dirty="0">
                <a:effectLst/>
                <a:latin typeface="Arial" panose="020B0604020202020204" pitchFamily="34" charset="0"/>
                <a:ea typeface="Calibri" panose="020F0502020204030204" pitchFamily="34" charset="0"/>
                <a:cs typeface="Arial" panose="020B0604020202020204" pitchFamily="34" charset="0"/>
              </a:rPr>
              <a:t>14.30 – 15.00 	Matbit og uformell prat</a:t>
            </a:r>
            <a:endParaRPr lang="nb-NO" sz="1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2552838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528227E-FF10-4DAE-BF9A-1DA3D43331D3}"/>
              </a:ext>
            </a:extLst>
          </p:cNvPr>
          <p:cNvSpPr>
            <a:spLocks noGrp="1"/>
          </p:cNvSpPr>
          <p:nvPr>
            <p:ph type="body" idx="1"/>
          </p:nvPr>
        </p:nvSpPr>
        <p:spPr>
          <a:xfrm>
            <a:off x="775747" y="1829223"/>
            <a:ext cx="3491453" cy="639763"/>
          </a:xfrm>
        </p:spPr>
        <p:txBody>
          <a:bodyPr>
            <a:normAutofit fontScale="55000" lnSpcReduction="20000"/>
          </a:bodyPr>
          <a:lstStyle/>
          <a:p>
            <a:pPr lvl="0"/>
            <a:r>
              <a:rPr lang="nb-NO" dirty="0"/>
              <a:t>TG-1: Industriutvikling og </a:t>
            </a:r>
          </a:p>
          <a:p>
            <a:pPr lvl="0"/>
            <a:r>
              <a:rPr lang="nb-NO" dirty="0"/>
              <a:t>Leverandørkjeder</a:t>
            </a:r>
          </a:p>
        </p:txBody>
      </p:sp>
      <p:sp>
        <p:nvSpPr>
          <p:cNvPr id="7" name="Content Placeholder 6">
            <a:extLst>
              <a:ext uri="{FF2B5EF4-FFF2-40B4-BE49-F238E27FC236}">
                <a16:creationId xmlns:a16="http://schemas.microsoft.com/office/drawing/2014/main" id="{D4660462-0AD1-491B-8E02-AC22A07F1089}"/>
              </a:ext>
            </a:extLst>
          </p:cNvPr>
          <p:cNvSpPr>
            <a:spLocks noGrp="1"/>
          </p:cNvSpPr>
          <p:nvPr>
            <p:ph sz="half" idx="2"/>
          </p:nvPr>
        </p:nvSpPr>
        <p:spPr>
          <a:xfrm>
            <a:off x="775747" y="2468986"/>
            <a:ext cx="3491453" cy="3657177"/>
          </a:xfrm>
        </p:spPr>
        <p:txBody>
          <a:bodyPr>
            <a:normAutofit fontScale="40000" lnSpcReduction="20000"/>
          </a:bodyPr>
          <a:lstStyle/>
          <a:p>
            <a:r>
              <a:rPr lang="nb-NO" b="1" i="1" dirty="0"/>
              <a:t>Stine Vethe, Aker Solutions (leder)</a:t>
            </a:r>
          </a:p>
          <a:p>
            <a:r>
              <a:rPr lang="nb-NO" dirty="0"/>
              <a:t>Geir Ove Karlsen, </a:t>
            </a:r>
            <a:r>
              <a:rPr lang="nb-NO" dirty="0" err="1"/>
              <a:t>Mainstream</a:t>
            </a:r>
            <a:endParaRPr lang="nb-NO" dirty="0"/>
          </a:p>
          <a:p>
            <a:r>
              <a:rPr lang="nb-NO" dirty="0"/>
              <a:t>Lars Henrik Hosøy, Equinor </a:t>
            </a:r>
          </a:p>
          <a:p>
            <a:r>
              <a:rPr lang="nb-NO" dirty="0"/>
              <a:t>Christian Sjødin, Fred Olsen Group</a:t>
            </a:r>
          </a:p>
          <a:p>
            <a:r>
              <a:rPr lang="nb-NO" dirty="0"/>
              <a:t>Kjetil Jacobsen, Deep Wind Offshore</a:t>
            </a:r>
          </a:p>
          <a:p>
            <a:r>
              <a:rPr lang="nb-NO" dirty="0"/>
              <a:t>Ebba Philips John, RWE</a:t>
            </a:r>
          </a:p>
          <a:p>
            <a:r>
              <a:rPr lang="nb-NO" dirty="0"/>
              <a:t>Turid Storhaug, Global Ocean Tech</a:t>
            </a:r>
          </a:p>
          <a:p>
            <a:r>
              <a:rPr lang="nb-NO" dirty="0"/>
              <a:t>Arnt Skogsøy, </a:t>
            </a:r>
            <a:r>
              <a:rPr lang="nb-NO" dirty="0" err="1"/>
              <a:t>Westcon</a:t>
            </a:r>
            <a:r>
              <a:rPr lang="nb-NO" dirty="0"/>
              <a:t> Helgeland </a:t>
            </a:r>
          </a:p>
          <a:p>
            <a:r>
              <a:rPr lang="nb-NO" dirty="0"/>
              <a:t>John Stangeland, Norsea Group</a:t>
            </a:r>
          </a:p>
          <a:p>
            <a:r>
              <a:rPr lang="nb-NO" dirty="0"/>
              <a:t>Knut Høiland, </a:t>
            </a:r>
            <a:r>
              <a:rPr lang="nb-NO" dirty="0" err="1"/>
              <a:t>Worley</a:t>
            </a:r>
            <a:r>
              <a:rPr lang="nb-NO" dirty="0"/>
              <a:t> Rosenberg </a:t>
            </a:r>
          </a:p>
          <a:p>
            <a:r>
              <a:rPr lang="nb-NO" dirty="0"/>
              <a:t>Øyvind Vigeland, Aibel</a:t>
            </a:r>
          </a:p>
          <a:p>
            <a:r>
              <a:rPr lang="nb-NO" dirty="0"/>
              <a:t>Joachim Sverdrup-Thygeson, TFMC</a:t>
            </a:r>
          </a:p>
          <a:p>
            <a:r>
              <a:rPr lang="nb-NO" dirty="0"/>
              <a:t>Lars Peder Solstad, Solstad</a:t>
            </a:r>
          </a:p>
          <a:p>
            <a:r>
              <a:rPr lang="nb-NO" dirty="0"/>
              <a:t>Bjørn Sanden, Nexans</a:t>
            </a:r>
          </a:p>
          <a:p>
            <a:r>
              <a:rPr lang="nb-NO" dirty="0"/>
              <a:t>Kristin Nergaard Berg, DNV</a:t>
            </a:r>
          </a:p>
          <a:p>
            <a:r>
              <a:rPr lang="nb-NO" dirty="0"/>
              <a:t>Torleif Husebø, PTIL</a:t>
            </a:r>
          </a:p>
        </p:txBody>
      </p:sp>
      <p:sp>
        <p:nvSpPr>
          <p:cNvPr id="8" name="Text Placeholder 7">
            <a:extLst>
              <a:ext uri="{FF2B5EF4-FFF2-40B4-BE49-F238E27FC236}">
                <a16:creationId xmlns:a16="http://schemas.microsoft.com/office/drawing/2014/main" id="{2D6904D4-AB4B-4C07-8D32-904466F7A74A}"/>
              </a:ext>
            </a:extLst>
          </p:cNvPr>
          <p:cNvSpPr>
            <a:spLocks noGrp="1"/>
          </p:cNvSpPr>
          <p:nvPr>
            <p:ph type="body" sz="quarter" idx="3"/>
          </p:nvPr>
        </p:nvSpPr>
        <p:spPr>
          <a:xfrm>
            <a:off x="4359880" y="1829221"/>
            <a:ext cx="3491451" cy="639763"/>
          </a:xfrm>
        </p:spPr>
        <p:txBody>
          <a:bodyPr>
            <a:noAutofit/>
          </a:bodyPr>
          <a:lstStyle/>
          <a:p>
            <a:r>
              <a:rPr lang="nb-NO" sz="1733" dirty="0"/>
              <a:t>TG-2: Internasjonalisering og eksport</a:t>
            </a:r>
          </a:p>
        </p:txBody>
      </p:sp>
      <p:sp>
        <p:nvSpPr>
          <p:cNvPr id="9" name="Content Placeholder 8">
            <a:extLst>
              <a:ext uri="{FF2B5EF4-FFF2-40B4-BE49-F238E27FC236}">
                <a16:creationId xmlns:a16="http://schemas.microsoft.com/office/drawing/2014/main" id="{7151749B-D6F1-410F-8F75-20DA670C15CE}"/>
              </a:ext>
            </a:extLst>
          </p:cNvPr>
          <p:cNvSpPr>
            <a:spLocks noGrp="1"/>
          </p:cNvSpPr>
          <p:nvPr>
            <p:ph sz="quarter" idx="4"/>
          </p:nvPr>
        </p:nvSpPr>
        <p:spPr>
          <a:xfrm>
            <a:off x="4433351" y="2478033"/>
            <a:ext cx="3491452" cy="3657179"/>
          </a:xfrm>
        </p:spPr>
        <p:txBody>
          <a:bodyPr>
            <a:normAutofit/>
          </a:bodyPr>
          <a:lstStyle/>
          <a:p>
            <a:pPr>
              <a:lnSpc>
                <a:spcPct val="90000"/>
              </a:lnSpc>
            </a:pPr>
            <a:r>
              <a:rPr lang="nb-NO" sz="1333" b="1" i="1" dirty="0"/>
              <a:t>John Avaldsnes, Nasjonalt Eksportråd (leder)</a:t>
            </a:r>
          </a:p>
          <a:p>
            <a:pPr>
              <a:lnSpc>
                <a:spcPct val="90000"/>
              </a:lnSpc>
            </a:pPr>
            <a:r>
              <a:rPr lang="nb-NO" sz="1333" dirty="0"/>
              <a:t>Anders Ystad, Equinor</a:t>
            </a:r>
          </a:p>
          <a:p>
            <a:pPr>
              <a:lnSpc>
                <a:spcPct val="90000"/>
              </a:lnSpc>
            </a:pPr>
            <a:r>
              <a:rPr lang="nb-NO" sz="1333" dirty="0"/>
              <a:t>Øyvind Vigeland, Aibel</a:t>
            </a:r>
          </a:p>
          <a:p>
            <a:pPr>
              <a:lnSpc>
                <a:spcPct val="90000"/>
              </a:lnSpc>
            </a:pPr>
            <a:r>
              <a:rPr lang="nb-NO" sz="1333" dirty="0"/>
              <a:t>Geir Ove Karlsen, </a:t>
            </a:r>
            <a:r>
              <a:rPr lang="nb-NO" sz="1333" dirty="0" err="1"/>
              <a:t>Mainstream</a:t>
            </a:r>
            <a:endParaRPr lang="nb-NO" sz="1333" dirty="0"/>
          </a:p>
          <a:p>
            <a:pPr>
              <a:lnSpc>
                <a:spcPct val="90000"/>
              </a:lnSpc>
            </a:pPr>
            <a:r>
              <a:rPr lang="nb-NO" sz="1333" dirty="0"/>
              <a:t>Lars Eriksen, Nexans</a:t>
            </a:r>
          </a:p>
          <a:p>
            <a:pPr>
              <a:lnSpc>
                <a:spcPct val="90000"/>
              </a:lnSpc>
            </a:pPr>
            <a:r>
              <a:rPr lang="nb-NO" sz="1333" dirty="0"/>
              <a:t>Tor-Eivind Moen, ABB</a:t>
            </a:r>
          </a:p>
          <a:p>
            <a:pPr>
              <a:lnSpc>
                <a:spcPct val="90000"/>
              </a:lnSpc>
            </a:pPr>
            <a:r>
              <a:rPr lang="nb-NO" sz="1333" dirty="0"/>
              <a:t>Geir Seland, Øglænd Systems</a:t>
            </a:r>
          </a:p>
          <a:p>
            <a:pPr>
              <a:lnSpc>
                <a:spcPct val="90000"/>
              </a:lnSpc>
            </a:pPr>
            <a:r>
              <a:rPr lang="nb-NO" sz="1333" dirty="0"/>
              <a:t>Thomas </a:t>
            </a:r>
            <a:r>
              <a:rPr lang="nb-NO" sz="1333" dirty="0" err="1"/>
              <a:t>Langford</a:t>
            </a:r>
            <a:r>
              <a:rPr lang="nb-NO" sz="1333" dirty="0"/>
              <a:t>, NGI</a:t>
            </a:r>
          </a:p>
          <a:p>
            <a:pPr>
              <a:lnSpc>
                <a:spcPct val="90000"/>
              </a:lnSpc>
            </a:pPr>
            <a:r>
              <a:rPr lang="nb-NO" sz="1333" dirty="0" err="1"/>
              <a:t>Sille</a:t>
            </a:r>
            <a:r>
              <a:rPr lang="nb-NO" sz="1333" dirty="0"/>
              <a:t> Grjotheim, DNV</a:t>
            </a:r>
          </a:p>
          <a:p>
            <a:pPr>
              <a:lnSpc>
                <a:spcPct val="90000"/>
              </a:lnSpc>
            </a:pPr>
            <a:r>
              <a:rPr lang="nb-NO" sz="1333" dirty="0"/>
              <a:t>Ingunn Kalve, Subsea 7</a:t>
            </a:r>
          </a:p>
          <a:p>
            <a:pPr>
              <a:lnSpc>
                <a:spcPct val="90000"/>
              </a:lnSpc>
            </a:pPr>
            <a:r>
              <a:rPr lang="nb-NO" sz="1333" dirty="0"/>
              <a:t>Jon Dugstad, NORWEP</a:t>
            </a:r>
          </a:p>
          <a:p>
            <a:pPr>
              <a:lnSpc>
                <a:spcPct val="90000"/>
              </a:lnSpc>
            </a:pPr>
            <a:r>
              <a:rPr lang="nb-NO" sz="1333" dirty="0"/>
              <a:t>Eli </a:t>
            </a:r>
            <a:r>
              <a:rPr lang="nb-NO" sz="1333" dirty="0" err="1"/>
              <a:t>Wærum</a:t>
            </a:r>
            <a:r>
              <a:rPr lang="nb-NO" sz="1333" dirty="0"/>
              <a:t> Rognerud, Innovasjon Norge</a:t>
            </a:r>
          </a:p>
          <a:p>
            <a:pPr>
              <a:lnSpc>
                <a:spcPct val="90000"/>
              </a:lnSpc>
            </a:pPr>
            <a:r>
              <a:rPr lang="nb-NO" sz="1333" dirty="0"/>
              <a:t>Anders </a:t>
            </a:r>
            <a:r>
              <a:rPr lang="nb-NO" sz="1333" dirty="0" err="1"/>
              <a:t>Gerlach</a:t>
            </a:r>
            <a:r>
              <a:rPr lang="nb-NO" sz="1333" dirty="0"/>
              <a:t> Nielsen, EKSFIN</a:t>
            </a:r>
          </a:p>
          <a:p>
            <a:pPr>
              <a:lnSpc>
                <a:spcPct val="90000"/>
              </a:lnSpc>
            </a:pPr>
            <a:r>
              <a:rPr lang="nb-NO" sz="1333" dirty="0"/>
              <a:t>Geir Sjøberg, UD</a:t>
            </a:r>
          </a:p>
        </p:txBody>
      </p:sp>
      <p:sp>
        <p:nvSpPr>
          <p:cNvPr id="5" name="Title 4">
            <a:extLst>
              <a:ext uri="{FF2B5EF4-FFF2-40B4-BE49-F238E27FC236}">
                <a16:creationId xmlns:a16="http://schemas.microsoft.com/office/drawing/2014/main" id="{1660C26C-2439-4B55-8F8D-56987780470A}"/>
              </a:ext>
            </a:extLst>
          </p:cNvPr>
          <p:cNvSpPr>
            <a:spLocks noGrp="1"/>
          </p:cNvSpPr>
          <p:nvPr>
            <p:ph type="title"/>
          </p:nvPr>
        </p:nvSpPr>
        <p:spPr/>
        <p:txBody>
          <a:bodyPr>
            <a:noAutofit/>
          </a:bodyPr>
          <a:lstStyle/>
          <a:p>
            <a:r>
              <a:rPr lang="nb-NO" sz="2667" dirty="0"/>
              <a:t>Industri- og teknologiutvikling -  Bidragsytere</a:t>
            </a:r>
            <a:endParaRPr lang="en-GB" sz="2667" dirty="0"/>
          </a:p>
        </p:txBody>
      </p:sp>
      <p:sp>
        <p:nvSpPr>
          <p:cNvPr id="10" name="Text Placeholder 9">
            <a:extLst>
              <a:ext uri="{FF2B5EF4-FFF2-40B4-BE49-F238E27FC236}">
                <a16:creationId xmlns:a16="http://schemas.microsoft.com/office/drawing/2014/main" id="{4FC48CB6-E6DF-48DE-9A80-62795E733BE0}"/>
              </a:ext>
            </a:extLst>
          </p:cNvPr>
          <p:cNvSpPr>
            <a:spLocks noGrp="1"/>
          </p:cNvSpPr>
          <p:nvPr>
            <p:ph type="body" sz="quarter" idx="13"/>
          </p:nvPr>
        </p:nvSpPr>
        <p:spPr/>
        <p:txBody>
          <a:bodyPr/>
          <a:lstStyle/>
          <a:p>
            <a:endParaRPr lang="en-GB"/>
          </a:p>
        </p:txBody>
      </p:sp>
      <p:sp>
        <p:nvSpPr>
          <p:cNvPr id="13" name="Text Placeholder 7">
            <a:extLst>
              <a:ext uri="{FF2B5EF4-FFF2-40B4-BE49-F238E27FC236}">
                <a16:creationId xmlns:a16="http://schemas.microsoft.com/office/drawing/2014/main" id="{27835FAC-F396-4325-BA93-A95762C74A7B}"/>
              </a:ext>
            </a:extLst>
          </p:cNvPr>
          <p:cNvSpPr txBox="1">
            <a:spLocks/>
          </p:cNvSpPr>
          <p:nvPr/>
        </p:nvSpPr>
        <p:spPr>
          <a:xfrm>
            <a:off x="8054530" y="1814307"/>
            <a:ext cx="3884429" cy="639763"/>
          </a:xfrm>
          <a:prstGeom prst="rect">
            <a:avLst/>
          </a:prstGeom>
        </p:spPr>
        <p:txBody>
          <a:bodyPr vert="horz" lIns="121920" tIns="60960" rIns="121920" bIns="60960" rtlCol="0" anchor="b">
            <a:noAutofit/>
          </a:bodyPr>
          <a:lstStyle>
            <a:lvl1pPr marL="0" indent="0" algn="l" defTabSz="457200" rtl="0" eaLnBrk="1" latinLnBrk="0" hangingPunct="1">
              <a:spcBef>
                <a:spcPct val="20000"/>
              </a:spcBef>
              <a:buClr>
                <a:srgbClr val="6BA4B8"/>
              </a:buClr>
              <a:buFont typeface="Arial"/>
              <a:buNone/>
              <a:defRPr sz="2400" b="1" kern="1200">
                <a:solidFill>
                  <a:schemeClr val="tx1"/>
                </a:solidFill>
                <a:latin typeface="+mn-lt"/>
                <a:ea typeface="+mn-ea"/>
                <a:cs typeface="+mn-cs"/>
              </a:defRPr>
            </a:lvl1pPr>
            <a:lvl2pPr marL="457200" indent="0" algn="l" defTabSz="457200" rtl="0" eaLnBrk="1" latinLnBrk="0" hangingPunct="1">
              <a:spcBef>
                <a:spcPct val="20000"/>
              </a:spcBef>
              <a:buClr>
                <a:srgbClr val="6BA4B8"/>
              </a:buClr>
              <a:buFont typeface="Arial"/>
              <a:buNone/>
              <a:defRPr sz="2000" b="1" kern="1200">
                <a:solidFill>
                  <a:schemeClr val="tx1"/>
                </a:solidFill>
                <a:latin typeface="+mn-lt"/>
                <a:ea typeface="+mn-ea"/>
                <a:cs typeface="+mn-cs"/>
              </a:defRPr>
            </a:lvl2pPr>
            <a:lvl3pPr marL="914400" indent="0" algn="l" defTabSz="457200" rtl="0" eaLnBrk="1" latinLnBrk="0" hangingPunct="1">
              <a:spcBef>
                <a:spcPct val="20000"/>
              </a:spcBef>
              <a:buClr>
                <a:srgbClr val="6BA4B8"/>
              </a:buClr>
              <a:buFont typeface="Arial"/>
              <a:buNone/>
              <a:defRPr sz="1800" b="1" kern="1200">
                <a:solidFill>
                  <a:schemeClr val="tx1"/>
                </a:solidFill>
                <a:latin typeface="+mn-lt"/>
                <a:ea typeface="+mn-ea"/>
                <a:cs typeface="+mn-cs"/>
              </a:defRPr>
            </a:lvl3pPr>
            <a:lvl4pPr marL="1371600" indent="0" algn="l" defTabSz="457200" rtl="0" eaLnBrk="1" latinLnBrk="0" hangingPunct="1">
              <a:spcBef>
                <a:spcPct val="20000"/>
              </a:spcBef>
              <a:buClr>
                <a:srgbClr val="6BA4B8"/>
              </a:buClr>
              <a:buFont typeface="Arial"/>
              <a:buNone/>
              <a:defRPr sz="1600" b="1" kern="1200">
                <a:solidFill>
                  <a:schemeClr val="tx1"/>
                </a:solidFill>
                <a:latin typeface="+mn-lt"/>
                <a:ea typeface="+mn-ea"/>
                <a:cs typeface="+mn-cs"/>
              </a:defRPr>
            </a:lvl4pPr>
            <a:lvl5pPr marL="1828800" indent="0" algn="l" defTabSz="457200" rtl="0" eaLnBrk="1" latinLnBrk="0" hangingPunct="1">
              <a:spcBef>
                <a:spcPct val="20000"/>
              </a:spcBef>
              <a:buClr>
                <a:srgbClr val="6BA4B8"/>
              </a:buClr>
              <a:buFont typeface="Arial"/>
              <a:buNone/>
              <a:defRPr sz="1600" b="1"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defTabSz="609585"/>
            <a:r>
              <a:rPr lang="nb-NO" sz="1733" dirty="0">
                <a:solidFill>
                  <a:prstClr val="black"/>
                </a:solidFill>
                <a:latin typeface="Arial"/>
              </a:rPr>
              <a:t>TG-3: Forskning, teknologiutvikling og kompetanse</a:t>
            </a:r>
          </a:p>
        </p:txBody>
      </p:sp>
      <p:sp>
        <p:nvSpPr>
          <p:cNvPr id="14" name="Content Placeholder 8">
            <a:extLst>
              <a:ext uri="{FF2B5EF4-FFF2-40B4-BE49-F238E27FC236}">
                <a16:creationId xmlns:a16="http://schemas.microsoft.com/office/drawing/2014/main" id="{4CBB8F53-155D-41B5-B9EB-EB656EF1E1BC}"/>
              </a:ext>
            </a:extLst>
          </p:cNvPr>
          <p:cNvSpPr txBox="1">
            <a:spLocks/>
          </p:cNvSpPr>
          <p:nvPr/>
        </p:nvSpPr>
        <p:spPr>
          <a:xfrm>
            <a:off x="8128003" y="2454069"/>
            <a:ext cx="4014155" cy="3657179"/>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Clr>
                <a:srgbClr val="6BA4B8"/>
              </a:buClr>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Clr>
                <a:srgbClr val="6BA4B8"/>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rgbClr val="6BA4B8"/>
              </a:buClr>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Clr>
                <a:srgbClr val="6BA4B8"/>
              </a:buClr>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Clr>
                <a:srgbClr val="6BA4B8"/>
              </a:buClr>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457189" indent="-457189" defTabSz="609585">
              <a:lnSpc>
                <a:spcPct val="80000"/>
              </a:lnSpc>
            </a:pPr>
            <a:r>
              <a:rPr lang="nb-NO" sz="1333" b="1" i="1" dirty="0">
                <a:solidFill>
                  <a:prstClr val="black"/>
                </a:solidFill>
                <a:latin typeface="Arial"/>
              </a:rPr>
              <a:t>John Olav Tande, FME Northwind (leder</a:t>
            </a:r>
            <a:r>
              <a:rPr lang="nb-NO" sz="1333" b="1" dirty="0">
                <a:solidFill>
                  <a:prstClr val="black"/>
                </a:solidFill>
                <a:latin typeface="Arial"/>
              </a:rPr>
              <a:t>)</a:t>
            </a:r>
          </a:p>
          <a:p>
            <a:pPr marL="457189" indent="-457189" defTabSz="609585">
              <a:lnSpc>
                <a:spcPct val="80000"/>
              </a:lnSpc>
            </a:pPr>
            <a:r>
              <a:rPr lang="nb-NO" sz="1333" dirty="0">
                <a:solidFill>
                  <a:prstClr val="black"/>
                </a:solidFill>
                <a:latin typeface="Arial"/>
              </a:rPr>
              <a:t>Inger Marie </a:t>
            </a:r>
            <a:r>
              <a:rPr lang="nb-NO" sz="1333" dirty="0" err="1">
                <a:solidFill>
                  <a:prstClr val="black"/>
                </a:solidFill>
                <a:latin typeface="Arial"/>
              </a:rPr>
              <a:t>Malvik,SINTEF</a:t>
            </a:r>
            <a:endParaRPr lang="nb-NO" sz="1333" dirty="0">
              <a:solidFill>
                <a:prstClr val="black"/>
              </a:solidFill>
              <a:latin typeface="Arial"/>
            </a:endParaRPr>
          </a:p>
          <a:p>
            <a:pPr marL="457189" indent="-457189" defTabSz="609585">
              <a:lnSpc>
                <a:spcPct val="80000"/>
              </a:lnSpc>
            </a:pPr>
            <a:r>
              <a:rPr lang="nb-NO" sz="1333" dirty="0">
                <a:solidFill>
                  <a:prstClr val="black"/>
                </a:solidFill>
                <a:latin typeface="Arial"/>
              </a:rPr>
              <a:t>Finn Gunnar Nielsen, UiB</a:t>
            </a:r>
          </a:p>
          <a:p>
            <a:pPr marL="457189" indent="-457189" defTabSz="609585">
              <a:lnSpc>
                <a:spcPct val="80000"/>
              </a:lnSpc>
            </a:pPr>
            <a:r>
              <a:rPr lang="nb-NO" sz="1333" dirty="0">
                <a:solidFill>
                  <a:prstClr val="black"/>
                </a:solidFill>
                <a:latin typeface="Arial"/>
              </a:rPr>
              <a:t>Atle Blomgren, </a:t>
            </a:r>
            <a:r>
              <a:rPr lang="nb-NO" sz="1333" dirty="0" err="1">
                <a:solidFill>
                  <a:prstClr val="black"/>
                </a:solidFill>
                <a:latin typeface="Arial"/>
              </a:rPr>
              <a:t>Norce</a:t>
            </a:r>
            <a:r>
              <a:rPr lang="nb-NO" sz="1333" dirty="0">
                <a:solidFill>
                  <a:prstClr val="black"/>
                </a:solidFill>
                <a:latin typeface="Arial"/>
              </a:rPr>
              <a:t> Research</a:t>
            </a:r>
          </a:p>
          <a:p>
            <a:pPr marL="457189" indent="-457189" defTabSz="609585">
              <a:lnSpc>
                <a:spcPct val="80000"/>
              </a:lnSpc>
            </a:pPr>
            <a:r>
              <a:rPr lang="nb-NO" sz="1333" dirty="0">
                <a:solidFill>
                  <a:prstClr val="black"/>
                </a:solidFill>
                <a:latin typeface="Arial"/>
              </a:rPr>
              <a:t>Nils Gunnar </a:t>
            </a:r>
            <a:r>
              <a:rPr lang="nb-NO" sz="1333" dirty="0" err="1">
                <a:solidFill>
                  <a:prstClr val="black"/>
                </a:solidFill>
                <a:latin typeface="Arial"/>
              </a:rPr>
              <a:t>Kvamsto</a:t>
            </a:r>
            <a:r>
              <a:rPr lang="nb-NO" sz="1333" dirty="0">
                <a:solidFill>
                  <a:prstClr val="black"/>
                </a:solidFill>
                <a:latin typeface="Arial"/>
              </a:rPr>
              <a:t>, HI</a:t>
            </a:r>
          </a:p>
          <a:p>
            <a:pPr marL="457189" indent="-457189" defTabSz="609585">
              <a:lnSpc>
                <a:spcPct val="80000"/>
              </a:lnSpc>
            </a:pPr>
            <a:r>
              <a:rPr lang="nb-NO" sz="1333" dirty="0">
                <a:solidFill>
                  <a:prstClr val="black"/>
                </a:solidFill>
                <a:latin typeface="Arial"/>
              </a:rPr>
              <a:t>Catherine Banet, UiO</a:t>
            </a:r>
          </a:p>
          <a:p>
            <a:pPr marL="457189" indent="-457189" defTabSz="609585">
              <a:lnSpc>
                <a:spcPct val="80000"/>
              </a:lnSpc>
            </a:pPr>
            <a:r>
              <a:rPr lang="nb-NO" sz="1333" dirty="0">
                <a:solidFill>
                  <a:prstClr val="black"/>
                </a:solidFill>
                <a:latin typeface="Arial"/>
              </a:rPr>
              <a:t>Asgeir Tomasgard, NTNU</a:t>
            </a:r>
          </a:p>
          <a:p>
            <a:pPr marL="457189" indent="-457189" defTabSz="609585">
              <a:lnSpc>
                <a:spcPct val="80000"/>
              </a:lnSpc>
            </a:pPr>
            <a:r>
              <a:rPr lang="nb-NO" sz="1333" dirty="0" err="1">
                <a:solidFill>
                  <a:prstClr val="black"/>
                </a:solidFill>
                <a:latin typeface="Arial"/>
              </a:rPr>
              <a:t>Anngjerd</a:t>
            </a:r>
            <a:r>
              <a:rPr lang="nb-NO" sz="1333" dirty="0">
                <a:solidFill>
                  <a:prstClr val="black"/>
                </a:solidFill>
                <a:latin typeface="Arial"/>
              </a:rPr>
              <a:t> Pleym, NTNU</a:t>
            </a:r>
          </a:p>
          <a:p>
            <a:pPr marL="457189" indent="-457189" defTabSz="609585">
              <a:lnSpc>
                <a:spcPct val="80000"/>
              </a:lnSpc>
            </a:pPr>
            <a:r>
              <a:rPr lang="nb-NO" sz="1333" dirty="0">
                <a:solidFill>
                  <a:prstClr val="black"/>
                </a:solidFill>
                <a:latin typeface="Arial"/>
              </a:rPr>
              <a:t>Trond Kvamsdal, NTNU</a:t>
            </a:r>
          </a:p>
          <a:p>
            <a:pPr marL="457189" indent="-457189" defTabSz="609585">
              <a:lnSpc>
                <a:spcPct val="80000"/>
              </a:lnSpc>
            </a:pPr>
            <a:r>
              <a:rPr lang="nb-NO" sz="1333" dirty="0">
                <a:solidFill>
                  <a:prstClr val="black"/>
                </a:solidFill>
                <a:latin typeface="Arial"/>
              </a:rPr>
              <a:t>Arvid Nesse, </a:t>
            </a:r>
            <a:r>
              <a:rPr lang="nb-NO" sz="1333" dirty="0" err="1">
                <a:solidFill>
                  <a:prstClr val="black"/>
                </a:solidFill>
                <a:latin typeface="Arial"/>
              </a:rPr>
              <a:t>Metcentre</a:t>
            </a:r>
            <a:endParaRPr lang="nb-NO" sz="1333" dirty="0">
              <a:solidFill>
                <a:prstClr val="black"/>
              </a:solidFill>
              <a:latin typeface="Arial"/>
            </a:endParaRPr>
          </a:p>
          <a:p>
            <a:pPr marL="457189" indent="-457189" defTabSz="609585">
              <a:lnSpc>
                <a:spcPct val="80000"/>
              </a:lnSpc>
            </a:pPr>
            <a:r>
              <a:rPr lang="nb-NO" sz="1333" dirty="0">
                <a:solidFill>
                  <a:prstClr val="black"/>
                </a:solidFill>
                <a:latin typeface="Arial"/>
              </a:rPr>
              <a:t>Elling Rishoff, DNV</a:t>
            </a:r>
          </a:p>
          <a:p>
            <a:pPr marL="457189" indent="-457189" defTabSz="609585">
              <a:lnSpc>
                <a:spcPct val="80000"/>
              </a:lnSpc>
            </a:pPr>
            <a:r>
              <a:rPr lang="nb-NO" sz="1333" dirty="0">
                <a:solidFill>
                  <a:prstClr val="black"/>
                </a:solidFill>
                <a:latin typeface="Arial"/>
              </a:rPr>
              <a:t>Stein Erik </a:t>
            </a:r>
            <a:r>
              <a:rPr lang="nb-NO" sz="1333" dirty="0" err="1">
                <a:solidFill>
                  <a:prstClr val="black"/>
                </a:solidFill>
                <a:latin typeface="Arial"/>
              </a:rPr>
              <a:t>Skilhagen</a:t>
            </a:r>
            <a:r>
              <a:rPr lang="nb-NO" sz="1333" dirty="0">
                <a:solidFill>
                  <a:prstClr val="black"/>
                </a:solidFill>
                <a:latin typeface="Arial"/>
              </a:rPr>
              <a:t>, Norconsult</a:t>
            </a:r>
          </a:p>
          <a:p>
            <a:pPr marL="457189" indent="-457189" defTabSz="609585">
              <a:lnSpc>
                <a:spcPct val="80000"/>
              </a:lnSpc>
            </a:pPr>
            <a:r>
              <a:rPr lang="nb-NO" sz="1333" dirty="0">
                <a:solidFill>
                  <a:prstClr val="black"/>
                </a:solidFill>
                <a:latin typeface="Arial"/>
              </a:rPr>
              <a:t>Christopher </a:t>
            </a:r>
            <a:r>
              <a:rPr lang="nb-NO" sz="1333" dirty="0" err="1">
                <a:solidFill>
                  <a:prstClr val="black"/>
                </a:solidFill>
                <a:latin typeface="Arial"/>
              </a:rPr>
              <a:t>Harman</a:t>
            </a:r>
            <a:r>
              <a:rPr lang="nb-NO" sz="1333" dirty="0">
                <a:solidFill>
                  <a:prstClr val="black"/>
                </a:solidFill>
                <a:latin typeface="Arial"/>
              </a:rPr>
              <a:t>, NOW </a:t>
            </a:r>
          </a:p>
          <a:p>
            <a:pPr marL="457189" indent="-457189" defTabSz="609585">
              <a:lnSpc>
                <a:spcPct val="80000"/>
              </a:lnSpc>
            </a:pPr>
            <a:r>
              <a:rPr lang="nb-NO" sz="1333" dirty="0">
                <a:solidFill>
                  <a:prstClr val="black"/>
                </a:solidFill>
                <a:latin typeface="Arial"/>
              </a:rPr>
              <a:t>Christin Guillermo Gebhardt, UiB</a:t>
            </a:r>
          </a:p>
          <a:p>
            <a:pPr marL="457189" indent="-457189" defTabSz="609585">
              <a:lnSpc>
                <a:spcPct val="80000"/>
              </a:lnSpc>
            </a:pPr>
            <a:endParaRPr lang="nb-NO" sz="1333" dirty="0">
              <a:solidFill>
                <a:prstClr val="black"/>
              </a:solidFill>
              <a:latin typeface="Arial"/>
            </a:endParaRPr>
          </a:p>
          <a:p>
            <a:pPr marL="457189" indent="-457189" defTabSz="609585">
              <a:lnSpc>
                <a:spcPct val="80000"/>
              </a:lnSpc>
            </a:pPr>
            <a:r>
              <a:rPr lang="nb-NO" sz="1333" dirty="0">
                <a:solidFill>
                  <a:prstClr val="black"/>
                </a:solidFill>
                <a:latin typeface="Arial"/>
              </a:rPr>
              <a:t>+ Industrien deltar i arbeidsmøter</a:t>
            </a:r>
          </a:p>
        </p:txBody>
      </p:sp>
    </p:spTree>
    <p:extLst>
      <p:ext uri="{BB962C8B-B14F-4D97-AF65-F5344CB8AC3E}">
        <p14:creationId xmlns:p14="http://schemas.microsoft.com/office/powerpoint/2010/main" val="1262384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E8F32A-1FB9-E7FC-C6E7-6DF57837FFCD}"/>
              </a:ext>
            </a:extLst>
          </p:cNvPr>
          <p:cNvSpPr>
            <a:spLocks noGrp="1"/>
          </p:cNvSpPr>
          <p:nvPr>
            <p:ph type="ctrTitle"/>
          </p:nvPr>
        </p:nvSpPr>
        <p:spPr/>
        <p:txBody>
          <a:bodyPr/>
          <a:lstStyle/>
          <a:p>
            <a:r>
              <a:rPr lang="nb-NO" dirty="0"/>
              <a:t>Samarbeidsforum Havvind</a:t>
            </a:r>
          </a:p>
        </p:txBody>
      </p:sp>
      <p:sp>
        <p:nvSpPr>
          <p:cNvPr id="3" name="Undertittel 2">
            <a:extLst>
              <a:ext uri="{FF2B5EF4-FFF2-40B4-BE49-F238E27FC236}">
                <a16:creationId xmlns:a16="http://schemas.microsoft.com/office/drawing/2014/main" id="{B0F5D3BE-CA6D-7791-6881-5A94C1CB64AF}"/>
              </a:ext>
            </a:extLst>
          </p:cNvPr>
          <p:cNvSpPr>
            <a:spLocks noGrp="1"/>
          </p:cNvSpPr>
          <p:nvPr>
            <p:ph type="subTitle" idx="1"/>
          </p:nvPr>
        </p:nvSpPr>
        <p:spPr/>
        <p:txBody>
          <a:bodyPr>
            <a:normAutofit fontScale="85000" lnSpcReduction="20000"/>
          </a:bodyPr>
          <a:lstStyle/>
          <a:p>
            <a:endParaRPr lang="nb-NO" dirty="0"/>
          </a:p>
          <a:p>
            <a:pPr lvl="0"/>
            <a:r>
              <a:rPr lang="nb-NO" dirty="0"/>
              <a:t>Temagruppe 1: Industriutvikling og Leverandørkjeder</a:t>
            </a:r>
          </a:p>
          <a:p>
            <a:endParaRPr lang="nb-NO" dirty="0"/>
          </a:p>
          <a:p>
            <a:endParaRPr lang="nb-NO" dirty="0"/>
          </a:p>
        </p:txBody>
      </p:sp>
    </p:spTree>
    <p:extLst>
      <p:ext uri="{BB962C8B-B14F-4D97-AF65-F5344CB8AC3E}">
        <p14:creationId xmlns:p14="http://schemas.microsoft.com/office/powerpoint/2010/main" val="2023713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42890FC8-AD7B-735D-47B0-03267A352704}"/>
              </a:ext>
            </a:extLst>
          </p:cNvPr>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tretch>
            <a:fillRect/>
          </a:stretch>
        </p:blipFill>
        <p:spPr bwMode="auto">
          <a:xfrm>
            <a:off x="559863" y="1736905"/>
            <a:ext cx="5219700" cy="390499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01FA44D-7A7F-4057-BA61-9ED9BB5DD868}"/>
              </a:ext>
            </a:extLst>
          </p:cNvPr>
          <p:cNvSpPr>
            <a:spLocks noGrp="1"/>
          </p:cNvSpPr>
          <p:nvPr>
            <p:ph sz="half" idx="2"/>
          </p:nvPr>
        </p:nvSpPr>
        <p:spPr>
          <a:xfrm>
            <a:off x="6291119" y="1724373"/>
            <a:ext cx="5673573" cy="4309897"/>
          </a:xfrm>
        </p:spPr>
        <p:txBody>
          <a:bodyPr>
            <a:normAutofit/>
          </a:bodyPr>
          <a:lstStyle/>
          <a:p>
            <a:pPr marL="0" indent="0">
              <a:buNone/>
            </a:pPr>
            <a:r>
              <a:rPr lang="nb-NO" sz="1733" dirty="0">
                <a:latin typeface="Arial" panose="020B0604020202020204" pitchFamily="34" charset="0"/>
                <a:cs typeface="Arial" panose="020B0604020202020204" pitchFamily="34" charset="0"/>
              </a:rPr>
              <a:t>Vi er i gang - Oppstartsmøte 3. November</a:t>
            </a:r>
          </a:p>
          <a:p>
            <a:pPr marL="0" indent="0">
              <a:buNone/>
            </a:pPr>
            <a:endParaRPr lang="nb-NO" sz="1733" dirty="0">
              <a:latin typeface="Arial" panose="020B0604020202020204" pitchFamily="34" charset="0"/>
              <a:cs typeface="Arial" panose="020B0604020202020204" pitchFamily="34" charset="0"/>
            </a:endParaRPr>
          </a:p>
          <a:p>
            <a:pPr marL="0" indent="0">
              <a:buNone/>
            </a:pPr>
            <a:r>
              <a:rPr lang="nb-NO" sz="1733" b="1" dirty="0">
                <a:latin typeface="Arial" panose="020B0604020202020204" pitchFamily="34" charset="0"/>
                <a:cs typeface="Arial" panose="020B0604020202020204" pitchFamily="34" charset="0"/>
              </a:rPr>
              <a:t>HVA</a:t>
            </a:r>
          </a:p>
          <a:p>
            <a:r>
              <a:rPr lang="nb-NO" sz="1733" dirty="0">
                <a:latin typeface="Arial" panose="020B0604020202020204" pitchFamily="34" charset="0"/>
                <a:cs typeface="Arial" panose="020B0604020202020204" pitchFamily="34" charset="0"/>
              </a:rPr>
              <a:t>Bygger videre på det solide arbeidet med prosjektet “Leveransemodeller for Havvind".</a:t>
            </a:r>
          </a:p>
          <a:p>
            <a:r>
              <a:rPr lang="nb-NO" sz="1733" dirty="0">
                <a:latin typeface="Arial" panose="020B0604020202020204" pitchFamily="34" charset="0"/>
                <a:cs typeface="Arial" panose="020B0604020202020204" pitchFamily="34" charset="0"/>
              </a:rPr>
              <a:t>Hvordan skape en bærekraftig leverandørindustri som er i stand til å levere på Norges (og Verdens) havvindsambisjoner </a:t>
            </a:r>
          </a:p>
          <a:p>
            <a:pPr marL="0" indent="0">
              <a:buNone/>
            </a:pPr>
            <a:endParaRPr lang="nb-NO" sz="1733" b="1" dirty="0">
              <a:latin typeface="Arial" panose="020B0604020202020204" pitchFamily="34" charset="0"/>
              <a:cs typeface="Arial" panose="020B0604020202020204" pitchFamily="34" charset="0"/>
            </a:endParaRPr>
          </a:p>
          <a:p>
            <a:pPr marL="0" indent="0">
              <a:buNone/>
            </a:pPr>
            <a:r>
              <a:rPr lang="nb-NO" sz="1733" b="1" dirty="0">
                <a:latin typeface="Arial" panose="020B0604020202020204" pitchFamily="34" charset="0"/>
                <a:cs typeface="Arial" panose="020B0604020202020204" pitchFamily="34" charset="0"/>
              </a:rPr>
              <a:t>HVORDAN</a:t>
            </a:r>
          </a:p>
          <a:p>
            <a:r>
              <a:rPr lang="nb-NO" sz="1733" dirty="0">
                <a:latin typeface="Arial" panose="020B0604020202020204" pitchFamily="34" charset="0"/>
                <a:cs typeface="Arial" panose="020B0604020202020204" pitchFamily="34" charset="0"/>
              </a:rPr>
              <a:t>Regelmessige gruppemøter</a:t>
            </a:r>
          </a:p>
          <a:p>
            <a:r>
              <a:rPr lang="nb-NO" sz="1733" dirty="0">
                <a:latin typeface="Arial" panose="020B0604020202020204" pitchFamily="34" charset="0"/>
                <a:cs typeface="Arial" panose="020B0604020202020204" pitchFamily="34" charset="0"/>
              </a:rPr>
              <a:t>Noen stormøter for å inkludere synspunkter fra flere leverandører og utbyggere</a:t>
            </a:r>
          </a:p>
          <a:p>
            <a:endParaRPr lang="nb-NO" dirty="0"/>
          </a:p>
        </p:txBody>
      </p:sp>
      <p:sp>
        <p:nvSpPr>
          <p:cNvPr id="6" name="Title 5">
            <a:extLst>
              <a:ext uri="{FF2B5EF4-FFF2-40B4-BE49-F238E27FC236}">
                <a16:creationId xmlns:a16="http://schemas.microsoft.com/office/drawing/2014/main" id="{4522B10C-64E4-E292-6216-7F5FDACA3DBE}"/>
              </a:ext>
            </a:extLst>
          </p:cNvPr>
          <p:cNvSpPr>
            <a:spLocks noGrp="1"/>
          </p:cNvSpPr>
          <p:nvPr>
            <p:ph type="title"/>
          </p:nvPr>
        </p:nvSpPr>
        <p:spPr/>
        <p:txBody>
          <a:bodyPr>
            <a:normAutofit fontScale="90000"/>
          </a:bodyPr>
          <a:lstStyle/>
          <a:p>
            <a:r>
              <a:rPr lang="en-US" sz="3867" dirty="0" err="1"/>
              <a:t>Industriutvikling</a:t>
            </a:r>
            <a:r>
              <a:rPr lang="en-US" sz="3867" dirty="0"/>
              <a:t> </a:t>
            </a:r>
            <a:r>
              <a:rPr lang="en-US" sz="3867" dirty="0" err="1"/>
              <a:t>og</a:t>
            </a:r>
            <a:r>
              <a:rPr lang="en-US" sz="3867" dirty="0"/>
              <a:t> </a:t>
            </a:r>
            <a:r>
              <a:rPr lang="en-US" sz="3867" dirty="0" err="1"/>
              <a:t>leverandørkjeder</a:t>
            </a:r>
            <a:br>
              <a:rPr lang="en-US" sz="3867" dirty="0"/>
            </a:br>
            <a:r>
              <a:rPr lang="en-US" sz="1733" dirty="0"/>
              <a:t>- for </a:t>
            </a:r>
            <a:r>
              <a:rPr lang="en-US" sz="1733" dirty="0" err="1"/>
              <a:t>en</a:t>
            </a:r>
            <a:r>
              <a:rPr lang="en-US" sz="1733" dirty="0"/>
              <a:t> robust </a:t>
            </a:r>
            <a:r>
              <a:rPr lang="en-US" sz="1733" dirty="0" err="1"/>
              <a:t>og</a:t>
            </a:r>
            <a:r>
              <a:rPr lang="en-US" sz="1733" dirty="0"/>
              <a:t> </a:t>
            </a:r>
            <a:r>
              <a:rPr lang="en-US" sz="1733" dirty="0" err="1"/>
              <a:t>verdensledende</a:t>
            </a:r>
            <a:r>
              <a:rPr lang="en-US" sz="1733" dirty="0"/>
              <a:t> </a:t>
            </a:r>
            <a:r>
              <a:rPr lang="en-US" sz="1733" dirty="0" err="1"/>
              <a:t>norsk</a:t>
            </a:r>
            <a:r>
              <a:rPr lang="en-US" sz="1733" dirty="0"/>
              <a:t> </a:t>
            </a:r>
            <a:r>
              <a:rPr lang="en-US" sz="1733" dirty="0" err="1"/>
              <a:t>havvindustri</a:t>
            </a:r>
            <a:endParaRPr lang="nb-NO" sz="3867" dirty="0"/>
          </a:p>
        </p:txBody>
      </p:sp>
      <p:sp>
        <p:nvSpPr>
          <p:cNvPr id="16" name="Content Placeholder 1">
            <a:extLst>
              <a:ext uri="{FF2B5EF4-FFF2-40B4-BE49-F238E27FC236}">
                <a16:creationId xmlns:a16="http://schemas.microsoft.com/office/drawing/2014/main" id="{9B15DA27-772B-5795-414A-1F8FACF4F357}"/>
              </a:ext>
            </a:extLst>
          </p:cNvPr>
          <p:cNvSpPr txBox="1">
            <a:spLocks/>
          </p:cNvSpPr>
          <p:nvPr/>
        </p:nvSpPr>
        <p:spPr>
          <a:xfrm>
            <a:off x="6620236" y="2722123"/>
            <a:ext cx="4854323" cy="3146495"/>
          </a:xfrm>
          <a:prstGeom prst="rect">
            <a:avLst/>
          </a:prstGeom>
        </p:spPr>
        <p:txBody>
          <a:bodyPr>
            <a:noAutofit/>
          </a:bodyPr>
          <a:lstStyle>
            <a:lvl1pPr marL="266400" marR="0" indent="-266400" algn="l" defTabSz="1219444" rtl="0" eaLnBrk="1" fontAlgn="base" latinLnBrk="0" hangingPunct="1">
              <a:lnSpc>
                <a:spcPct val="100000"/>
              </a:lnSpc>
              <a:spcBef>
                <a:spcPct val="30000"/>
              </a:spcBef>
              <a:spcAft>
                <a:spcPct val="0"/>
              </a:spcAft>
              <a:buClr>
                <a:srgbClr val="003145"/>
              </a:buClr>
              <a:buSzPct val="85000"/>
              <a:buFont typeface="Arial" panose="020B0604020202020204" pitchFamily="34" charset="0"/>
              <a:buChar char="■"/>
              <a:tabLst/>
              <a:defRPr sz="2000">
                <a:solidFill>
                  <a:schemeClr val="tx1"/>
                </a:solidFill>
                <a:latin typeface="+mn-lt"/>
                <a:ea typeface="+mn-ea"/>
                <a:cs typeface="+mn-cs"/>
              </a:defRPr>
            </a:lvl1pPr>
            <a:lvl2pPr marL="720000" marR="0" indent="-270000" algn="l" defTabSz="1219444" rtl="0" eaLnBrk="1" fontAlgn="base" latinLnBrk="0" hangingPunct="1">
              <a:lnSpc>
                <a:spcPct val="100000"/>
              </a:lnSpc>
              <a:spcBef>
                <a:spcPct val="0"/>
              </a:spcBef>
              <a:spcAft>
                <a:spcPct val="0"/>
              </a:spcAft>
              <a:buClr>
                <a:srgbClr val="8996A0"/>
              </a:buClr>
              <a:buSzPct val="85000"/>
              <a:buFont typeface="Arial" panose="020B0604020202020204" pitchFamily="34" charset="0"/>
              <a:buChar char="■"/>
              <a:tabLst/>
              <a:defRPr>
                <a:solidFill>
                  <a:schemeClr val="tx1"/>
                </a:solidFill>
                <a:latin typeface="+mn-lt"/>
                <a:cs typeface="+mn-cs"/>
              </a:defRPr>
            </a:lvl2pPr>
            <a:lvl3pPr marL="1083600" marR="0" indent="-183600" algn="l" defTabSz="1219444" rtl="0" eaLnBrk="1" fontAlgn="base" latinLnBrk="0" hangingPunct="1">
              <a:lnSpc>
                <a:spcPct val="100000"/>
              </a:lnSpc>
              <a:spcBef>
                <a:spcPct val="0"/>
              </a:spcBef>
              <a:spcAft>
                <a:spcPct val="0"/>
              </a:spcAft>
              <a:buClr>
                <a:srgbClr val="8996A0"/>
              </a:buClr>
              <a:buSzPct val="85000"/>
              <a:buFont typeface="Arial" panose="020B0604020202020204" pitchFamily="34" charset="0"/>
              <a:buChar char="■"/>
              <a:tabLst/>
              <a:defRPr sz="1600">
                <a:solidFill>
                  <a:schemeClr val="tx1"/>
                </a:solidFill>
                <a:latin typeface="+mn-lt"/>
                <a:cs typeface="+mn-cs"/>
              </a:defRPr>
            </a:lvl3pPr>
            <a:lvl4pPr marL="1346400" marR="0" indent="-183600" algn="l" defTabSz="1219444" rtl="0" eaLnBrk="1" fontAlgn="base" latinLnBrk="0" hangingPunct="1">
              <a:lnSpc>
                <a:spcPct val="100000"/>
              </a:lnSpc>
              <a:spcBef>
                <a:spcPct val="0"/>
              </a:spcBef>
              <a:spcAft>
                <a:spcPct val="0"/>
              </a:spcAft>
              <a:buClr>
                <a:srgbClr val="8996A0"/>
              </a:buClr>
              <a:buSzPct val="85000"/>
              <a:buFont typeface="Arial" panose="020B0604020202020204" pitchFamily="34" charset="0"/>
              <a:buChar char="■"/>
              <a:tabLst/>
              <a:defRPr sz="1400">
                <a:solidFill>
                  <a:schemeClr val="tx1"/>
                </a:solidFill>
                <a:latin typeface="+mn-lt"/>
                <a:cs typeface="+mn-cs"/>
              </a:defRPr>
            </a:lvl4pPr>
            <a:lvl5pPr marL="1702800" marR="0" indent="-176400" algn="l" defTabSz="1219444" rtl="0" eaLnBrk="1" fontAlgn="base" latinLnBrk="0" hangingPunct="1">
              <a:lnSpc>
                <a:spcPct val="100000"/>
              </a:lnSpc>
              <a:spcBef>
                <a:spcPct val="0"/>
              </a:spcBef>
              <a:spcAft>
                <a:spcPct val="0"/>
              </a:spcAft>
              <a:buClr>
                <a:schemeClr val="accent2"/>
              </a:buClr>
              <a:buSzPct val="85000"/>
              <a:buFont typeface="Arial" panose="020B0604020202020204" pitchFamily="34" charset="0"/>
              <a:buChar char="■"/>
              <a:tabLst/>
              <a:defRPr sz="1200" baseline="0">
                <a:solidFill>
                  <a:schemeClr val="tx1"/>
                </a:solidFill>
                <a:latin typeface="+mn-lt"/>
                <a:cs typeface="+mn-cs"/>
              </a:defRPr>
            </a:lvl5pPr>
            <a:lvl6pPr marL="1702800" indent="-176400" algn="l" rtl="0" eaLnBrk="1" fontAlgn="base" hangingPunct="1">
              <a:spcBef>
                <a:spcPct val="0"/>
              </a:spcBef>
              <a:spcAft>
                <a:spcPct val="0"/>
              </a:spcAft>
              <a:buClr>
                <a:schemeClr val="accent2"/>
              </a:buClr>
              <a:buSzPct val="85000"/>
              <a:buFont typeface="Arial" panose="020B0604020202020204" pitchFamily="34" charset="0"/>
              <a:buChar char="■"/>
              <a:defRPr sz="1200">
                <a:solidFill>
                  <a:schemeClr val="tx1"/>
                </a:solidFill>
                <a:latin typeface="+mn-lt"/>
                <a:cs typeface="+mn-cs"/>
              </a:defRPr>
            </a:lvl6pPr>
            <a:lvl7pPr marL="1702800" indent="-176400" algn="l" rtl="0" eaLnBrk="1" fontAlgn="base" hangingPunct="1">
              <a:spcBef>
                <a:spcPct val="0"/>
              </a:spcBef>
              <a:spcAft>
                <a:spcPct val="0"/>
              </a:spcAft>
              <a:buClr>
                <a:schemeClr val="accent2"/>
              </a:buClr>
              <a:buSzPct val="85000"/>
              <a:buFont typeface="Arial" panose="020B0604020202020204" pitchFamily="34" charset="0"/>
              <a:buChar char="■"/>
              <a:defRPr sz="1200">
                <a:solidFill>
                  <a:schemeClr val="tx1"/>
                </a:solidFill>
                <a:latin typeface="+mn-lt"/>
                <a:cs typeface="+mn-cs"/>
              </a:defRPr>
            </a:lvl7pPr>
            <a:lvl8pPr marL="1702800" indent="-176400" algn="l" rtl="0" eaLnBrk="1" fontAlgn="base" hangingPunct="1">
              <a:spcBef>
                <a:spcPct val="0"/>
              </a:spcBef>
              <a:spcAft>
                <a:spcPct val="0"/>
              </a:spcAft>
              <a:buClr>
                <a:schemeClr val="accent2"/>
              </a:buClr>
              <a:buSzPct val="85000"/>
              <a:buFont typeface="Arial" panose="020B0604020202020204" pitchFamily="34" charset="0"/>
              <a:buChar char="■"/>
              <a:defRPr sz="1200">
                <a:solidFill>
                  <a:schemeClr val="tx1"/>
                </a:solidFill>
                <a:latin typeface="+mn-lt"/>
                <a:cs typeface="+mn-cs"/>
              </a:defRPr>
            </a:lvl8pPr>
            <a:lvl9pPr marL="1702800" indent="-176400" algn="l" rtl="0" eaLnBrk="1" fontAlgn="base" hangingPunct="1">
              <a:spcBef>
                <a:spcPct val="0"/>
              </a:spcBef>
              <a:spcAft>
                <a:spcPct val="0"/>
              </a:spcAft>
              <a:buClr>
                <a:schemeClr val="accent2"/>
              </a:buClr>
              <a:buSzPct val="85000"/>
              <a:buFont typeface="Arial" panose="020B0604020202020204" pitchFamily="34" charset="0"/>
              <a:buChar char="■"/>
              <a:defRPr sz="1200">
                <a:solidFill>
                  <a:schemeClr val="tx1"/>
                </a:solidFill>
                <a:latin typeface="+mn-lt"/>
                <a:cs typeface="+mn-cs"/>
              </a:defRPr>
            </a:lvl9pPr>
          </a:lstStyle>
          <a:p>
            <a:pPr marL="0" indent="0" defTabSz="1625885">
              <a:lnSpc>
                <a:spcPct val="110000"/>
              </a:lnSpc>
              <a:buClr>
                <a:prstClr val="white"/>
              </a:buClr>
              <a:buNone/>
            </a:pPr>
            <a:endParaRPr lang="nb-NO" sz="1999" kern="0" dirty="0">
              <a:solidFill>
                <a:prstClr val="white"/>
              </a:solidFill>
              <a:latin typeface="Arial"/>
            </a:endParaRPr>
          </a:p>
        </p:txBody>
      </p:sp>
      <p:sp>
        <p:nvSpPr>
          <p:cNvPr id="2" name="Rectangle 1">
            <a:extLst>
              <a:ext uri="{FF2B5EF4-FFF2-40B4-BE49-F238E27FC236}">
                <a16:creationId xmlns:a16="http://schemas.microsoft.com/office/drawing/2014/main" id="{7646769D-96E7-48BB-CF0F-A80757279C73}"/>
              </a:ext>
            </a:extLst>
          </p:cNvPr>
          <p:cNvSpPr/>
          <p:nvPr/>
        </p:nvSpPr>
        <p:spPr>
          <a:xfrm>
            <a:off x="526905" y="5774483"/>
            <a:ext cx="11157095" cy="897376"/>
          </a:xfrm>
          <a:prstGeom prst="rect">
            <a:avLst/>
          </a:prstGeom>
          <a:solidFill>
            <a:srgbClr val="6BA4B8"/>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79953" tIns="107972" rIns="91416" bIns="107972" numCol="5" spcCol="0" rtlCol="0" fromWordArt="0" anchor="ctr" anchorCtr="0" forceAA="0" compatLnSpc="1">
            <a:prstTxWarp prst="textNoShape">
              <a:avLst/>
            </a:prstTxWarp>
            <a:noAutofit/>
          </a:bodyPr>
          <a:lstStyle/>
          <a:p>
            <a:pPr defTabSz="609585"/>
            <a:r>
              <a:rPr lang="nb-NO" sz="1200" dirty="0">
                <a:solidFill>
                  <a:prstClr val="white"/>
                </a:solidFill>
                <a:latin typeface="Arial"/>
              </a:rPr>
              <a:t>Gruppemedlemmer: </a:t>
            </a:r>
          </a:p>
          <a:p>
            <a:pPr defTabSz="609585"/>
            <a:endParaRPr lang="nb-NO" sz="1200" dirty="0">
              <a:solidFill>
                <a:prstClr val="white"/>
              </a:solidFill>
              <a:latin typeface="Arial"/>
            </a:endParaRPr>
          </a:p>
          <a:p>
            <a:pPr defTabSz="609585"/>
            <a:endParaRPr lang="nb-NO" sz="1200" dirty="0">
              <a:solidFill>
                <a:prstClr val="white"/>
              </a:solidFill>
              <a:latin typeface="Arial"/>
            </a:endParaRPr>
          </a:p>
          <a:p>
            <a:pPr defTabSz="609585"/>
            <a:endParaRPr lang="nb-NO" sz="1200" dirty="0">
              <a:solidFill>
                <a:prstClr val="white"/>
              </a:solidFill>
              <a:latin typeface="Arial"/>
            </a:endParaRPr>
          </a:p>
          <a:p>
            <a:pPr defTabSz="609585"/>
            <a:r>
              <a:rPr lang="nb-NO" sz="1200" dirty="0">
                <a:solidFill>
                  <a:prstClr val="white"/>
                </a:solidFill>
                <a:latin typeface="Arial"/>
              </a:rPr>
              <a:t>Aker Solutions </a:t>
            </a:r>
          </a:p>
          <a:p>
            <a:pPr defTabSz="609585"/>
            <a:r>
              <a:rPr lang="nb-NO" sz="1200" dirty="0" err="1">
                <a:solidFill>
                  <a:prstClr val="white"/>
                </a:solidFill>
                <a:latin typeface="Arial"/>
              </a:rPr>
              <a:t>Mainstream</a:t>
            </a:r>
            <a:r>
              <a:rPr lang="nb-NO" sz="1200" dirty="0">
                <a:solidFill>
                  <a:prstClr val="white"/>
                </a:solidFill>
                <a:latin typeface="Arial"/>
              </a:rPr>
              <a:t> </a:t>
            </a:r>
            <a:r>
              <a:rPr lang="nb-NO" sz="1200" dirty="0" err="1">
                <a:solidFill>
                  <a:prstClr val="white"/>
                </a:solidFill>
                <a:latin typeface="Arial"/>
              </a:rPr>
              <a:t>Renewables</a:t>
            </a:r>
            <a:endParaRPr lang="nb-NO" sz="1200" dirty="0">
              <a:solidFill>
                <a:prstClr val="white"/>
              </a:solidFill>
              <a:latin typeface="Arial"/>
            </a:endParaRPr>
          </a:p>
          <a:p>
            <a:pPr defTabSz="609585"/>
            <a:r>
              <a:rPr lang="nb-NO" sz="1200" dirty="0" err="1">
                <a:solidFill>
                  <a:prstClr val="white"/>
                </a:solidFill>
                <a:latin typeface="Arial"/>
              </a:rPr>
              <a:t>Equinor</a:t>
            </a:r>
            <a:r>
              <a:rPr lang="nb-NO" sz="1200" dirty="0">
                <a:solidFill>
                  <a:prstClr val="white"/>
                </a:solidFill>
                <a:latin typeface="Arial"/>
              </a:rPr>
              <a:t> </a:t>
            </a:r>
          </a:p>
          <a:p>
            <a:pPr defTabSz="609585"/>
            <a:r>
              <a:rPr lang="nb-NO" sz="1200" dirty="0">
                <a:solidFill>
                  <a:prstClr val="white"/>
                </a:solidFill>
                <a:latin typeface="Arial"/>
              </a:rPr>
              <a:t>Fred Olsen Group</a:t>
            </a:r>
          </a:p>
          <a:p>
            <a:pPr defTabSz="609585"/>
            <a:r>
              <a:rPr lang="nb-NO" sz="1200" dirty="0">
                <a:solidFill>
                  <a:prstClr val="white"/>
                </a:solidFill>
                <a:latin typeface="Arial"/>
              </a:rPr>
              <a:t>Deep Wind Offshore</a:t>
            </a:r>
          </a:p>
          <a:p>
            <a:pPr defTabSz="609585"/>
            <a:r>
              <a:rPr lang="nb-NO" sz="1200" dirty="0">
                <a:solidFill>
                  <a:prstClr val="white"/>
                </a:solidFill>
                <a:latin typeface="Arial"/>
              </a:rPr>
              <a:t>RWE</a:t>
            </a:r>
          </a:p>
          <a:p>
            <a:pPr defTabSz="609585"/>
            <a:r>
              <a:rPr lang="nb-NO" sz="1200" dirty="0">
                <a:solidFill>
                  <a:prstClr val="white"/>
                </a:solidFill>
                <a:latin typeface="Arial"/>
              </a:rPr>
              <a:t>Global Ocean Tech</a:t>
            </a:r>
          </a:p>
          <a:p>
            <a:pPr defTabSz="609585"/>
            <a:r>
              <a:rPr lang="nb-NO" sz="1200" dirty="0" err="1">
                <a:solidFill>
                  <a:prstClr val="white"/>
                </a:solidFill>
                <a:latin typeface="Arial"/>
              </a:rPr>
              <a:t>Westcon</a:t>
            </a:r>
            <a:r>
              <a:rPr lang="nb-NO" sz="1200" dirty="0">
                <a:solidFill>
                  <a:prstClr val="white"/>
                </a:solidFill>
                <a:latin typeface="Arial"/>
              </a:rPr>
              <a:t> Helgeland </a:t>
            </a:r>
          </a:p>
          <a:p>
            <a:pPr defTabSz="609585"/>
            <a:r>
              <a:rPr lang="nb-NO" sz="1200" dirty="0">
                <a:solidFill>
                  <a:prstClr val="white"/>
                </a:solidFill>
                <a:latin typeface="Arial"/>
              </a:rPr>
              <a:t>Norsea Group</a:t>
            </a:r>
          </a:p>
          <a:p>
            <a:pPr defTabSz="609585"/>
            <a:r>
              <a:rPr lang="nb-NO" sz="1200" dirty="0" err="1">
                <a:solidFill>
                  <a:prstClr val="white"/>
                </a:solidFill>
                <a:latin typeface="Arial"/>
              </a:rPr>
              <a:t>Worley</a:t>
            </a:r>
            <a:r>
              <a:rPr lang="nb-NO" sz="1200" dirty="0">
                <a:solidFill>
                  <a:prstClr val="white"/>
                </a:solidFill>
                <a:latin typeface="Arial"/>
              </a:rPr>
              <a:t> Rosenberg </a:t>
            </a:r>
          </a:p>
          <a:p>
            <a:pPr defTabSz="609585"/>
            <a:r>
              <a:rPr lang="nb-NO" sz="1200" dirty="0" err="1">
                <a:solidFill>
                  <a:prstClr val="white"/>
                </a:solidFill>
                <a:latin typeface="Arial"/>
              </a:rPr>
              <a:t>Aibel</a:t>
            </a:r>
            <a:endParaRPr lang="nb-NO" sz="1200" dirty="0">
              <a:solidFill>
                <a:prstClr val="white"/>
              </a:solidFill>
              <a:latin typeface="Arial"/>
            </a:endParaRPr>
          </a:p>
          <a:p>
            <a:pPr defTabSz="609585"/>
            <a:r>
              <a:rPr lang="nb-NO" sz="1200" dirty="0">
                <a:solidFill>
                  <a:prstClr val="white"/>
                </a:solidFill>
                <a:latin typeface="Arial"/>
              </a:rPr>
              <a:t>TFMC</a:t>
            </a:r>
          </a:p>
          <a:p>
            <a:pPr defTabSz="609585"/>
            <a:r>
              <a:rPr lang="nb-NO" sz="1200" dirty="0">
                <a:solidFill>
                  <a:prstClr val="white"/>
                </a:solidFill>
                <a:latin typeface="Arial"/>
              </a:rPr>
              <a:t>Solstad</a:t>
            </a:r>
          </a:p>
          <a:p>
            <a:pPr defTabSz="609585"/>
            <a:r>
              <a:rPr lang="nb-NO" sz="1200" dirty="0">
                <a:solidFill>
                  <a:prstClr val="white"/>
                </a:solidFill>
                <a:latin typeface="Arial"/>
              </a:rPr>
              <a:t>Nexans</a:t>
            </a:r>
          </a:p>
          <a:p>
            <a:pPr defTabSz="609585"/>
            <a:r>
              <a:rPr lang="nb-NO" sz="1200" dirty="0">
                <a:solidFill>
                  <a:prstClr val="white"/>
                </a:solidFill>
                <a:latin typeface="Arial"/>
              </a:rPr>
              <a:t>DNV</a:t>
            </a:r>
          </a:p>
          <a:p>
            <a:pPr defTabSz="609585"/>
            <a:r>
              <a:rPr lang="nb-NO" sz="1200" dirty="0">
                <a:solidFill>
                  <a:prstClr val="white"/>
                </a:solidFill>
                <a:latin typeface="Arial"/>
              </a:rPr>
              <a:t>PTIL</a:t>
            </a:r>
          </a:p>
        </p:txBody>
      </p:sp>
      <p:sp>
        <p:nvSpPr>
          <p:cNvPr id="19" name="TextBox 18">
            <a:extLst>
              <a:ext uri="{FF2B5EF4-FFF2-40B4-BE49-F238E27FC236}">
                <a16:creationId xmlns:a16="http://schemas.microsoft.com/office/drawing/2014/main" id="{803A645B-DBBE-63A3-164C-D8AA753FBB13}"/>
              </a:ext>
            </a:extLst>
          </p:cNvPr>
          <p:cNvSpPr txBox="1"/>
          <p:nvPr/>
        </p:nvSpPr>
        <p:spPr>
          <a:xfrm>
            <a:off x="4050697" y="5338782"/>
            <a:ext cx="2111201" cy="200055"/>
          </a:xfrm>
          <a:prstGeom prst="rect">
            <a:avLst/>
          </a:prstGeom>
          <a:noFill/>
        </p:spPr>
        <p:txBody>
          <a:bodyPr wrap="square">
            <a:spAutoFit/>
          </a:bodyPr>
          <a:lstStyle/>
          <a:p>
            <a:pPr defTabSz="609585"/>
            <a:r>
              <a:rPr lang="en-US" sz="700" dirty="0">
                <a:solidFill>
                  <a:prstClr val="white"/>
                </a:solidFill>
                <a:latin typeface="Arial"/>
              </a:rPr>
              <a:t>Source: </a:t>
            </a:r>
            <a:r>
              <a:rPr lang="en-US" sz="700" dirty="0">
                <a:solidFill>
                  <a:prstClr val="white"/>
                </a:solidFill>
                <a:latin typeface="Open Sans" panose="020B0604020202020204" pitchFamily="34" charset="0"/>
              </a:rPr>
              <a:t> Jan Arne </a:t>
            </a:r>
            <a:r>
              <a:rPr lang="en-US" sz="700" dirty="0" err="1">
                <a:solidFill>
                  <a:prstClr val="white"/>
                </a:solidFill>
                <a:latin typeface="Open Sans" panose="020B0604020202020204" pitchFamily="34" charset="0"/>
              </a:rPr>
              <a:t>Wold</a:t>
            </a:r>
            <a:r>
              <a:rPr lang="en-US" sz="700" dirty="0">
                <a:solidFill>
                  <a:prstClr val="white"/>
                </a:solidFill>
                <a:latin typeface="Open Sans" panose="020B0604020202020204" pitchFamily="34" charset="0"/>
              </a:rPr>
              <a:t>/</a:t>
            </a:r>
            <a:r>
              <a:rPr lang="en-US" sz="700" dirty="0" err="1">
                <a:solidFill>
                  <a:prstClr val="white"/>
                </a:solidFill>
                <a:latin typeface="Open Sans" panose="020B0604020202020204" pitchFamily="34" charset="0"/>
              </a:rPr>
              <a:t>Woldcam</a:t>
            </a:r>
            <a:r>
              <a:rPr lang="en-US" sz="700" dirty="0">
                <a:solidFill>
                  <a:prstClr val="white"/>
                </a:solidFill>
                <a:latin typeface="Open Sans" panose="020B0604020202020204" pitchFamily="34" charset="0"/>
              </a:rPr>
              <a:t>/Equinor</a:t>
            </a:r>
            <a:endParaRPr lang="en-US" sz="700" dirty="0">
              <a:solidFill>
                <a:prstClr val="white"/>
              </a:solidFill>
              <a:latin typeface="Arial"/>
            </a:endParaRPr>
          </a:p>
        </p:txBody>
      </p:sp>
    </p:spTree>
    <p:extLst>
      <p:ext uri="{BB962C8B-B14F-4D97-AF65-F5344CB8AC3E}">
        <p14:creationId xmlns:p14="http://schemas.microsoft.com/office/powerpoint/2010/main" val="1382214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E8F32A-1FB9-E7FC-C6E7-6DF57837FFCD}"/>
              </a:ext>
            </a:extLst>
          </p:cNvPr>
          <p:cNvSpPr>
            <a:spLocks noGrp="1"/>
          </p:cNvSpPr>
          <p:nvPr>
            <p:ph type="ctrTitle"/>
          </p:nvPr>
        </p:nvSpPr>
        <p:spPr/>
        <p:txBody>
          <a:bodyPr/>
          <a:lstStyle/>
          <a:p>
            <a:r>
              <a:rPr lang="nb-NO" dirty="0"/>
              <a:t>Samarbeidsforum Havvind</a:t>
            </a:r>
          </a:p>
        </p:txBody>
      </p:sp>
      <p:sp>
        <p:nvSpPr>
          <p:cNvPr id="3" name="Undertittel 2">
            <a:extLst>
              <a:ext uri="{FF2B5EF4-FFF2-40B4-BE49-F238E27FC236}">
                <a16:creationId xmlns:a16="http://schemas.microsoft.com/office/drawing/2014/main" id="{B0F5D3BE-CA6D-7791-6881-5A94C1CB64AF}"/>
              </a:ext>
            </a:extLst>
          </p:cNvPr>
          <p:cNvSpPr>
            <a:spLocks noGrp="1"/>
          </p:cNvSpPr>
          <p:nvPr>
            <p:ph type="subTitle" idx="1"/>
          </p:nvPr>
        </p:nvSpPr>
        <p:spPr/>
        <p:txBody>
          <a:bodyPr>
            <a:normAutofit fontScale="85000" lnSpcReduction="20000"/>
          </a:bodyPr>
          <a:lstStyle/>
          <a:p>
            <a:endParaRPr lang="nb-NO" dirty="0"/>
          </a:p>
          <a:p>
            <a:r>
              <a:rPr lang="nb-NO" dirty="0"/>
              <a:t>Temagruppe 2: Internasjonalisering og eksport</a:t>
            </a:r>
          </a:p>
          <a:p>
            <a:endParaRPr lang="nb-NO" dirty="0"/>
          </a:p>
        </p:txBody>
      </p:sp>
    </p:spTree>
    <p:extLst>
      <p:ext uri="{BB962C8B-B14F-4D97-AF65-F5344CB8AC3E}">
        <p14:creationId xmlns:p14="http://schemas.microsoft.com/office/powerpoint/2010/main" val="19090172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69AE8C-A0BB-AAB0-E989-D35A30891393}"/>
              </a:ext>
            </a:extLst>
          </p:cNvPr>
          <p:cNvSpPr>
            <a:spLocks noGrp="1"/>
          </p:cNvSpPr>
          <p:nvPr>
            <p:ph type="title"/>
          </p:nvPr>
        </p:nvSpPr>
        <p:spPr/>
        <p:txBody>
          <a:bodyPr>
            <a:normAutofit/>
          </a:bodyPr>
          <a:lstStyle/>
          <a:p>
            <a:r>
              <a:rPr lang="nb-NO" sz="3867" dirty="0"/>
              <a:t>God bredde og erfaring i gruppen</a:t>
            </a:r>
          </a:p>
        </p:txBody>
      </p:sp>
      <p:sp>
        <p:nvSpPr>
          <p:cNvPr id="4" name="TekstSylinder 3">
            <a:extLst>
              <a:ext uri="{FF2B5EF4-FFF2-40B4-BE49-F238E27FC236}">
                <a16:creationId xmlns:a16="http://schemas.microsoft.com/office/drawing/2014/main" id="{941280E9-4C40-EFB5-177F-25CBF52E8F73}"/>
              </a:ext>
            </a:extLst>
          </p:cNvPr>
          <p:cNvSpPr txBox="1"/>
          <p:nvPr/>
        </p:nvSpPr>
        <p:spPr>
          <a:xfrm>
            <a:off x="865687" y="2613162"/>
            <a:ext cx="1394741" cy="318100"/>
          </a:xfrm>
          <a:prstGeom prst="rect">
            <a:avLst/>
          </a:prstGeom>
          <a:noFill/>
        </p:spPr>
        <p:txBody>
          <a:bodyPr wrap="none" rtlCol="0">
            <a:spAutoFit/>
          </a:bodyPr>
          <a:lstStyle/>
          <a:p>
            <a:pPr defTabSz="609585"/>
            <a:r>
              <a:rPr lang="nb-NO" sz="1467" b="1" dirty="0">
                <a:solidFill>
                  <a:prstClr val="black"/>
                </a:solidFill>
                <a:latin typeface="Arial"/>
              </a:rPr>
              <a:t>Anders Ystad</a:t>
            </a:r>
          </a:p>
        </p:txBody>
      </p:sp>
      <p:pic>
        <p:nvPicPr>
          <p:cNvPr id="3" name="Bilde 2">
            <a:extLst>
              <a:ext uri="{FF2B5EF4-FFF2-40B4-BE49-F238E27FC236}">
                <a16:creationId xmlns:a16="http://schemas.microsoft.com/office/drawing/2014/main" id="{6DF5FCCB-0AC9-F0F7-C608-C3FFAD24EF63}"/>
              </a:ext>
            </a:extLst>
          </p:cNvPr>
          <p:cNvPicPr>
            <a:picLocks noChangeAspect="1"/>
          </p:cNvPicPr>
          <p:nvPr/>
        </p:nvPicPr>
        <p:blipFill>
          <a:blip r:embed="rId2"/>
          <a:stretch>
            <a:fillRect/>
          </a:stretch>
        </p:blipFill>
        <p:spPr>
          <a:xfrm>
            <a:off x="7208317" y="1987418"/>
            <a:ext cx="1283859" cy="451085"/>
          </a:xfrm>
          <a:prstGeom prst="rect">
            <a:avLst/>
          </a:prstGeom>
        </p:spPr>
      </p:pic>
      <p:pic>
        <p:nvPicPr>
          <p:cNvPr id="5" name="Bilde 4">
            <a:extLst>
              <a:ext uri="{FF2B5EF4-FFF2-40B4-BE49-F238E27FC236}">
                <a16:creationId xmlns:a16="http://schemas.microsoft.com/office/drawing/2014/main" id="{E4910378-42D6-0E29-61FC-027FA5B4373E}"/>
              </a:ext>
            </a:extLst>
          </p:cNvPr>
          <p:cNvPicPr>
            <a:picLocks noChangeAspect="1"/>
          </p:cNvPicPr>
          <p:nvPr/>
        </p:nvPicPr>
        <p:blipFill>
          <a:blip r:embed="rId3"/>
          <a:stretch>
            <a:fillRect/>
          </a:stretch>
        </p:blipFill>
        <p:spPr>
          <a:xfrm>
            <a:off x="883819" y="1884752"/>
            <a:ext cx="1648051" cy="677701"/>
          </a:xfrm>
          <a:prstGeom prst="rect">
            <a:avLst/>
          </a:prstGeom>
        </p:spPr>
      </p:pic>
      <p:pic>
        <p:nvPicPr>
          <p:cNvPr id="6" name="Bilde 5">
            <a:extLst>
              <a:ext uri="{FF2B5EF4-FFF2-40B4-BE49-F238E27FC236}">
                <a16:creationId xmlns:a16="http://schemas.microsoft.com/office/drawing/2014/main" id="{1B955096-51CE-3891-53C5-D71B668F2794}"/>
              </a:ext>
            </a:extLst>
          </p:cNvPr>
          <p:cNvPicPr>
            <a:picLocks noChangeAspect="1"/>
          </p:cNvPicPr>
          <p:nvPr/>
        </p:nvPicPr>
        <p:blipFill>
          <a:blip r:embed="rId4"/>
          <a:stretch>
            <a:fillRect/>
          </a:stretch>
        </p:blipFill>
        <p:spPr>
          <a:xfrm>
            <a:off x="9845462" y="1941153"/>
            <a:ext cx="1202893" cy="543617"/>
          </a:xfrm>
          <a:prstGeom prst="rect">
            <a:avLst/>
          </a:prstGeom>
        </p:spPr>
      </p:pic>
      <p:pic>
        <p:nvPicPr>
          <p:cNvPr id="7" name="Bilde 6">
            <a:extLst>
              <a:ext uri="{FF2B5EF4-FFF2-40B4-BE49-F238E27FC236}">
                <a16:creationId xmlns:a16="http://schemas.microsoft.com/office/drawing/2014/main" id="{D69FEBBE-1795-F55B-40BB-45B70411BF3D}"/>
              </a:ext>
            </a:extLst>
          </p:cNvPr>
          <p:cNvPicPr>
            <a:picLocks noChangeAspect="1"/>
          </p:cNvPicPr>
          <p:nvPr/>
        </p:nvPicPr>
        <p:blipFill>
          <a:blip r:embed="rId5"/>
          <a:stretch>
            <a:fillRect/>
          </a:stretch>
        </p:blipFill>
        <p:spPr>
          <a:xfrm>
            <a:off x="1123429" y="3449392"/>
            <a:ext cx="970356" cy="485177"/>
          </a:xfrm>
          <a:prstGeom prst="rect">
            <a:avLst/>
          </a:prstGeom>
        </p:spPr>
      </p:pic>
      <p:pic>
        <p:nvPicPr>
          <p:cNvPr id="8" name="Bilde 7">
            <a:extLst>
              <a:ext uri="{FF2B5EF4-FFF2-40B4-BE49-F238E27FC236}">
                <a16:creationId xmlns:a16="http://schemas.microsoft.com/office/drawing/2014/main" id="{7F32A47B-F99A-4E9B-25D2-776098A727F0}"/>
              </a:ext>
            </a:extLst>
          </p:cNvPr>
          <p:cNvPicPr>
            <a:picLocks noChangeAspect="1"/>
          </p:cNvPicPr>
          <p:nvPr/>
        </p:nvPicPr>
        <p:blipFill>
          <a:blip r:embed="rId6"/>
          <a:stretch>
            <a:fillRect/>
          </a:stretch>
        </p:blipFill>
        <p:spPr>
          <a:xfrm>
            <a:off x="3875162" y="1835666"/>
            <a:ext cx="2139764" cy="728676"/>
          </a:xfrm>
          <a:prstGeom prst="rect">
            <a:avLst/>
          </a:prstGeom>
        </p:spPr>
      </p:pic>
      <p:pic>
        <p:nvPicPr>
          <p:cNvPr id="9" name="Bilde 8">
            <a:extLst>
              <a:ext uri="{FF2B5EF4-FFF2-40B4-BE49-F238E27FC236}">
                <a16:creationId xmlns:a16="http://schemas.microsoft.com/office/drawing/2014/main" id="{7FAA536E-8BA2-5A0A-FE25-223B1FD589C1}"/>
              </a:ext>
            </a:extLst>
          </p:cNvPr>
          <p:cNvPicPr>
            <a:picLocks noChangeAspect="1"/>
          </p:cNvPicPr>
          <p:nvPr/>
        </p:nvPicPr>
        <p:blipFill>
          <a:blip r:embed="rId7"/>
          <a:stretch>
            <a:fillRect/>
          </a:stretch>
        </p:blipFill>
        <p:spPr>
          <a:xfrm>
            <a:off x="3790785" y="3474108"/>
            <a:ext cx="1739407" cy="485177"/>
          </a:xfrm>
          <a:prstGeom prst="rect">
            <a:avLst/>
          </a:prstGeom>
        </p:spPr>
      </p:pic>
      <p:pic>
        <p:nvPicPr>
          <p:cNvPr id="10" name="Bilde 9">
            <a:extLst>
              <a:ext uri="{FF2B5EF4-FFF2-40B4-BE49-F238E27FC236}">
                <a16:creationId xmlns:a16="http://schemas.microsoft.com/office/drawing/2014/main" id="{057E850C-4C43-035A-54B4-886AD35C0958}"/>
              </a:ext>
            </a:extLst>
          </p:cNvPr>
          <p:cNvPicPr>
            <a:picLocks noChangeAspect="1"/>
          </p:cNvPicPr>
          <p:nvPr/>
        </p:nvPicPr>
        <p:blipFill>
          <a:blip r:embed="rId8"/>
          <a:stretch>
            <a:fillRect/>
          </a:stretch>
        </p:blipFill>
        <p:spPr>
          <a:xfrm>
            <a:off x="7227191" y="3426426"/>
            <a:ext cx="1090123" cy="580537"/>
          </a:xfrm>
          <a:prstGeom prst="rect">
            <a:avLst/>
          </a:prstGeom>
        </p:spPr>
      </p:pic>
      <p:pic>
        <p:nvPicPr>
          <p:cNvPr id="11" name="Bilde 10">
            <a:extLst>
              <a:ext uri="{FF2B5EF4-FFF2-40B4-BE49-F238E27FC236}">
                <a16:creationId xmlns:a16="http://schemas.microsoft.com/office/drawing/2014/main" id="{18AB542A-FBCD-D23A-7FC9-AFD0258468E3}"/>
              </a:ext>
            </a:extLst>
          </p:cNvPr>
          <p:cNvPicPr>
            <a:picLocks noChangeAspect="1"/>
          </p:cNvPicPr>
          <p:nvPr/>
        </p:nvPicPr>
        <p:blipFill>
          <a:blip r:embed="rId9"/>
          <a:stretch>
            <a:fillRect/>
          </a:stretch>
        </p:blipFill>
        <p:spPr>
          <a:xfrm>
            <a:off x="10014312" y="3474107"/>
            <a:ext cx="952539" cy="536245"/>
          </a:xfrm>
          <a:prstGeom prst="rect">
            <a:avLst/>
          </a:prstGeom>
        </p:spPr>
      </p:pic>
      <p:pic>
        <p:nvPicPr>
          <p:cNvPr id="12" name="Bilde 11">
            <a:extLst>
              <a:ext uri="{FF2B5EF4-FFF2-40B4-BE49-F238E27FC236}">
                <a16:creationId xmlns:a16="http://schemas.microsoft.com/office/drawing/2014/main" id="{21D93C34-AC09-21EB-4F54-462BFBF0635A}"/>
              </a:ext>
            </a:extLst>
          </p:cNvPr>
          <p:cNvPicPr>
            <a:picLocks noChangeAspect="1"/>
          </p:cNvPicPr>
          <p:nvPr/>
        </p:nvPicPr>
        <p:blipFill>
          <a:blip r:embed="rId10"/>
          <a:stretch>
            <a:fillRect/>
          </a:stretch>
        </p:blipFill>
        <p:spPr>
          <a:xfrm>
            <a:off x="1093448" y="5131300"/>
            <a:ext cx="977352" cy="536245"/>
          </a:xfrm>
          <a:prstGeom prst="rect">
            <a:avLst/>
          </a:prstGeom>
        </p:spPr>
      </p:pic>
      <p:pic>
        <p:nvPicPr>
          <p:cNvPr id="13" name="Bilde 12">
            <a:extLst>
              <a:ext uri="{FF2B5EF4-FFF2-40B4-BE49-F238E27FC236}">
                <a16:creationId xmlns:a16="http://schemas.microsoft.com/office/drawing/2014/main" id="{43BB2D41-8484-2A66-3652-8F297C522485}"/>
              </a:ext>
            </a:extLst>
          </p:cNvPr>
          <p:cNvPicPr>
            <a:picLocks noChangeAspect="1"/>
          </p:cNvPicPr>
          <p:nvPr/>
        </p:nvPicPr>
        <p:blipFill>
          <a:blip r:embed="rId11"/>
          <a:stretch>
            <a:fillRect/>
          </a:stretch>
        </p:blipFill>
        <p:spPr>
          <a:xfrm>
            <a:off x="3416414" y="5111314"/>
            <a:ext cx="1618743" cy="488677"/>
          </a:xfrm>
          <a:prstGeom prst="rect">
            <a:avLst/>
          </a:prstGeom>
        </p:spPr>
      </p:pic>
      <p:pic>
        <p:nvPicPr>
          <p:cNvPr id="14" name="Bilde 13">
            <a:extLst>
              <a:ext uri="{FF2B5EF4-FFF2-40B4-BE49-F238E27FC236}">
                <a16:creationId xmlns:a16="http://schemas.microsoft.com/office/drawing/2014/main" id="{AA6F23D1-CFB1-FDB6-13BA-BDBA4883188F}"/>
              </a:ext>
            </a:extLst>
          </p:cNvPr>
          <p:cNvPicPr>
            <a:picLocks noChangeAspect="1"/>
          </p:cNvPicPr>
          <p:nvPr/>
        </p:nvPicPr>
        <p:blipFill>
          <a:blip r:embed="rId12"/>
          <a:stretch>
            <a:fillRect/>
          </a:stretch>
        </p:blipFill>
        <p:spPr>
          <a:xfrm>
            <a:off x="5678446" y="5027460"/>
            <a:ext cx="1480487" cy="572531"/>
          </a:xfrm>
          <a:prstGeom prst="rect">
            <a:avLst/>
          </a:prstGeom>
        </p:spPr>
      </p:pic>
      <p:pic>
        <p:nvPicPr>
          <p:cNvPr id="15" name="Bilde 14">
            <a:extLst>
              <a:ext uri="{FF2B5EF4-FFF2-40B4-BE49-F238E27FC236}">
                <a16:creationId xmlns:a16="http://schemas.microsoft.com/office/drawing/2014/main" id="{14258378-0C5C-B9B5-3080-B61D9B66E317}"/>
              </a:ext>
            </a:extLst>
          </p:cNvPr>
          <p:cNvPicPr>
            <a:picLocks noChangeAspect="1"/>
          </p:cNvPicPr>
          <p:nvPr/>
        </p:nvPicPr>
        <p:blipFill>
          <a:blip r:embed="rId13"/>
          <a:stretch>
            <a:fillRect/>
          </a:stretch>
        </p:blipFill>
        <p:spPr>
          <a:xfrm>
            <a:off x="7705789" y="5083844"/>
            <a:ext cx="1653980" cy="543617"/>
          </a:xfrm>
          <a:prstGeom prst="rect">
            <a:avLst/>
          </a:prstGeom>
        </p:spPr>
      </p:pic>
      <p:pic>
        <p:nvPicPr>
          <p:cNvPr id="16" name="Bilde 15">
            <a:extLst>
              <a:ext uri="{FF2B5EF4-FFF2-40B4-BE49-F238E27FC236}">
                <a16:creationId xmlns:a16="http://schemas.microsoft.com/office/drawing/2014/main" id="{1BD00B83-E60F-BB2B-27B3-7870E0968A37}"/>
              </a:ext>
            </a:extLst>
          </p:cNvPr>
          <p:cNvPicPr>
            <a:picLocks noChangeAspect="1"/>
          </p:cNvPicPr>
          <p:nvPr/>
        </p:nvPicPr>
        <p:blipFill>
          <a:blip r:embed="rId14"/>
          <a:stretch>
            <a:fillRect/>
          </a:stretch>
        </p:blipFill>
        <p:spPr>
          <a:xfrm>
            <a:off x="10296061" y="5144426"/>
            <a:ext cx="520483" cy="503133"/>
          </a:xfrm>
          <a:prstGeom prst="rect">
            <a:avLst/>
          </a:prstGeom>
        </p:spPr>
      </p:pic>
      <p:sp>
        <p:nvSpPr>
          <p:cNvPr id="17" name="TekstSylinder 16">
            <a:extLst>
              <a:ext uri="{FF2B5EF4-FFF2-40B4-BE49-F238E27FC236}">
                <a16:creationId xmlns:a16="http://schemas.microsoft.com/office/drawing/2014/main" id="{CF9C812F-0232-666C-F58B-31686C50C5D7}"/>
              </a:ext>
            </a:extLst>
          </p:cNvPr>
          <p:cNvSpPr txBox="1"/>
          <p:nvPr/>
        </p:nvSpPr>
        <p:spPr>
          <a:xfrm>
            <a:off x="4036939" y="2616495"/>
            <a:ext cx="1712328" cy="318100"/>
          </a:xfrm>
          <a:prstGeom prst="rect">
            <a:avLst/>
          </a:prstGeom>
          <a:noFill/>
        </p:spPr>
        <p:txBody>
          <a:bodyPr wrap="none" rtlCol="0">
            <a:spAutoFit/>
          </a:bodyPr>
          <a:lstStyle/>
          <a:p>
            <a:pPr defTabSz="609585"/>
            <a:r>
              <a:rPr lang="nb-NO" sz="1467" b="1" dirty="0">
                <a:solidFill>
                  <a:prstClr val="black"/>
                </a:solidFill>
                <a:latin typeface="Arial"/>
              </a:rPr>
              <a:t>Geir Ove Karlsen</a:t>
            </a:r>
          </a:p>
        </p:txBody>
      </p:sp>
      <p:sp>
        <p:nvSpPr>
          <p:cNvPr id="18" name="TekstSylinder 17">
            <a:extLst>
              <a:ext uri="{FF2B5EF4-FFF2-40B4-BE49-F238E27FC236}">
                <a16:creationId xmlns:a16="http://schemas.microsoft.com/office/drawing/2014/main" id="{6BA9D58C-5095-3BF4-A7E2-6F476AA22EC4}"/>
              </a:ext>
            </a:extLst>
          </p:cNvPr>
          <p:cNvSpPr txBox="1"/>
          <p:nvPr/>
        </p:nvSpPr>
        <p:spPr>
          <a:xfrm>
            <a:off x="6965022" y="2616495"/>
            <a:ext cx="1657633" cy="318100"/>
          </a:xfrm>
          <a:prstGeom prst="rect">
            <a:avLst/>
          </a:prstGeom>
          <a:noFill/>
        </p:spPr>
        <p:txBody>
          <a:bodyPr wrap="none" rtlCol="0">
            <a:spAutoFit/>
          </a:bodyPr>
          <a:lstStyle/>
          <a:p>
            <a:pPr defTabSz="609585"/>
            <a:r>
              <a:rPr lang="nb-NO" sz="1467" b="1" dirty="0">
                <a:solidFill>
                  <a:prstClr val="black"/>
                </a:solidFill>
                <a:latin typeface="Arial"/>
              </a:rPr>
              <a:t>Øyvind Vigeland</a:t>
            </a:r>
          </a:p>
        </p:txBody>
      </p:sp>
      <p:sp>
        <p:nvSpPr>
          <p:cNvPr id="19" name="TekstSylinder 18">
            <a:extLst>
              <a:ext uri="{FF2B5EF4-FFF2-40B4-BE49-F238E27FC236}">
                <a16:creationId xmlns:a16="http://schemas.microsoft.com/office/drawing/2014/main" id="{A5773132-0C1C-0D30-B734-8DFAF7DA6F33}"/>
              </a:ext>
            </a:extLst>
          </p:cNvPr>
          <p:cNvSpPr txBox="1"/>
          <p:nvPr/>
        </p:nvSpPr>
        <p:spPr>
          <a:xfrm>
            <a:off x="9706556" y="2619828"/>
            <a:ext cx="1314784" cy="318100"/>
          </a:xfrm>
          <a:prstGeom prst="rect">
            <a:avLst/>
          </a:prstGeom>
          <a:noFill/>
        </p:spPr>
        <p:txBody>
          <a:bodyPr wrap="none" rtlCol="0">
            <a:spAutoFit/>
          </a:bodyPr>
          <a:lstStyle/>
          <a:p>
            <a:pPr defTabSz="609585"/>
            <a:r>
              <a:rPr lang="nb-NO" sz="1467" b="1" dirty="0">
                <a:solidFill>
                  <a:prstClr val="black"/>
                </a:solidFill>
                <a:latin typeface="Arial"/>
              </a:rPr>
              <a:t>Lars Eriksen</a:t>
            </a:r>
          </a:p>
        </p:txBody>
      </p:sp>
      <p:sp>
        <p:nvSpPr>
          <p:cNvPr id="20" name="TekstSylinder 19">
            <a:extLst>
              <a:ext uri="{FF2B5EF4-FFF2-40B4-BE49-F238E27FC236}">
                <a16:creationId xmlns:a16="http://schemas.microsoft.com/office/drawing/2014/main" id="{83F6CFD2-65F5-AE63-678D-273FA5E6EBBF}"/>
              </a:ext>
            </a:extLst>
          </p:cNvPr>
          <p:cNvSpPr txBox="1"/>
          <p:nvPr/>
        </p:nvSpPr>
        <p:spPr>
          <a:xfrm>
            <a:off x="859027" y="4105518"/>
            <a:ext cx="1648656" cy="318100"/>
          </a:xfrm>
          <a:prstGeom prst="rect">
            <a:avLst/>
          </a:prstGeom>
          <a:noFill/>
        </p:spPr>
        <p:txBody>
          <a:bodyPr wrap="none" rtlCol="0">
            <a:spAutoFit/>
          </a:bodyPr>
          <a:lstStyle/>
          <a:p>
            <a:pPr defTabSz="609585"/>
            <a:r>
              <a:rPr lang="nb-NO" sz="1467" b="1" dirty="0">
                <a:solidFill>
                  <a:prstClr val="black"/>
                </a:solidFill>
                <a:latin typeface="Arial"/>
              </a:rPr>
              <a:t>Tor-Eivind Moen</a:t>
            </a:r>
          </a:p>
        </p:txBody>
      </p:sp>
      <p:sp>
        <p:nvSpPr>
          <p:cNvPr id="21" name="TekstSylinder 20">
            <a:extLst>
              <a:ext uri="{FF2B5EF4-FFF2-40B4-BE49-F238E27FC236}">
                <a16:creationId xmlns:a16="http://schemas.microsoft.com/office/drawing/2014/main" id="{BB2CD1A1-9B76-799B-6514-EB709EA5770C}"/>
              </a:ext>
            </a:extLst>
          </p:cNvPr>
          <p:cNvSpPr txBox="1"/>
          <p:nvPr/>
        </p:nvSpPr>
        <p:spPr>
          <a:xfrm>
            <a:off x="4110226" y="4108851"/>
            <a:ext cx="1231427" cy="318100"/>
          </a:xfrm>
          <a:prstGeom prst="rect">
            <a:avLst/>
          </a:prstGeom>
          <a:noFill/>
        </p:spPr>
        <p:txBody>
          <a:bodyPr wrap="none" rtlCol="0">
            <a:spAutoFit/>
          </a:bodyPr>
          <a:lstStyle/>
          <a:p>
            <a:pPr defTabSz="609585"/>
            <a:r>
              <a:rPr lang="nb-NO" sz="1467" b="1" dirty="0">
                <a:solidFill>
                  <a:prstClr val="black"/>
                </a:solidFill>
                <a:latin typeface="Arial"/>
              </a:rPr>
              <a:t>Geir Seland</a:t>
            </a:r>
          </a:p>
        </p:txBody>
      </p:sp>
      <p:sp>
        <p:nvSpPr>
          <p:cNvPr id="22" name="TekstSylinder 21">
            <a:extLst>
              <a:ext uri="{FF2B5EF4-FFF2-40B4-BE49-F238E27FC236}">
                <a16:creationId xmlns:a16="http://schemas.microsoft.com/office/drawing/2014/main" id="{6941A78F-47A6-921D-D9C3-C94AB01302F2}"/>
              </a:ext>
            </a:extLst>
          </p:cNvPr>
          <p:cNvSpPr txBox="1"/>
          <p:nvPr/>
        </p:nvSpPr>
        <p:spPr>
          <a:xfrm>
            <a:off x="7058295" y="4108851"/>
            <a:ext cx="1515158" cy="318100"/>
          </a:xfrm>
          <a:prstGeom prst="rect">
            <a:avLst/>
          </a:prstGeom>
          <a:noFill/>
        </p:spPr>
        <p:txBody>
          <a:bodyPr wrap="none" rtlCol="0">
            <a:spAutoFit/>
          </a:bodyPr>
          <a:lstStyle/>
          <a:p>
            <a:pPr defTabSz="609585"/>
            <a:r>
              <a:rPr lang="nb-NO" sz="1467" b="1" dirty="0">
                <a:solidFill>
                  <a:prstClr val="black"/>
                </a:solidFill>
                <a:latin typeface="Arial"/>
              </a:rPr>
              <a:t>Sille Grjotheim</a:t>
            </a:r>
          </a:p>
        </p:txBody>
      </p:sp>
      <p:sp>
        <p:nvSpPr>
          <p:cNvPr id="23" name="TekstSylinder 22">
            <a:extLst>
              <a:ext uri="{FF2B5EF4-FFF2-40B4-BE49-F238E27FC236}">
                <a16:creationId xmlns:a16="http://schemas.microsoft.com/office/drawing/2014/main" id="{49FC77C0-449D-CC40-B113-C3FCC8C14B44}"/>
              </a:ext>
            </a:extLst>
          </p:cNvPr>
          <p:cNvSpPr txBox="1"/>
          <p:nvPr/>
        </p:nvSpPr>
        <p:spPr>
          <a:xfrm>
            <a:off x="9639936" y="4112184"/>
            <a:ext cx="1776448" cy="318100"/>
          </a:xfrm>
          <a:prstGeom prst="rect">
            <a:avLst/>
          </a:prstGeom>
          <a:noFill/>
        </p:spPr>
        <p:txBody>
          <a:bodyPr wrap="none" rtlCol="0">
            <a:spAutoFit/>
          </a:bodyPr>
          <a:lstStyle/>
          <a:p>
            <a:pPr defTabSz="609585"/>
            <a:r>
              <a:rPr lang="nb-NO" sz="1467" b="1" dirty="0">
                <a:solidFill>
                  <a:prstClr val="black"/>
                </a:solidFill>
                <a:latin typeface="Arial"/>
              </a:rPr>
              <a:t>Thomas Langford</a:t>
            </a:r>
          </a:p>
        </p:txBody>
      </p:sp>
      <p:sp>
        <p:nvSpPr>
          <p:cNvPr id="24" name="TekstSylinder 23">
            <a:extLst>
              <a:ext uri="{FF2B5EF4-FFF2-40B4-BE49-F238E27FC236}">
                <a16:creationId xmlns:a16="http://schemas.microsoft.com/office/drawing/2014/main" id="{F7681E44-92BF-8407-CF49-EFF983CA8132}"/>
              </a:ext>
            </a:extLst>
          </p:cNvPr>
          <p:cNvSpPr txBox="1"/>
          <p:nvPr/>
        </p:nvSpPr>
        <p:spPr>
          <a:xfrm>
            <a:off x="862360" y="5837717"/>
            <a:ext cx="1369286" cy="543867"/>
          </a:xfrm>
          <a:prstGeom prst="rect">
            <a:avLst/>
          </a:prstGeom>
          <a:noFill/>
        </p:spPr>
        <p:txBody>
          <a:bodyPr wrap="none" rtlCol="0">
            <a:spAutoFit/>
          </a:bodyPr>
          <a:lstStyle/>
          <a:p>
            <a:pPr defTabSz="609585"/>
            <a:r>
              <a:rPr lang="nb-NO" sz="1467" b="1" dirty="0">
                <a:solidFill>
                  <a:prstClr val="black"/>
                </a:solidFill>
                <a:latin typeface="Arial"/>
              </a:rPr>
              <a:t>Ingunn Kalve</a:t>
            </a:r>
            <a:br>
              <a:rPr lang="nb-NO" sz="1467" b="1" dirty="0">
                <a:solidFill>
                  <a:prstClr val="black"/>
                </a:solidFill>
                <a:latin typeface="Arial"/>
              </a:rPr>
            </a:br>
            <a:r>
              <a:rPr lang="nb-NO" sz="1467" b="1" dirty="0">
                <a:solidFill>
                  <a:prstClr val="black"/>
                </a:solidFill>
                <a:latin typeface="Arial"/>
              </a:rPr>
              <a:t>  (Subsea7)</a:t>
            </a:r>
          </a:p>
        </p:txBody>
      </p:sp>
      <p:sp>
        <p:nvSpPr>
          <p:cNvPr id="25" name="TekstSylinder 24">
            <a:extLst>
              <a:ext uri="{FF2B5EF4-FFF2-40B4-BE49-F238E27FC236}">
                <a16:creationId xmlns:a16="http://schemas.microsoft.com/office/drawing/2014/main" id="{56F945B0-8F94-78E8-DED3-284697036A16}"/>
              </a:ext>
            </a:extLst>
          </p:cNvPr>
          <p:cNvSpPr txBox="1"/>
          <p:nvPr/>
        </p:nvSpPr>
        <p:spPr>
          <a:xfrm>
            <a:off x="3573919" y="5841050"/>
            <a:ext cx="1326004" cy="318100"/>
          </a:xfrm>
          <a:prstGeom prst="rect">
            <a:avLst/>
          </a:prstGeom>
          <a:noFill/>
        </p:spPr>
        <p:txBody>
          <a:bodyPr wrap="none" rtlCol="0">
            <a:spAutoFit/>
          </a:bodyPr>
          <a:lstStyle/>
          <a:p>
            <a:pPr defTabSz="609585"/>
            <a:r>
              <a:rPr lang="nb-NO" sz="1467" b="1" dirty="0">
                <a:solidFill>
                  <a:prstClr val="black"/>
                </a:solidFill>
                <a:latin typeface="Arial"/>
              </a:rPr>
              <a:t>Jon Dugstad</a:t>
            </a:r>
          </a:p>
        </p:txBody>
      </p:sp>
      <p:sp>
        <p:nvSpPr>
          <p:cNvPr id="26" name="TekstSylinder 25">
            <a:extLst>
              <a:ext uri="{FF2B5EF4-FFF2-40B4-BE49-F238E27FC236}">
                <a16:creationId xmlns:a16="http://schemas.microsoft.com/office/drawing/2014/main" id="{583E25E2-880B-2200-E312-0128EC3CA4C0}"/>
              </a:ext>
            </a:extLst>
          </p:cNvPr>
          <p:cNvSpPr txBox="1"/>
          <p:nvPr/>
        </p:nvSpPr>
        <p:spPr>
          <a:xfrm>
            <a:off x="5700108" y="5841050"/>
            <a:ext cx="1221808" cy="543867"/>
          </a:xfrm>
          <a:prstGeom prst="rect">
            <a:avLst/>
          </a:prstGeom>
          <a:noFill/>
        </p:spPr>
        <p:txBody>
          <a:bodyPr wrap="none" rtlCol="0">
            <a:spAutoFit/>
          </a:bodyPr>
          <a:lstStyle/>
          <a:p>
            <a:pPr algn="ctr" defTabSz="609585"/>
            <a:r>
              <a:rPr lang="nb-NO" sz="1467" b="1" dirty="0">
                <a:solidFill>
                  <a:prstClr val="black"/>
                </a:solidFill>
                <a:latin typeface="Arial"/>
              </a:rPr>
              <a:t>Eli Wærum </a:t>
            </a:r>
          </a:p>
          <a:p>
            <a:pPr algn="ctr" defTabSz="609585"/>
            <a:r>
              <a:rPr lang="nb-NO" sz="1467" b="1" dirty="0">
                <a:solidFill>
                  <a:prstClr val="black"/>
                </a:solidFill>
                <a:latin typeface="Arial"/>
              </a:rPr>
              <a:t>Rognerud</a:t>
            </a:r>
          </a:p>
        </p:txBody>
      </p:sp>
      <p:sp>
        <p:nvSpPr>
          <p:cNvPr id="27" name="TekstSylinder 26">
            <a:extLst>
              <a:ext uri="{FF2B5EF4-FFF2-40B4-BE49-F238E27FC236}">
                <a16:creationId xmlns:a16="http://schemas.microsoft.com/office/drawing/2014/main" id="{26EC1612-7543-398D-CE17-45D99B9EFA89}"/>
              </a:ext>
            </a:extLst>
          </p:cNvPr>
          <p:cNvSpPr txBox="1"/>
          <p:nvPr/>
        </p:nvSpPr>
        <p:spPr>
          <a:xfrm>
            <a:off x="7627148" y="5844383"/>
            <a:ext cx="1587293" cy="543867"/>
          </a:xfrm>
          <a:prstGeom prst="rect">
            <a:avLst/>
          </a:prstGeom>
          <a:noFill/>
        </p:spPr>
        <p:txBody>
          <a:bodyPr wrap="none" rtlCol="0">
            <a:spAutoFit/>
          </a:bodyPr>
          <a:lstStyle/>
          <a:p>
            <a:pPr algn="ctr" defTabSz="609585"/>
            <a:r>
              <a:rPr lang="nb-NO" sz="1467" b="1" dirty="0">
                <a:solidFill>
                  <a:prstClr val="black"/>
                </a:solidFill>
                <a:latin typeface="Arial"/>
              </a:rPr>
              <a:t>Anders Gerlach</a:t>
            </a:r>
            <a:br>
              <a:rPr lang="nb-NO" sz="1467" b="1" dirty="0">
                <a:solidFill>
                  <a:prstClr val="black"/>
                </a:solidFill>
                <a:latin typeface="Arial"/>
              </a:rPr>
            </a:br>
            <a:r>
              <a:rPr lang="nb-NO" sz="1467" b="1" dirty="0">
                <a:solidFill>
                  <a:prstClr val="black"/>
                </a:solidFill>
                <a:latin typeface="Arial"/>
              </a:rPr>
              <a:t>Nielsen</a:t>
            </a:r>
          </a:p>
        </p:txBody>
      </p:sp>
      <p:sp>
        <p:nvSpPr>
          <p:cNvPr id="29" name="TekstSylinder 28">
            <a:extLst>
              <a:ext uri="{FF2B5EF4-FFF2-40B4-BE49-F238E27FC236}">
                <a16:creationId xmlns:a16="http://schemas.microsoft.com/office/drawing/2014/main" id="{DF3BC97E-A78F-1FA2-6C2F-B8667708DA8F}"/>
              </a:ext>
            </a:extLst>
          </p:cNvPr>
          <p:cNvSpPr txBox="1"/>
          <p:nvPr/>
        </p:nvSpPr>
        <p:spPr>
          <a:xfrm>
            <a:off x="9904531" y="5847717"/>
            <a:ext cx="1316386" cy="543867"/>
          </a:xfrm>
          <a:prstGeom prst="rect">
            <a:avLst/>
          </a:prstGeom>
          <a:noFill/>
        </p:spPr>
        <p:txBody>
          <a:bodyPr wrap="none" rtlCol="0">
            <a:spAutoFit/>
          </a:bodyPr>
          <a:lstStyle/>
          <a:p>
            <a:pPr algn="ctr" defTabSz="609585"/>
            <a:r>
              <a:rPr lang="nb-NO" sz="1467" b="1" dirty="0">
                <a:solidFill>
                  <a:prstClr val="black"/>
                </a:solidFill>
                <a:latin typeface="Arial"/>
              </a:rPr>
              <a:t>Geir Sjøberg</a:t>
            </a:r>
            <a:br>
              <a:rPr lang="nb-NO" sz="1467" b="1" dirty="0">
                <a:solidFill>
                  <a:prstClr val="black"/>
                </a:solidFill>
                <a:latin typeface="Arial"/>
              </a:rPr>
            </a:br>
            <a:r>
              <a:rPr lang="nb-NO" sz="1467" b="1" dirty="0">
                <a:solidFill>
                  <a:prstClr val="black"/>
                </a:solidFill>
                <a:latin typeface="Arial"/>
              </a:rPr>
              <a:t>(UD)</a:t>
            </a:r>
          </a:p>
        </p:txBody>
      </p:sp>
    </p:spTree>
    <p:extLst>
      <p:ext uri="{BB962C8B-B14F-4D97-AF65-F5344CB8AC3E}">
        <p14:creationId xmlns:p14="http://schemas.microsoft.com/office/powerpoint/2010/main" val="3785143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D3134036-50A6-075B-498C-76788422C49E}"/>
              </a:ext>
            </a:extLst>
          </p:cNvPr>
          <p:cNvSpPr>
            <a:spLocks noGrp="1"/>
          </p:cNvSpPr>
          <p:nvPr>
            <p:ph sz="half" idx="1"/>
          </p:nvPr>
        </p:nvSpPr>
        <p:spPr/>
        <p:txBody>
          <a:bodyPr/>
          <a:lstStyle/>
          <a:p>
            <a:pPr marL="0" indent="0">
              <a:buNone/>
            </a:pPr>
            <a:r>
              <a:rPr lang="nb-NO" dirty="0"/>
              <a:t> </a:t>
            </a:r>
          </a:p>
        </p:txBody>
      </p:sp>
      <p:sp>
        <p:nvSpPr>
          <p:cNvPr id="3" name="Plassholder for innhold 2">
            <a:extLst>
              <a:ext uri="{FF2B5EF4-FFF2-40B4-BE49-F238E27FC236}">
                <a16:creationId xmlns:a16="http://schemas.microsoft.com/office/drawing/2014/main" id="{85DB950F-FA44-547D-B33E-E7FD7F9A9205}"/>
              </a:ext>
            </a:extLst>
          </p:cNvPr>
          <p:cNvSpPr>
            <a:spLocks noGrp="1"/>
          </p:cNvSpPr>
          <p:nvPr>
            <p:ph sz="half" idx="2"/>
          </p:nvPr>
        </p:nvSpPr>
        <p:spPr/>
        <p:txBody>
          <a:bodyPr>
            <a:normAutofit fontScale="92500" lnSpcReduction="10000"/>
          </a:bodyPr>
          <a:lstStyle/>
          <a:p>
            <a:r>
              <a:rPr lang="nb-NO" sz="2667" dirty="0"/>
              <a:t>«Havvind som strategisk satsingsområde for økt eksport»</a:t>
            </a:r>
            <a:br>
              <a:rPr lang="nb-NO" sz="2667" dirty="0"/>
            </a:br>
            <a:endParaRPr lang="nb-NO" sz="2667" dirty="0"/>
          </a:p>
          <a:p>
            <a:r>
              <a:rPr lang="nb-NO" sz="2667" dirty="0"/>
              <a:t>Link:</a:t>
            </a:r>
            <a:br>
              <a:rPr lang="nb-NO" sz="2667" dirty="0"/>
            </a:br>
            <a:r>
              <a:rPr lang="nb-NO" sz="2667" dirty="0">
                <a:hlinkClick r:id="rId2"/>
              </a:rPr>
              <a:t>Om Nasjonalt eksportråd – Hele Norge eksporterer</a:t>
            </a:r>
            <a:br>
              <a:rPr lang="nb-NO" sz="2667" dirty="0"/>
            </a:br>
            <a:endParaRPr lang="nb-NO" sz="2667" dirty="0"/>
          </a:p>
          <a:p>
            <a:r>
              <a:rPr lang="nb-NO" sz="2667" dirty="0"/>
              <a:t>Samspill en forutsetning for suksess!</a:t>
            </a:r>
            <a:br>
              <a:rPr lang="nb-NO" sz="2667" dirty="0"/>
            </a:br>
            <a:endParaRPr lang="nb-NO" sz="2667" dirty="0"/>
          </a:p>
          <a:p>
            <a:r>
              <a:rPr lang="nb-NO" sz="2667" dirty="0"/>
              <a:t>Lanseres 1. desember 2022</a:t>
            </a:r>
          </a:p>
          <a:p>
            <a:endParaRPr lang="nb-NO" sz="2667" dirty="0"/>
          </a:p>
          <a:p>
            <a:endParaRPr lang="nb-NO" sz="2667" dirty="0"/>
          </a:p>
        </p:txBody>
      </p:sp>
      <p:sp>
        <p:nvSpPr>
          <p:cNvPr id="4" name="Tittel 3">
            <a:extLst>
              <a:ext uri="{FF2B5EF4-FFF2-40B4-BE49-F238E27FC236}">
                <a16:creationId xmlns:a16="http://schemas.microsoft.com/office/drawing/2014/main" id="{368BC813-FB53-C61C-7060-EE9408D32200}"/>
              </a:ext>
            </a:extLst>
          </p:cNvPr>
          <p:cNvSpPr>
            <a:spLocks noGrp="1"/>
          </p:cNvSpPr>
          <p:nvPr>
            <p:ph type="title"/>
          </p:nvPr>
        </p:nvSpPr>
        <p:spPr/>
        <p:txBody>
          <a:bodyPr>
            <a:normAutofit/>
          </a:bodyPr>
          <a:lstStyle/>
          <a:p>
            <a:r>
              <a:rPr lang="nb-NO" sz="3867" dirty="0"/>
              <a:t>Et viktig bidrag for videre jobbing</a:t>
            </a:r>
          </a:p>
        </p:txBody>
      </p:sp>
      <p:pic>
        <p:nvPicPr>
          <p:cNvPr id="7" name="Bilde 6">
            <a:extLst>
              <a:ext uri="{FF2B5EF4-FFF2-40B4-BE49-F238E27FC236}">
                <a16:creationId xmlns:a16="http://schemas.microsoft.com/office/drawing/2014/main" id="{56ECBE18-1D22-FB35-5640-3E90C8E6C09F}"/>
              </a:ext>
            </a:extLst>
          </p:cNvPr>
          <p:cNvPicPr>
            <a:picLocks noChangeAspect="1"/>
          </p:cNvPicPr>
          <p:nvPr/>
        </p:nvPicPr>
        <p:blipFill>
          <a:blip r:embed="rId3"/>
          <a:stretch>
            <a:fillRect/>
          </a:stretch>
        </p:blipFill>
        <p:spPr>
          <a:xfrm>
            <a:off x="1515667" y="1787416"/>
            <a:ext cx="3401107" cy="4538717"/>
          </a:xfrm>
          <a:prstGeom prst="rect">
            <a:avLst/>
          </a:prstGeom>
          <a:ln>
            <a:solidFill>
              <a:schemeClr val="accent1"/>
            </a:solidFill>
          </a:ln>
        </p:spPr>
      </p:pic>
    </p:spTree>
    <p:extLst>
      <p:ext uri="{BB962C8B-B14F-4D97-AF65-F5344CB8AC3E}">
        <p14:creationId xmlns:p14="http://schemas.microsoft.com/office/powerpoint/2010/main" val="23284471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F6E8A6C6-8513-F8F0-834E-553E955B92FD}"/>
              </a:ext>
            </a:extLst>
          </p:cNvPr>
          <p:cNvSpPr>
            <a:spLocks noGrp="1"/>
          </p:cNvSpPr>
          <p:nvPr>
            <p:ph type="body" idx="1"/>
          </p:nvPr>
        </p:nvSpPr>
        <p:spPr/>
        <p:txBody>
          <a:bodyPr>
            <a:normAutofit/>
          </a:bodyPr>
          <a:lstStyle/>
          <a:p>
            <a:r>
              <a:rPr lang="nb-NO" sz="2667" dirty="0"/>
              <a:t>Vi skal ikke duplisere..</a:t>
            </a:r>
          </a:p>
        </p:txBody>
      </p:sp>
      <p:sp>
        <p:nvSpPr>
          <p:cNvPr id="3" name="Plassholder for innhold 2">
            <a:extLst>
              <a:ext uri="{FF2B5EF4-FFF2-40B4-BE49-F238E27FC236}">
                <a16:creationId xmlns:a16="http://schemas.microsoft.com/office/drawing/2014/main" id="{C0AE01AA-DE39-91E7-C9BB-B8D0D450555B}"/>
              </a:ext>
            </a:extLst>
          </p:cNvPr>
          <p:cNvSpPr>
            <a:spLocks noGrp="1"/>
          </p:cNvSpPr>
          <p:nvPr>
            <p:ph sz="half" idx="2"/>
          </p:nvPr>
        </p:nvSpPr>
        <p:spPr/>
        <p:txBody>
          <a:bodyPr/>
          <a:lstStyle/>
          <a:p>
            <a:pPr marL="0" indent="0">
              <a:buNone/>
            </a:pPr>
            <a:r>
              <a:rPr lang="nb-NO" dirty="0"/>
              <a:t> </a:t>
            </a:r>
          </a:p>
        </p:txBody>
      </p:sp>
      <p:sp>
        <p:nvSpPr>
          <p:cNvPr id="4" name="Plassholder for tekst 3">
            <a:extLst>
              <a:ext uri="{FF2B5EF4-FFF2-40B4-BE49-F238E27FC236}">
                <a16:creationId xmlns:a16="http://schemas.microsoft.com/office/drawing/2014/main" id="{057D3C64-DE21-A610-8AE4-6DFC8C5B4F59}"/>
              </a:ext>
            </a:extLst>
          </p:cNvPr>
          <p:cNvSpPr>
            <a:spLocks noGrp="1"/>
          </p:cNvSpPr>
          <p:nvPr>
            <p:ph type="body" sz="quarter" idx="3"/>
          </p:nvPr>
        </p:nvSpPr>
        <p:spPr/>
        <p:txBody>
          <a:bodyPr>
            <a:normAutofit fontScale="85000" lnSpcReduction="10000"/>
          </a:bodyPr>
          <a:lstStyle/>
          <a:p>
            <a:r>
              <a:rPr lang="nb-NO" dirty="0"/>
              <a:t>Vi skal lage et felles ‘charter’..</a:t>
            </a:r>
          </a:p>
        </p:txBody>
      </p:sp>
      <p:sp>
        <p:nvSpPr>
          <p:cNvPr id="6" name="Tittel 5">
            <a:extLst>
              <a:ext uri="{FF2B5EF4-FFF2-40B4-BE49-F238E27FC236}">
                <a16:creationId xmlns:a16="http://schemas.microsoft.com/office/drawing/2014/main" id="{4C7F2A04-6752-A3D2-ABA9-015C61C115D1}"/>
              </a:ext>
            </a:extLst>
          </p:cNvPr>
          <p:cNvSpPr>
            <a:spLocks noGrp="1"/>
          </p:cNvSpPr>
          <p:nvPr>
            <p:ph type="title"/>
          </p:nvPr>
        </p:nvSpPr>
        <p:spPr/>
        <p:txBody>
          <a:bodyPr>
            <a:normAutofit fontScale="90000"/>
          </a:bodyPr>
          <a:lstStyle/>
          <a:p>
            <a:r>
              <a:rPr lang="nb-NO" dirty="0"/>
              <a:t>Grenseflater vil avklares tidlig – </a:t>
            </a:r>
            <a:br>
              <a:rPr lang="nb-NO" dirty="0"/>
            </a:br>
            <a:r>
              <a:rPr lang="nb-NO" dirty="0"/>
              <a:t>for å sikre god fart og retning videre</a:t>
            </a:r>
          </a:p>
        </p:txBody>
      </p:sp>
      <p:graphicFrame>
        <p:nvGraphicFramePr>
          <p:cNvPr id="8" name="Diagram 7">
            <a:extLst>
              <a:ext uri="{FF2B5EF4-FFF2-40B4-BE49-F238E27FC236}">
                <a16:creationId xmlns:a16="http://schemas.microsoft.com/office/drawing/2014/main" id="{4CB01990-B8D7-183D-E74D-81971A08F779}"/>
              </a:ext>
            </a:extLst>
          </p:cNvPr>
          <p:cNvGraphicFramePr/>
          <p:nvPr/>
        </p:nvGraphicFramePr>
        <p:xfrm>
          <a:off x="5966085" y="2681911"/>
          <a:ext cx="5116644" cy="37934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9" name="Gruppe 8">
            <a:extLst>
              <a:ext uri="{FF2B5EF4-FFF2-40B4-BE49-F238E27FC236}">
                <a16:creationId xmlns:a16="http://schemas.microsoft.com/office/drawing/2014/main" id="{A9343978-C710-FF60-DAFD-5313D1EEB15D}"/>
              </a:ext>
            </a:extLst>
          </p:cNvPr>
          <p:cNvGrpSpPr/>
          <p:nvPr/>
        </p:nvGrpSpPr>
        <p:grpSpPr>
          <a:xfrm>
            <a:off x="1080529" y="2788185"/>
            <a:ext cx="3998099" cy="3657177"/>
            <a:chOff x="1555550" y="2409471"/>
            <a:chExt cx="4463559" cy="3975439"/>
          </a:xfrm>
        </p:grpSpPr>
        <p:grpSp>
          <p:nvGrpSpPr>
            <p:cNvPr id="10" name="Gruppe 9">
              <a:extLst>
                <a:ext uri="{FF2B5EF4-FFF2-40B4-BE49-F238E27FC236}">
                  <a16:creationId xmlns:a16="http://schemas.microsoft.com/office/drawing/2014/main" id="{FBFDD880-9CC3-2FC0-2C9B-DB507C847DB0}"/>
                </a:ext>
              </a:extLst>
            </p:cNvPr>
            <p:cNvGrpSpPr/>
            <p:nvPr/>
          </p:nvGrpSpPr>
          <p:grpSpPr>
            <a:xfrm>
              <a:off x="1555550" y="4239189"/>
              <a:ext cx="2151840" cy="2083264"/>
              <a:chOff x="6590123" y="4317798"/>
              <a:chExt cx="2151840" cy="2083264"/>
            </a:xfrm>
          </p:grpSpPr>
          <p:sp>
            <p:nvSpPr>
              <p:cNvPr id="24" name="Ellipse 23">
                <a:extLst>
                  <a:ext uri="{FF2B5EF4-FFF2-40B4-BE49-F238E27FC236}">
                    <a16:creationId xmlns:a16="http://schemas.microsoft.com/office/drawing/2014/main" id="{8C08C093-6E85-4995-8D85-1D09F55F8449}"/>
                  </a:ext>
                </a:extLst>
              </p:cNvPr>
              <p:cNvSpPr/>
              <p:nvPr/>
            </p:nvSpPr>
            <p:spPr>
              <a:xfrm>
                <a:off x="6590123" y="4317798"/>
                <a:ext cx="2151840" cy="20832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nb-NO" sz="2400">
                  <a:solidFill>
                    <a:prstClr val="white"/>
                  </a:solidFill>
                  <a:latin typeface="Arial"/>
                </a:endParaRPr>
              </a:p>
            </p:txBody>
          </p:sp>
          <p:pic>
            <p:nvPicPr>
              <p:cNvPr id="25" name="Bilde 24">
                <a:extLst>
                  <a:ext uri="{FF2B5EF4-FFF2-40B4-BE49-F238E27FC236}">
                    <a16:creationId xmlns:a16="http://schemas.microsoft.com/office/drawing/2014/main" id="{647F9F1D-7233-B353-FF71-6AD72E39908D}"/>
                  </a:ext>
                </a:extLst>
              </p:cNvPr>
              <p:cNvPicPr>
                <a:picLocks noChangeAspect="1"/>
              </p:cNvPicPr>
              <p:nvPr/>
            </p:nvPicPr>
            <p:blipFill>
              <a:blip r:embed="rId7"/>
              <a:stretch>
                <a:fillRect/>
              </a:stretch>
            </p:blipFill>
            <p:spPr>
              <a:xfrm>
                <a:off x="7191511" y="5769942"/>
                <a:ext cx="1035639" cy="290656"/>
              </a:xfrm>
              <a:prstGeom prst="rect">
                <a:avLst/>
              </a:prstGeom>
            </p:spPr>
          </p:pic>
          <p:pic>
            <p:nvPicPr>
              <p:cNvPr id="26" name="Bilde 25">
                <a:extLst>
                  <a:ext uri="{FF2B5EF4-FFF2-40B4-BE49-F238E27FC236}">
                    <a16:creationId xmlns:a16="http://schemas.microsoft.com/office/drawing/2014/main" id="{58D21F6D-594C-8472-9003-06B52A33041D}"/>
                  </a:ext>
                </a:extLst>
              </p:cNvPr>
              <p:cNvPicPr>
                <a:picLocks noChangeAspect="1"/>
              </p:cNvPicPr>
              <p:nvPr/>
            </p:nvPicPr>
            <p:blipFill>
              <a:blip r:embed="rId8"/>
              <a:stretch>
                <a:fillRect/>
              </a:stretch>
            </p:blipFill>
            <p:spPr>
              <a:xfrm>
                <a:off x="7335532" y="5265100"/>
                <a:ext cx="747596" cy="335342"/>
              </a:xfrm>
              <a:prstGeom prst="rect">
                <a:avLst/>
              </a:prstGeom>
            </p:spPr>
          </p:pic>
          <p:pic>
            <p:nvPicPr>
              <p:cNvPr id="27" name="Bilde 26">
                <a:extLst>
                  <a:ext uri="{FF2B5EF4-FFF2-40B4-BE49-F238E27FC236}">
                    <a16:creationId xmlns:a16="http://schemas.microsoft.com/office/drawing/2014/main" id="{6B7E6D3F-786F-73BD-3E81-7E5FC34126BA}"/>
                  </a:ext>
                </a:extLst>
              </p:cNvPr>
              <p:cNvPicPr>
                <a:picLocks noChangeAspect="1"/>
              </p:cNvPicPr>
              <p:nvPr/>
            </p:nvPicPr>
            <p:blipFill>
              <a:blip r:embed="rId9"/>
              <a:stretch>
                <a:fillRect/>
              </a:stretch>
            </p:blipFill>
            <p:spPr>
              <a:xfrm>
                <a:off x="7195124" y="4816205"/>
                <a:ext cx="1032026" cy="320913"/>
              </a:xfrm>
              <a:prstGeom prst="rect">
                <a:avLst/>
              </a:prstGeom>
            </p:spPr>
          </p:pic>
        </p:grpSp>
        <p:grpSp>
          <p:nvGrpSpPr>
            <p:cNvPr id="11" name="Gruppe 10">
              <a:extLst>
                <a:ext uri="{FF2B5EF4-FFF2-40B4-BE49-F238E27FC236}">
                  <a16:creationId xmlns:a16="http://schemas.microsoft.com/office/drawing/2014/main" id="{33B414E2-0C95-646F-913D-46B038132879}"/>
                </a:ext>
              </a:extLst>
            </p:cNvPr>
            <p:cNvGrpSpPr/>
            <p:nvPr/>
          </p:nvGrpSpPr>
          <p:grpSpPr>
            <a:xfrm>
              <a:off x="3867269" y="4301646"/>
              <a:ext cx="2151840" cy="2083264"/>
              <a:chOff x="6785508" y="2003965"/>
              <a:chExt cx="2151840" cy="2083264"/>
            </a:xfrm>
          </p:grpSpPr>
          <p:sp>
            <p:nvSpPr>
              <p:cNvPr id="16" name="Ellipse 15">
                <a:extLst>
                  <a:ext uri="{FF2B5EF4-FFF2-40B4-BE49-F238E27FC236}">
                    <a16:creationId xmlns:a16="http://schemas.microsoft.com/office/drawing/2014/main" id="{CC05528E-769A-3EA0-C23E-5C7E12AFBB20}"/>
                  </a:ext>
                </a:extLst>
              </p:cNvPr>
              <p:cNvSpPr/>
              <p:nvPr/>
            </p:nvSpPr>
            <p:spPr>
              <a:xfrm>
                <a:off x="6785508" y="2003965"/>
                <a:ext cx="2151840" cy="20832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nb-NO" sz="2400">
                  <a:solidFill>
                    <a:prstClr val="white"/>
                  </a:solidFill>
                  <a:latin typeface="Arial"/>
                </a:endParaRPr>
              </a:p>
            </p:txBody>
          </p:sp>
          <p:grpSp>
            <p:nvGrpSpPr>
              <p:cNvPr id="17" name="Gruppe 16">
                <a:extLst>
                  <a:ext uri="{FF2B5EF4-FFF2-40B4-BE49-F238E27FC236}">
                    <a16:creationId xmlns:a16="http://schemas.microsoft.com/office/drawing/2014/main" id="{0CFD6994-78F3-3E95-36D8-74B1142AF1B4}"/>
                  </a:ext>
                </a:extLst>
              </p:cNvPr>
              <p:cNvGrpSpPr/>
              <p:nvPr/>
            </p:nvGrpSpPr>
            <p:grpSpPr>
              <a:xfrm>
                <a:off x="7001645" y="2532285"/>
                <a:ext cx="1693533" cy="1133843"/>
                <a:chOff x="8270342" y="3464851"/>
                <a:chExt cx="2019596" cy="1144331"/>
              </a:xfrm>
            </p:grpSpPr>
            <p:pic>
              <p:nvPicPr>
                <p:cNvPr id="18" name="Bilde 17">
                  <a:extLst>
                    <a:ext uri="{FF2B5EF4-FFF2-40B4-BE49-F238E27FC236}">
                      <a16:creationId xmlns:a16="http://schemas.microsoft.com/office/drawing/2014/main" id="{2BDE86A8-7DF3-D7A5-8BE2-FE6F177E0405}"/>
                    </a:ext>
                  </a:extLst>
                </p:cNvPr>
                <p:cNvPicPr>
                  <a:picLocks noChangeAspect="1"/>
                </p:cNvPicPr>
                <p:nvPr/>
              </p:nvPicPr>
              <p:blipFill>
                <a:blip r:embed="rId10"/>
                <a:stretch>
                  <a:fillRect/>
                </a:stretch>
              </p:blipFill>
              <p:spPr>
                <a:xfrm>
                  <a:off x="8532982" y="3968629"/>
                  <a:ext cx="584135" cy="172136"/>
                </a:xfrm>
                <a:prstGeom prst="rect">
                  <a:avLst/>
                </a:prstGeom>
              </p:spPr>
            </p:pic>
            <p:pic>
              <p:nvPicPr>
                <p:cNvPr id="19" name="Bilde 18">
                  <a:extLst>
                    <a:ext uri="{FF2B5EF4-FFF2-40B4-BE49-F238E27FC236}">
                      <a16:creationId xmlns:a16="http://schemas.microsoft.com/office/drawing/2014/main" id="{CCF90035-752B-EB0A-A94E-2DE046B303DF}"/>
                    </a:ext>
                  </a:extLst>
                </p:cNvPr>
                <p:cNvPicPr>
                  <a:picLocks noChangeAspect="1"/>
                </p:cNvPicPr>
                <p:nvPr/>
              </p:nvPicPr>
              <p:blipFill>
                <a:blip r:embed="rId11"/>
                <a:stretch>
                  <a:fillRect/>
                </a:stretch>
              </p:blipFill>
              <p:spPr>
                <a:xfrm>
                  <a:off x="9343021" y="4310981"/>
                  <a:ext cx="946917" cy="298201"/>
                </a:xfrm>
                <a:prstGeom prst="rect">
                  <a:avLst/>
                </a:prstGeom>
              </p:spPr>
            </p:pic>
            <p:pic>
              <p:nvPicPr>
                <p:cNvPr id="20" name="Bilde 19">
                  <a:extLst>
                    <a:ext uri="{FF2B5EF4-FFF2-40B4-BE49-F238E27FC236}">
                      <a16:creationId xmlns:a16="http://schemas.microsoft.com/office/drawing/2014/main" id="{43EB74A4-0787-36BC-8FCF-6E82C57A72E9}"/>
                    </a:ext>
                  </a:extLst>
                </p:cNvPr>
                <p:cNvPicPr>
                  <a:picLocks noChangeAspect="1"/>
                </p:cNvPicPr>
                <p:nvPr/>
              </p:nvPicPr>
              <p:blipFill>
                <a:blip r:embed="rId12"/>
                <a:stretch>
                  <a:fillRect/>
                </a:stretch>
              </p:blipFill>
              <p:spPr>
                <a:xfrm>
                  <a:off x="9410577" y="3919877"/>
                  <a:ext cx="677452" cy="319156"/>
                </a:xfrm>
                <a:prstGeom prst="rect">
                  <a:avLst/>
                </a:prstGeom>
              </p:spPr>
            </p:pic>
            <p:pic>
              <p:nvPicPr>
                <p:cNvPr id="21" name="Bilde 20">
                  <a:extLst>
                    <a:ext uri="{FF2B5EF4-FFF2-40B4-BE49-F238E27FC236}">
                      <a16:creationId xmlns:a16="http://schemas.microsoft.com/office/drawing/2014/main" id="{439330FD-00D7-6427-7237-FE461767CC6C}"/>
                    </a:ext>
                  </a:extLst>
                </p:cNvPr>
                <p:cNvPicPr>
                  <a:picLocks noChangeAspect="1"/>
                </p:cNvPicPr>
                <p:nvPr/>
              </p:nvPicPr>
              <p:blipFill>
                <a:blip r:embed="rId13"/>
                <a:stretch>
                  <a:fillRect/>
                </a:stretch>
              </p:blipFill>
              <p:spPr>
                <a:xfrm>
                  <a:off x="8391058" y="4366159"/>
                  <a:ext cx="726059" cy="193615"/>
                </a:xfrm>
                <a:prstGeom prst="rect">
                  <a:avLst/>
                </a:prstGeom>
              </p:spPr>
            </p:pic>
            <p:pic>
              <p:nvPicPr>
                <p:cNvPr id="22" name="Bilde 21">
                  <a:extLst>
                    <a:ext uri="{FF2B5EF4-FFF2-40B4-BE49-F238E27FC236}">
                      <a16:creationId xmlns:a16="http://schemas.microsoft.com/office/drawing/2014/main" id="{B241BA69-0389-D5B8-6F14-61D7094F2F8F}"/>
                    </a:ext>
                  </a:extLst>
                </p:cNvPr>
                <p:cNvPicPr>
                  <a:picLocks noChangeAspect="1"/>
                </p:cNvPicPr>
                <p:nvPr/>
              </p:nvPicPr>
              <p:blipFill>
                <a:blip r:embed="rId14"/>
                <a:stretch>
                  <a:fillRect/>
                </a:stretch>
              </p:blipFill>
              <p:spPr>
                <a:xfrm>
                  <a:off x="9343021" y="3464851"/>
                  <a:ext cx="680079" cy="279368"/>
                </a:xfrm>
                <a:prstGeom prst="rect">
                  <a:avLst/>
                </a:prstGeom>
              </p:spPr>
            </p:pic>
            <p:pic>
              <p:nvPicPr>
                <p:cNvPr id="23" name="Bilde 22">
                  <a:extLst>
                    <a:ext uri="{FF2B5EF4-FFF2-40B4-BE49-F238E27FC236}">
                      <a16:creationId xmlns:a16="http://schemas.microsoft.com/office/drawing/2014/main" id="{1308704D-30FC-5C37-5402-0DC87AE8E5D0}"/>
                    </a:ext>
                  </a:extLst>
                </p:cNvPr>
                <p:cNvPicPr>
                  <a:picLocks noChangeAspect="1"/>
                </p:cNvPicPr>
                <p:nvPr/>
              </p:nvPicPr>
              <p:blipFill>
                <a:blip r:embed="rId15"/>
                <a:stretch>
                  <a:fillRect/>
                </a:stretch>
              </p:blipFill>
              <p:spPr>
                <a:xfrm>
                  <a:off x="8270342" y="3497693"/>
                  <a:ext cx="932600" cy="255543"/>
                </a:xfrm>
                <a:prstGeom prst="rect">
                  <a:avLst/>
                </a:prstGeom>
              </p:spPr>
            </p:pic>
          </p:grpSp>
        </p:grpSp>
        <p:grpSp>
          <p:nvGrpSpPr>
            <p:cNvPr id="12" name="Gruppe 11">
              <a:extLst>
                <a:ext uri="{FF2B5EF4-FFF2-40B4-BE49-F238E27FC236}">
                  <a16:creationId xmlns:a16="http://schemas.microsoft.com/office/drawing/2014/main" id="{449F7F94-7C72-45A7-94A7-9B337FC2E1F8}"/>
                </a:ext>
              </a:extLst>
            </p:cNvPr>
            <p:cNvGrpSpPr/>
            <p:nvPr/>
          </p:nvGrpSpPr>
          <p:grpSpPr>
            <a:xfrm>
              <a:off x="2754510" y="2409471"/>
              <a:ext cx="2151840" cy="2083264"/>
              <a:chOff x="2881451" y="4512229"/>
              <a:chExt cx="2151840" cy="2083264"/>
            </a:xfrm>
          </p:grpSpPr>
          <p:sp>
            <p:nvSpPr>
              <p:cNvPr id="13" name="Ellipse 12">
                <a:extLst>
                  <a:ext uri="{FF2B5EF4-FFF2-40B4-BE49-F238E27FC236}">
                    <a16:creationId xmlns:a16="http://schemas.microsoft.com/office/drawing/2014/main" id="{F3F5A93A-2644-3C1B-9619-86FC3833C9D8}"/>
                  </a:ext>
                </a:extLst>
              </p:cNvPr>
              <p:cNvSpPr/>
              <p:nvPr/>
            </p:nvSpPr>
            <p:spPr>
              <a:xfrm>
                <a:off x="2881451" y="4512229"/>
                <a:ext cx="2151840" cy="20832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nb-NO" sz="2400">
                  <a:solidFill>
                    <a:prstClr val="white"/>
                  </a:solidFill>
                  <a:latin typeface="Arial"/>
                </a:endParaRPr>
              </a:p>
            </p:txBody>
          </p:sp>
          <p:pic>
            <p:nvPicPr>
              <p:cNvPr id="14" name="Bilde 13">
                <a:extLst>
                  <a:ext uri="{FF2B5EF4-FFF2-40B4-BE49-F238E27FC236}">
                    <a16:creationId xmlns:a16="http://schemas.microsoft.com/office/drawing/2014/main" id="{F3CA922F-346D-24F8-4121-E0A8E9A4E9C0}"/>
                  </a:ext>
                </a:extLst>
              </p:cNvPr>
              <p:cNvPicPr>
                <a:picLocks noChangeAspect="1"/>
              </p:cNvPicPr>
              <p:nvPr/>
            </p:nvPicPr>
            <p:blipFill>
              <a:blip r:embed="rId16"/>
              <a:stretch>
                <a:fillRect/>
              </a:stretch>
            </p:blipFill>
            <p:spPr>
              <a:xfrm>
                <a:off x="3353933" y="5302201"/>
                <a:ext cx="1220314" cy="994758"/>
              </a:xfrm>
              <a:prstGeom prst="rect">
                <a:avLst/>
              </a:prstGeom>
            </p:spPr>
          </p:pic>
          <p:pic>
            <p:nvPicPr>
              <p:cNvPr id="15" name="Bilde 14">
                <a:extLst>
                  <a:ext uri="{FF2B5EF4-FFF2-40B4-BE49-F238E27FC236}">
                    <a16:creationId xmlns:a16="http://schemas.microsoft.com/office/drawing/2014/main" id="{AABF2B22-A3BA-5823-A284-EA385CEE1F3A}"/>
                  </a:ext>
                </a:extLst>
              </p:cNvPr>
              <p:cNvPicPr>
                <a:picLocks noChangeAspect="1"/>
              </p:cNvPicPr>
              <p:nvPr/>
            </p:nvPicPr>
            <p:blipFill>
              <a:blip r:embed="rId17"/>
              <a:stretch>
                <a:fillRect/>
              </a:stretch>
            </p:blipFill>
            <p:spPr>
              <a:xfrm>
                <a:off x="3276739" y="4890113"/>
                <a:ext cx="1378788" cy="372272"/>
              </a:xfrm>
              <a:prstGeom prst="rect">
                <a:avLst/>
              </a:prstGeom>
            </p:spPr>
          </p:pic>
        </p:grpSp>
      </p:grpSp>
    </p:spTree>
    <p:extLst>
      <p:ext uri="{BB962C8B-B14F-4D97-AF65-F5344CB8AC3E}">
        <p14:creationId xmlns:p14="http://schemas.microsoft.com/office/powerpoint/2010/main" val="42515370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0748138-2606-A6D5-68BF-EC20AD031CAE}"/>
              </a:ext>
            </a:extLst>
          </p:cNvPr>
          <p:cNvSpPr>
            <a:spLocks noGrp="1"/>
          </p:cNvSpPr>
          <p:nvPr>
            <p:ph type="title"/>
          </p:nvPr>
        </p:nvSpPr>
        <p:spPr/>
        <p:txBody>
          <a:bodyPr>
            <a:normAutofit fontScale="90000"/>
          </a:bodyPr>
          <a:lstStyle/>
          <a:p>
            <a:r>
              <a:rPr lang="nb-NO" dirty="0"/>
              <a:t>Fra «Havvind som strategisk satsingsområde for økt eksport»</a:t>
            </a:r>
          </a:p>
        </p:txBody>
      </p:sp>
      <p:pic>
        <p:nvPicPr>
          <p:cNvPr id="4" name="Bilde 3">
            <a:extLst>
              <a:ext uri="{FF2B5EF4-FFF2-40B4-BE49-F238E27FC236}">
                <a16:creationId xmlns:a16="http://schemas.microsoft.com/office/drawing/2014/main" id="{3AEA9228-DACD-5C7B-7EF3-1357347E1B8A}"/>
              </a:ext>
            </a:extLst>
          </p:cNvPr>
          <p:cNvPicPr>
            <a:picLocks noChangeAspect="1"/>
          </p:cNvPicPr>
          <p:nvPr/>
        </p:nvPicPr>
        <p:blipFill>
          <a:blip r:embed="rId2"/>
          <a:stretch>
            <a:fillRect/>
          </a:stretch>
        </p:blipFill>
        <p:spPr>
          <a:xfrm>
            <a:off x="2308474" y="1962959"/>
            <a:ext cx="7914815" cy="4452084"/>
          </a:xfrm>
          <a:prstGeom prst="rect">
            <a:avLst/>
          </a:prstGeom>
        </p:spPr>
      </p:pic>
      <p:sp>
        <p:nvSpPr>
          <p:cNvPr id="5" name="TekstSylinder 4">
            <a:extLst>
              <a:ext uri="{FF2B5EF4-FFF2-40B4-BE49-F238E27FC236}">
                <a16:creationId xmlns:a16="http://schemas.microsoft.com/office/drawing/2014/main" id="{7A081CA8-F0F3-B6D8-B250-7474A08B7A19}"/>
              </a:ext>
            </a:extLst>
          </p:cNvPr>
          <p:cNvSpPr txBox="1"/>
          <p:nvPr/>
        </p:nvSpPr>
        <p:spPr>
          <a:xfrm>
            <a:off x="1323021" y="4554990"/>
            <a:ext cx="1233030" cy="584775"/>
          </a:xfrm>
          <a:prstGeom prst="rect">
            <a:avLst/>
          </a:prstGeom>
          <a:noFill/>
        </p:spPr>
        <p:txBody>
          <a:bodyPr wrap="none" rtlCol="0">
            <a:spAutoFit/>
          </a:bodyPr>
          <a:lstStyle/>
          <a:p>
            <a:pPr defTabSz="609585"/>
            <a:r>
              <a:rPr lang="nb-NO" sz="1600" i="1" dirty="0">
                <a:solidFill>
                  <a:prstClr val="black"/>
                </a:solidFill>
                <a:latin typeface="Arial"/>
              </a:rPr>
              <a:t>..nasjonale </a:t>
            </a:r>
            <a:br>
              <a:rPr lang="nb-NO" sz="1600" i="1" dirty="0">
                <a:solidFill>
                  <a:prstClr val="black"/>
                </a:solidFill>
                <a:latin typeface="Arial"/>
              </a:rPr>
            </a:br>
            <a:r>
              <a:rPr lang="nb-NO" sz="1600" i="1" dirty="0">
                <a:solidFill>
                  <a:prstClr val="black"/>
                </a:solidFill>
                <a:latin typeface="Arial"/>
              </a:rPr>
              <a:t>forhold..</a:t>
            </a:r>
          </a:p>
        </p:txBody>
      </p:sp>
      <p:sp>
        <p:nvSpPr>
          <p:cNvPr id="6" name="TekstSylinder 5">
            <a:extLst>
              <a:ext uri="{FF2B5EF4-FFF2-40B4-BE49-F238E27FC236}">
                <a16:creationId xmlns:a16="http://schemas.microsoft.com/office/drawing/2014/main" id="{01D51631-BE78-2A14-EA24-3A874DD25CB8}"/>
              </a:ext>
            </a:extLst>
          </p:cNvPr>
          <p:cNvSpPr txBox="1"/>
          <p:nvPr/>
        </p:nvSpPr>
        <p:spPr>
          <a:xfrm>
            <a:off x="9818436" y="3988693"/>
            <a:ext cx="2327881" cy="584775"/>
          </a:xfrm>
          <a:prstGeom prst="rect">
            <a:avLst/>
          </a:prstGeom>
          <a:noFill/>
        </p:spPr>
        <p:txBody>
          <a:bodyPr wrap="none" rtlCol="0">
            <a:spAutoFit/>
          </a:bodyPr>
          <a:lstStyle/>
          <a:p>
            <a:pPr defTabSz="609585"/>
            <a:r>
              <a:rPr lang="nb-NO" sz="1600" i="1" dirty="0">
                <a:solidFill>
                  <a:prstClr val="black"/>
                </a:solidFill>
                <a:latin typeface="Arial"/>
              </a:rPr>
              <a:t>..en havvindleverandør </a:t>
            </a:r>
            <a:br>
              <a:rPr lang="nb-NO" sz="1600" i="1" dirty="0">
                <a:solidFill>
                  <a:prstClr val="black"/>
                </a:solidFill>
                <a:latin typeface="Arial"/>
              </a:rPr>
            </a:br>
            <a:r>
              <a:rPr lang="nb-NO" sz="1600" i="1" dirty="0">
                <a:solidFill>
                  <a:prstClr val="black"/>
                </a:solidFill>
                <a:latin typeface="Arial"/>
              </a:rPr>
              <a:t>til Europe..</a:t>
            </a:r>
          </a:p>
        </p:txBody>
      </p:sp>
      <p:sp>
        <p:nvSpPr>
          <p:cNvPr id="7" name="TekstSylinder 6">
            <a:extLst>
              <a:ext uri="{FF2B5EF4-FFF2-40B4-BE49-F238E27FC236}">
                <a16:creationId xmlns:a16="http://schemas.microsoft.com/office/drawing/2014/main" id="{8113A06F-E1B5-369B-FE9E-F50728DECFF9}"/>
              </a:ext>
            </a:extLst>
          </p:cNvPr>
          <p:cNvSpPr txBox="1"/>
          <p:nvPr/>
        </p:nvSpPr>
        <p:spPr>
          <a:xfrm>
            <a:off x="9811775" y="5291159"/>
            <a:ext cx="1670650" cy="584775"/>
          </a:xfrm>
          <a:prstGeom prst="rect">
            <a:avLst/>
          </a:prstGeom>
          <a:noFill/>
        </p:spPr>
        <p:txBody>
          <a:bodyPr wrap="none" rtlCol="0">
            <a:spAutoFit/>
          </a:bodyPr>
          <a:lstStyle/>
          <a:p>
            <a:pPr defTabSz="609585"/>
            <a:r>
              <a:rPr lang="nb-NO" sz="1600" i="1" dirty="0">
                <a:solidFill>
                  <a:prstClr val="black"/>
                </a:solidFill>
                <a:latin typeface="Arial"/>
              </a:rPr>
              <a:t>..styrket </a:t>
            </a:r>
            <a:br>
              <a:rPr lang="nb-NO" sz="1600" i="1" dirty="0">
                <a:solidFill>
                  <a:prstClr val="black"/>
                </a:solidFill>
                <a:latin typeface="Arial"/>
              </a:rPr>
            </a:br>
            <a:r>
              <a:rPr lang="nb-NO" sz="1600" i="1" dirty="0">
                <a:solidFill>
                  <a:prstClr val="black"/>
                </a:solidFill>
                <a:latin typeface="Arial"/>
              </a:rPr>
              <a:t>eksportfremme..</a:t>
            </a:r>
          </a:p>
        </p:txBody>
      </p:sp>
    </p:spTree>
    <p:extLst>
      <p:ext uri="{BB962C8B-B14F-4D97-AF65-F5344CB8AC3E}">
        <p14:creationId xmlns:p14="http://schemas.microsoft.com/office/powerpoint/2010/main" val="28202594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5C40C9-2442-458D-3386-6E3F00F1CE87}"/>
              </a:ext>
            </a:extLst>
          </p:cNvPr>
          <p:cNvSpPr>
            <a:spLocks noGrp="1"/>
          </p:cNvSpPr>
          <p:nvPr>
            <p:ph type="title"/>
          </p:nvPr>
        </p:nvSpPr>
        <p:spPr>
          <a:xfrm>
            <a:off x="775745" y="695292"/>
            <a:ext cx="10316976" cy="921005"/>
          </a:xfrm>
        </p:spPr>
        <p:txBody>
          <a:bodyPr>
            <a:normAutofit fontScale="90000"/>
          </a:bodyPr>
          <a:lstStyle/>
          <a:p>
            <a:r>
              <a:rPr lang="nb-NO" dirty="0"/>
              <a:t>Andre (noen) momenter </a:t>
            </a:r>
            <a:br>
              <a:rPr lang="nb-NO" dirty="0"/>
            </a:br>
            <a:r>
              <a:rPr lang="nb-NO" dirty="0"/>
              <a:t>fra oppstartsmøtet</a:t>
            </a:r>
          </a:p>
        </p:txBody>
      </p:sp>
      <p:sp>
        <p:nvSpPr>
          <p:cNvPr id="4" name="TekstSylinder 3">
            <a:extLst>
              <a:ext uri="{FF2B5EF4-FFF2-40B4-BE49-F238E27FC236}">
                <a16:creationId xmlns:a16="http://schemas.microsoft.com/office/drawing/2014/main" id="{60939717-3FEF-1E54-2573-80F073A78D9B}"/>
              </a:ext>
            </a:extLst>
          </p:cNvPr>
          <p:cNvSpPr txBox="1"/>
          <p:nvPr/>
        </p:nvSpPr>
        <p:spPr>
          <a:xfrm>
            <a:off x="918382" y="3565916"/>
            <a:ext cx="3406702" cy="748795"/>
          </a:xfrm>
          <a:prstGeom prst="rect">
            <a:avLst/>
          </a:prstGeom>
          <a:noFill/>
        </p:spPr>
        <p:txBody>
          <a:bodyPr wrap="none" rtlCol="0">
            <a:spAutoFit/>
          </a:bodyPr>
          <a:lstStyle/>
          <a:p>
            <a:pPr algn="ctr" defTabSz="609585"/>
            <a:r>
              <a:rPr lang="nb-NO" sz="2133" i="1" dirty="0">
                <a:solidFill>
                  <a:prstClr val="black"/>
                </a:solidFill>
                <a:latin typeface="Arial"/>
              </a:rPr>
              <a:t>Pilotering og utvikling </a:t>
            </a:r>
            <a:br>
              <a:rPr lang="nb-NO" sz="2133" i="1" dirty="0">
                <a:solidFill>
                  <a:prstClr val="black"/>
                </a:solidFill>
                <a:latin typeface="Arial"/>
              </a:rPr>
            </a:br>
            <a:r>
              <a:rPr lang="nb-NO" sz="2133" i="1" dirty="0">
                <a:solidFill>
                  <a:prstClr val="black"/>
                </a:solidFill>
                <a:latin typeface="Arial"/>
              </a:rPr>
              <a:t>av nye forretningsmodeller</a:t>
            </a:r>
          </a:p>
        </p:txBody>
      </p:sp>
      <p:sp>
        <p:nvSpPr>
          <p:cNvPr id="5" name="TekstSylinder 4">
            <a:extLst>
              <a:ext uri="{FF2B5EF4-FFF2-40B4-BE49-F238E27FC236}">
                <a16:creationId xmlns:a16="http://schemas.microsoft.com/office/drawing/2014/main" id="{EBBAD214-41CF-B321-A515-32A67DC6BA5F}"/>
              </a:ext>
            </a:extLst>
          </p:cNvPr>
          <p:cNvSpPr txBox="1"/>
          <p:nvPr/>
        </p:nvSpPr>
        <p:spPr>
          <a:xfrm>
            <a:off x="2000886" y="2175280"/>
            <a:ext cx="3041217" cy="748795"/>
          </a:xfrm>
          <a:prstGeom prst="rect">
            <a:avLst/>
          </a:prstGeom>
          <a:noFill/>
        </p:spPr>
        <p:txBody>
          <a:bodyPr wrap="none" rtlCol="0">
            <a:spAutoFit/>
          </a:bodyPr>
          <a:lstStyle/>
          <a:p>
            <a:pPr algn="ctr" defTabSz="609585"/>
            <a:r>
              <a:rPr lang="nb-NO" sz="2133" i="1" dirty="0">
                <a:solidFill>
                  <a:prstClr val="black"/>
                </a:solidFill>
                <a:latin typeface="Arial"/>
              </a:rPr>
              <a:t>Kvalitative kriterier og </a:t>
            </a:r>
          </a:p>
          <a:p>
            <a:pPr algn="ctr" defTabSz="609585"/>
            <a:r>
              <a:rPr lang="nb-NO" sz="2133" i="1" dirty="0">
                <a:solidFill>
                  <a:prstClr val="black"/>
                </a:solidFill>
                <a:latin typeface="Arial"/>
              </a:rPr>
              <a:t>betydningen for eksport</a:t>
            </a:r>
          </a:p>
        </p:txBody>
      </p:sp>
      <p:sp>
        <p:nvSpPr>
          <p:cNvPr id="6" name="TekstSylinder 5">
            <a:extLst>
              <a:ext uri="{FF2B5EF4-FFF2-40B4-BE49-F238E27FC236}">
                <a16:creationId xmlns:a16="http://schemas.microsoft.com/office/drawing/2014/main" id="{06E20C10-D932-C6C3-3583-9B08AA4CF06D}"/>
              </a:ext>
            </a:extLst>
          </p:cNvPr>
          <p:cNvSpPr txBox="1"/>
          <p:nvPr/>
        </p:nvSpPr>
        <p:spPr>
          <a:xfrm>
            <a:off x="1718420" y="4775016"/>
            <a:ext cx="3805337" cy="748795"/>
          </a:xfrm>
          <a:prstGeom prst="rect">
            <a:avLst/>
          </a:prstGeom>
          <a:noFill/>
        </p:spPr>
        <p:txBody>
          <a:bodyPr wrap="none" rtlCol="0">
            <a:spAutoFit/>
          </a:bodyPr>
          <a:lstStyle/>
          <a:p>
            <a:pPr algn="ctr" defTabSz="609585"/>
            <a:r>
              <a:rPr lang="nb-NO" sz="2133" i="1" dirty="0">
                <a:solidFill>
                  <a:prstClr val="black"/>
                </a:solidFill>
                <a:latin typeface="Arial"/>
              </a:rPr>
              <a:t>Verdens beste (og tydeligste) </a:t>
            </a:r>
            <a:br>
              <a:rPr lang="nb-NO" sz="2133" i="1" dirty="0">
                <a:solidFill>
                  <a:prstClr val="black"/>
                </a:solidFill>
                <a:latin typeface="Arial"/>
              </a:rPr>
            </a:br>
            <a:r>
              <a:rPr lang="nb-NO" sz="2133" i="1" dirty="0">
                <a:solidFill>
                  <a:prstClr val="black"/>
                </a:solidFill>
                <a:latin typeface="Arial"/>
              </a:rPr>
              <a:t>vertskapsmodell</a:t>
            </a:r>
          </a:p>
        </p:txBody>
      </p:sp>
      <p:sp>
        <p:nvSpPr>
          <p:cNvPr id="7" name="TekstSylinder 6">
            <a:extLst>
              <a:ext uri="{FF2B5EF4-FFF2-40B4-BE49-F238E27FC236}">
                <a16:creationId xmlns:a16="http://schemas.microsoft.com/office/drawing/2014/main" id="{B23B5D35-2215-4AC2-F45C-7E7AD97616F0}"/>
              </a:ext>
            </a:extLst>
          </p:cNvPr>
          <p:cNvSpPr txBox="1"/>
          <p:nvPr/>
        </p:nvSpPr>
        <p:spPr>
          <a:xfrm>
            <a:off x="4240277" y="3022997"/>
            <a:ext cx="2145138" cy="748795"/>
          </a:xfrm>
          <a:prstGeom prst="rect">
            <a:avLst/>
          </a:prstGeom>
          <a:noFill/>
        </p:spPr>
        <p:txBody>
          <a:bodyPr wrap="none" rtlCol="0">
            <a:spAutoFit/>
          </a:bodyPr>
          <a:lstStyle/>
          <a:p>
            <a:pPr algn="ctr" defTabSz="609585"/>
            <a:r>
              <a:rPr lang="nb-NO" sz="2133" i="1" dirty="0">
                <a:solidFill>
                  <a:prstClr val="black"/>
                </a:solidFill>
                <a:latin typeface="Arial"/>
              </a:rPr>
              <a:t>«Best </a:t>
            </a:r>
            <a:r>
              <a:rPr lang="nb-NO" sz="2133" i="1" dirty="0" err="1">
                <a:solidFill>
                  <a:prstClr val="black"/>
                </a:solidFill>
                <a:latin typeface="Arial"/>
              </a:rPr>
              <a:t>of</a:t>
            </a:r>
            <a:r>
              <a:rPr lang="nb-NO" sz="2133" i="1" dirty="0">
                <a:solidFill>
                  <a:prstClr val="black"/>
                </a:solidFill>
                <a:latin typeface="Arial"/>
              </a:rPr>
              <a:t> </a:t>
            </a:r>
            <a:r>
              <a:rPr lang="nb-NO" sz="2133" i="1" dirty="0" err="1">
                <a:solidFill>
                  <a:prstClr val="black"/>
                </a:solidFill>
                <a:latin typeface="Arial"/>
              </a:rPr>
              <a:t>Breed</a:t>
            </a:r>
            <a:r>
              <a:rPr lang="nb-NO" sz="2133" i="1" dirty="0">
                <a:solidFill>
                  <a:prstClr val="black"/>
                </a:solidFill>
                <a:latin typeface="Arial"/>
              </a:rPr>
              <a:t>»</a:t>
            </a:r>
            <a:br>
              <a:rPr lang="nb-NO" sz="2133" i="1" dirty="0">
                <a:solidFill>
                  <a:prstClr val="black"/>
                </a:solidFill>
                <a:latin typeface="Arial"/>
              </a:rPr>
            </a:br>
            <a:r>
              <a:rPr lang="nb-NO" sz="2133" i="1" dirty="0">
                <a:solidFill>
                  <a:prstClr val="black"/>
                </a:solidFill>
                <a:latin typeface="Arial"/>
              </a:rPr>
              <a:t>(bredt / dypt)</a:t>
            </a:r>
          </a:p>
        </p:txBody>
      </p:sp>
      <p:sp>
        <p:nvSpPr>
          <p:cNvPr id="8" name="TekstSylinder 7">
            <a:extLst>
              <a:ext uri="{FF2B5EF4-FFF2-40B4-BE49-F238E27FC236}">
                <a16:creationId xmlns:a16="http://schemas.microsoft.com/office/drawing/2014/main" id="{0F1967A8-463B-DDEF-E9B6-D1B1184F3101}"/>
              </a:ext>
            </a:extLst>
          </p:cNvPr>
          <p:cNvSpPr txBox="1"/>
          <p:nvPr/>
        </p:nvSpPr>
        <p:spPr>
          <a:xfrm>
            <a:off x="3510528" y="5693728"/>
            <a:ext cx="4177746" cy="748795"/>
          </a:xfrm>
          <a:prstGeom prst="rect">
            <a:avLst/>
          </a:prstGeom>
          <a:noFill/>
        </p:spPr>
        <p:txBody>
          <a:bodyPr wrap="none" rtlCol="0">
            <a:spAutoFit/>
          </a:bodyPr>
          <a:lstStyle/>
          <a:p>
            <a:pPr algn="ctr" defTabSz="609585"/>
            <a:r>
              <a:rPr lang="nb-NO" sz="2133" i="1" dirty="0">
                <a:solidFill>
                  <a:prstClr val="black"/>
                </a:solidFill>
                <a:latin typeface="Arial"/>
              </a:rPr>
              <a:t>Kriterier / forutsigbarhet / skala /</a:t>
            </a:r>
            <a:br>
              <a:rPr lang="nb-NO" sz="2133" i="1" dirty="0">
                <a:solidFill>
                  <a:prstClr val="black"/>
                </a:solidFill>
                <a:latin typeface="Arial"/>
              </a:rPr>
            </a:br>
            <a:r>
              <a:rPr lang="nb-NO" sz="2133" i="1" dirty="0">
                <a:solidFill>
                  <a:prstClr val="black"/>
                </a:solidFill>
                <a:latin typeface="Arial"/>
              </a:rPr>
              <a:t>lokalt innhold / støttemekanismer</a:t>
            </a:r>
          </a:p>
        </p:txBody>
      </p:sp>
      <p:sp>
        <p:nvSpPr>
          <p:cNvPr id="9" name="TekstSylinder 8">
            <a:extLst>
              <a:ext uri="{FF2B5EF4-FFF2-40B4-BE49-F238E27FC236}">
                <a16:creationId xmlns:a16="http://schemas.microsoft.com/office/drawing/2014/main" id="{42BEE282-4368-A824-6346-A474A37511CD}"/>
              </a:ext>
            </a:extLst>
          </p:cNvPr>
          <p:cNvSpPr txBox="1"/>
          <p:nvPr/>
        </p:nvSpPr>
        <p:spPr>
          <a:xfrm>
            <a:off x="5492779" y="2116128"/>
            <a:ext cx="3249479" cy="748795"/>
          </a:xfrm>
          <a:prstGeom prst="rect">
            <a:avLst/>
          </a:prstGeom>
          <a:noFill/>
        </p:spPr>
        <p:txBody>
          <a:bodyPr wrap="none" rtlCol="0">
            <a:spAutoFit/>
          </a:bodyPr>
          <a:lstStyle/>
          <a:p>
            <a:pPr algn="ctr" defTabSz="609585"/>
            <a:r>
              <a:rPr lang="nb-NO" sz="2133" i="1" dirty="0">
                <a:solidFill>
                  <a:prstClr val="black"/>
                </a:solidFill>
                <a:latin typeface="Arial"/>
              </a:rPr>
              <a:t>Viktigheten av utdanning </a:t>
            </a:r>
            <a:br>
              <a:rPr lang="nb-NO" sz="2133" i="1" dirty="0">
                <a:solidFill>
                  <a:prstClr val="black"/>
                </a:solidFill>
                <a:latin typeface="Arial"/>
              </a:rPr>
            </a:br>
            <a:r>
              <a:rPr lang="nb-NO" sz="2133" i="1" dirty="0">
                <a:solidFill>
                  <a:prstClr val="black"/>
                </a:solidFill>
                <a:latin typeface="Arial"/>
              </a:rPr>
              <a:t>og kompetanse</a:t>
            </a:r>
          </a:p>
        </p:txBody>
      </p:sp>
      <p:sp>
        <p:nvSpPr>
          <p:cNvPr id="10" name="TekstSylinder 9">
            <a:extLst>
              <a:ext uri="{FF2B5EF4-FFF2-40B4-BE49-F238E27FC236}">
                <a16:creationId xmlns:a16="http://schemas.microsoft.com/office/drawing/2014/main" id="{080AE149-95A4-BF63-163D-087263DC0FF4}"/>
              </a:ext>
            </a:extLst>
          </p:cNvPr>
          <p:cNvSpPr txBox="1"/>
          <p:nvPr/>
        </p:nvSpPr>
        <p:spPr>
          <a:xfrm>
            <a:off x="7754071" y="2748937"/>
            <a:ext cx="3466975" cy="748795"/>
          </a:xfrm>
          <a:prstGeom prst="rect">
            <a:avLst/>
          </a:prstGeom>
          <a:noFill/>
        </p:spPr>
        <p:txBody>
          <a:bodyPr wrap="none" rtlCol="0">
            <a:spAutoFit/>
          </a:bodyPr>
          <a:lstStyle/>
          <a:p>
            <a:pPr algn="ctr" defTabSz="609585"/>
            <a:r>
              <a:rPr lang="nb-NO" sz="2133" i="1" dirty="0">
                <a:solidFill>
                  <a:prstClr val="black"/>
                </a:solidFill>
                <a:latin typeface="Arial"/>
              </a:rPr>
              <a:t>Regelverk og aktører –</a:t>
            </a:r>
            <a:br>
              <a:rPr lang="nb-NO" sz="2133" i="1" dirty="0">
                <a:solidFill>
                  <a:prstClr val="black"/>
                </a:solidFill>
                <a:latin typeface="Arial"/>
              </a:rPr>
            </a:br>
            <a:r>
              <a:rPr lang="nb-NO" sz="2133" i="1" dirty="0">
                <a:solidFill>
                  <a:prstClr val="black"/>
                </a:solidFill>
                <a:latin typeface="Arial"/>
              </a:rPr>
              <a:t>roller, ansvar og myndighet</a:t>
            </a:r>
          </a:p>
        </p:txBody>
      </p:sp>
      <p:sp>
        <p:nvSpPr>
          <p:cNvPr id="11" name="TekstSylinder 10">
            <a:extLst>
              <a:ext uri="{FF2B5EF4-FFF2-40B4-BE49-F238E27FC236}">
                <a16:creationId xmlns:a16="http://schemas.microsoft.com/office/drawing/2014/main" id="{1CAA7C0D-BF92-1068-D648-DBA6DDC68701}"/>
              </a:ext>
            </a:extLst>
          </p:cNvPr>
          <p:cNvSpPr txBox="1"/>
          <p:nvPr/>
        </p:nvSpPr>
        <p:spPr>
          <a:xfrm>
            <a:off x="4911221" y="3913241"/>
            <a:ext cx="2369558" cy="748795"/>
          </a:xfrm>
          <a:prstGeom prst="rect">
            <a:avLst/>
          </a:prstGeom>
          <a:noFill/>
        </p:spPr>
        <p:txBody>
          <a:bodyPr wrap="none" rtlCol="0">
            <a:spAutoFit/>
          </a:bodyPr>
          <a:lstStyle/>
          <a:p>
            <a:pPr algn="ctr" defTabSz="609585"/>
            <a:r>
              <a:rPr lang="nb-NO" sz="2133" i="1" dirty="0">
                <a:solidFill>
                  <a:prstClr val="black"/>
                </a:solidFill>
                <a:latin typeface="Arial"/>
              </a:rPr>
              <a:t>Førstelinjestøtte –</a:t>
            </a:r>
            <a:br>
              <a:rPr lang="nb-NO" sz="2133" i="1" dirty="0">
                <a:solidFill>
                  <a:prstClr val="black"/>
                </a:solidFill>
                <a:latin typeface="Arial"/>
              </a:rPr>
            </a:br>
            <a:r>
              <a:rPr lang="nb-NO" sz="2133" i="1" dirty="0">
                <a:solidFill>
                  <a:prstClr val="black"/>
                </a:solidFill>
                <a:latin typeface="Arial"/>
              </a:rPr>
              <a:t>hva / hvordan?</a:t>
            </a:r>
          </a:p>
        </p:txBody>
      </p:sp>
      <p:sp>
        <p:nvSpPr>
          <p:cNvPr id="12" name="TekstSylinder 11">
            <a:extLst>
              <a:ext uri="{FF2B5EF4-FFF2-40B4-BE49-F238E27FC236}">
                <a16:creationId xmlns:a16="http://schemas.microsoft.com/office/drawing/2014/main" id="{B324197D-21BF-0455-7CD5-D2BCBE5A0F42}"/>
              </a:ext>
            </a:extLst>
          </p:cNvPr>
          <p:cNvSpPr txBox="1"/>
          <p:nvPr/>
        </p:nvSpPr>
        <p:spPr>
          <a:xfrm>
            <a:off x="7498775" y="3656601"/>
            <a:ext cx="3947876" cy="748795"/>
          </a:xfrm>
          <a:prstGeom prst="rect">
            <a:avLst/>
          </a:prstGeom>
          <a:noFill/>
        </p:spPr>
        <p:txBody>
          <a:bodyPr wrap="none" rtlCol="0">
            <a:spAutoFit/>
          </a:bodyPr>
          <a:lstStyle/>
          <a:p>
            <a:pPr algn="ctr" defTabSz="609585"/>
            <a:r>
              <a:rPr lang="nb-NO" sz="2133" i="1" dirty="0">
                <a:solidFill>
                  <a:prstClr val="black"/>
                </a:solidFill>
                <a:latin typeface="Arial"/>
              </a:rPr>
              <a:t>Havvindsatsingens ‘</a:t>
            </a:r>
            <a:r>
              <a:rPr lang="nb-NO" sz="2133" i="1" dirty="0" err="1">
                <a:solidFill>
                  <a:prstClr val="black"/>
                </a:solidFill>
                <a:latin typeface="Arial"/>
              </a:rPr>
              <a:t>big</a:t>
            </a:r>
            <a:r>
              <a:rPr lang="nb-NO" sz="2133" i="1" dirty="0">
                <a:solidFill>
                  <a:prstClr val="black"/>
                </a:solidFill>
                <a:latin typeface="Arial"/>
              </a:rPr>
              <a:t> </a:t>
            </a:r>
            <a:r>
              <a:rPr lang="nb-NO" sz="2133" i="1" dirty="0" err="1">
                <a:solidFill>
                  <a:prstClr val="black"/>
                </a:solidFill>
                <a:latin typeface="Arial"/>
              </a:rPr>
              <a:t>tickets</a:t>
            </a:r>
            <a:r>
              <a:rPr lang="nb-NO" sz="2133" i="1" dirty="0">
                <a:solidFill>
                  <a:prstClr val="black"/>
                </a:solidFill>
                <a:latin typeface="Arial"/>
              </a:rPr>
              <a:t>’</a:t>
            </a:r>
            <a:br>
              <a:rPr lang="nb-NO" sz="2133" i="1" dirty="0">
                <a:solidFill>
                  <a:prstClr val="black"/>
                </a:solidFill>
                <a:latin typeface="Arial"/>
              </a:rPr>
            </a:br>
            <a:r>
              <a:rPr lang="nb-NO" sz="2133" i="1" dirty="0">
                <a:solidFill>
                  <a:prstClr val="black"/>
                </a:solidFill>
                <a:latin typeface="Arial"/>
              </a:rPr>
              <a:t>(</a:t>
            </a:r>
            <a:r>
              <a:rPr lang="nb-NO" sz="2133" i="1" dirty="0" err="1">
                <a:solidFill>
                  <a:prstClr val="black"/>
                </a:solidFill>
                <a:latin typeface="Arial"/>
              </a:rPr>
              <a:t>vs</a:t>
            </a:r>
            <a:r>
              <a:rPr lang="nb-NO" sz="2133" i="1" dirty="0">
                <a:solidFill>
                  <a:prstClr val="black"/>
                </a:solidFill>
                <a:latin typeface="Arial"/>
              </a:rPr>
              <a:t> elbil satsing / batterier, etc.)</a:t>
            </a:r>
          </a:p>
        </p:txBody>
      </p:sp>
      <p:sp>
        <p:nvSpPr>
          <p:cNvPr id="13" name="TekstSylinder 12">
            <a:extLst>
              <a:ext uri="{FF2B5EF4-FFF2-40B4-BE49-F238E27FC236}">
                <a16:creationId xmlns:a16="http://schemas.microsoft.com/office/drawing/2014/main" id="{CBE98FEE-B4C0-4140-E07A-B34F0B8050E8}"/>
              </a:ext>
            </a:extLst>
          </p:cNvPr>
          <p:cNvSpPr txBox="1"/>
          <p:nvPr/>
        </p:nvSpPr>
        <p:spPr>
          <a:xfrm>
            <a:off x="6329585" y="4844521"/>
            <a:ext cx="4196982" cy="748795"/>
          </a:xfrm>
          <a:prstGeom prst="rect">
            <a:avLst/>
          </a:prstGeom>
          <a:noFill/>
        </p:spPr>
        <p:txBody>
          <a:bodyPr wrap="none" rtlCol="0">
            <a:spAutoFit/>
          </a:bodyPr>
          <a:lstStyle/>
          <a:p>
            <a:pPr algn="ctr" defTabSz="609585"/>
            <a:r>
              <a:rPr lang="nb-NO" sz="2133" i="1" dirty="0">
                <a:solidFill>
                  <a:prstClr val="black"/>
                </a:solidFill>
                <a:latin typeface="Arial"/>
              </a:rPr>
              <a:t>Enhetlig og kraftfull posisjonering</a:t>
            </a:r>
            <a:br>
              <a:rPr lang="nb-NO" sz="2133" i="1" dirty="0">
                <a:solidFill>
                  <a:prstClr val="black"/>
                </a:solidFill>
                <a:latin typeface="Arial"/>
              </a:rPr>
            </a:br>
            <a:r>
              <a:rPr lang="nb-NO" sz="2133" i="1" dirty="0">
                <a:solidFill>
                  <a:prstClr val="black"/>
                </a:solidFill>
                <a:latin typeface="Arial"/>
              </a:rPr>
              <a:t>(</a:t>
            </a:r>
            <a:r>
              <a:rPr lang="nb-NO" sz="2133" i="1" dirty="0" err="1">
                <a:solidFill>
                  <a:prstClr val="black"/>
                </a:solidFill>
                <a:latin typeface="Arial"/>
              </a:rPr>
              <a:t>i.e</a:t>
            </a:r>
            <a:r>
              <a:rPr lang="nb-NO" sz="2133" i="1" dirty="0">
                <a:solidFill>
                  <a:prstClr val="black"/>
                </a:solidFill>
                <a:latin typeface="Arial"/>
              </a:rPr>
              <a:t> ‘landslaget’ mot 20xx)</a:t>
            </a:r>
          </a:p>
        </p:txBody>
      </p:sp>
    </p:spTree>
    <p:extLst>
      <p:ext uri="{BB962C8B-B14F-4D97-AF65-F5344CB8AC3E}">
        <p14:creationId xmlns:p14="http://schemas.microsoft.com/office/powerpoint/2010/main" val="21031296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E8F32A-1FB9-E7FC-C6E7-6DF57837FFCD}"/>
              </a:ext>
            </a:extLst>
          </p:cNvPr>
          <p:cNvSpPr>
            <a:spLocks noGrp="1"/>
          </p:cNvSpPr>
          <p:nvPr>
            <p:ph type="ctrTitle"/>
          </p:nvPr>
        </p:nvSpPr>
        <p:spPr/>
        <p:txBody>
          <a:bodyPr/>
          <a:lstStyle/>
          <a:p>
            <a:r>
              <a:rPr lang="nb-NO" dirty="0"/>
              <a:t>Samarbeidsforum Havvind</a:t>
            </a:r>
          </a:p>
        </p:txBody>
      </p:sp>
      <p:sp>
        <p:nvSpPr>
          <p:cNvPr id="3" name="Undertittel 2">
            <a:extLst>
              <a:ext uri="{FF2B5EF4-FFF2-40B4-BE49-F238E27FC236}">
                <a16:creationId xmlns:a16="http://schemas.microsoft.com/office/drawing/2014/main" id="{B0F5D3BE-CA6D-7791-6881-5A94C1CB64AF}"/>
              </a:ext>
            </a:extLst>
          </p:cNvPr>
          <p:cNvSpPr>
            <a:spLocks noGrp="1"/>
          </p:cNvSpPr>
          <p:nvPr>
            <p:ph type="subTitle" idx="1"/>
          </p:nvPr>
        </p:nvSpPr>
        <p:spPr/>
        <p:txBody>
          <a:bodyPr>
            <a:normAutofit fontScale="85000" lnSpcReduction="20000"/>
          </a:bodyPr>
          <a:lstStyle/>
          <a:p>
            <a:endParaRPr lang="nb-NO" dirty="0"/>
          </a:p>
          <a:p>
            <a:pPr lvl="0"/>
            <a:r>
              <a:rPr lang="nb-NO" dirty="0"/>
              <a:t>Temagruppe 3: Forskning, teknologiutvikling og kompetanse</a:t>
            </a:r>
          </a:p>
          <a:p>
            <a:endParaRPr lang="nb-NO" dirty="0"/>
          </a:p>
          <a:p>
            <a:endParaRPr lang="nb-NO" dirty="0"/>
          </a:p>
        </p:txBody>
      </p:sp>
    </p:spTree>
    <p:extLst>
      <p:ext uri="{BB962C8B-B14F-4D97-AF65-F5344CB8AC3E}">
        <p14:creationId xmlns:p14="http://schemas.microsoft.com/office/powerpoint/2010/main" val="4077961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p:nvPr>
        </p:nvSpPr>
        <p:spPr>
          <a:xfrm>
            <a:off x="609599" y="1344000"/>
            <a:ext cx="11403980" cy="1846243"/>
          </a:xfrm>
        </p:spPr>
        <p:txBody>
          <a:bodyPr>
            <a:noAutofit/>
          </a:bodyPr>
          <a:lstStyle/>
          <a:p>
            <a:pPr algn="ctr"/>
            <a:r>
              <a:rPr lang="en-US" sz="6400" dirty="0" err="1">
                <a:latin typeface="Arial" panose="020B0604020202020204" pitchFamily="34" charset="0"/>
                <a:ea typeface="DengXian" panose="02010600030101010101" pitchFamily="2" charset="-122"/>
              </a:rPr>
              <a:t>Leveransemodeller</a:t>
            </a:r>
            <a:r>
              <a:rPr lang="en-US" sz="6400" dirty="0">
                <a:latin typeface="Arial" panose="020B0604020202020204" pitchFamily="34" charset="0"/>
                <a:ea typeface="DengXian" panose="02010600030101010101" pitchFamily="2" charset="-122"/>
              </a:rPr>
              <a:t> og entry </a:t>
            </a:r>
            <a:r>
              <a:rPr lang="en-US" sz="6400" dirty="0" err="1">
                <a:latin typeface="Arial" panose="020B0604020202020204" pitchFamily="34" charset="0"/>
                <a:ea typeface="DengXian" panose="02010600030101010101" pitchFamily="2" charset="-122"/>
              </a:rPr>
              <a:t>programmet</a:t>
            </a:r>
            <a:endParaRPr lang="nb-NO" sz="6400" dirty="0"/>
          </a:p>
        </p:txBody>
      </p:sp>
    </p:spTree>
    <p:extLst>
      <p:ext uri="{BB962C8B-B14F-4D97-AF65-F5344CB8AC3E}">
        <p14:creationId xmlns:p14="http://schemas.microsoft.com/office/powerpoint/2010/main" val="1220310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52B2689-3182-48FD-AC3D-B3A1194CB5A7}"/>
              </a:ext>
            </a:extLst>
          </p:cNvPr>
          <p:cNvSpPr>
            <a:spLocks noGrp="1"/>
          </p:cNvSpPr>
          <p:nvPr>
            <p:ph type="body" sz="quarter" idx="13"/>
          </p:nvPr>
        </p:nvSpPr>
        <p:spPr/>
        <p:txBody>
          <a:bodyPr/>
          <a:lstStyle/>
          <a:p>
            <a:endParaRPr lang="en-GB" dirty="0"/>
          </a:p>
        </p:txBody>
      </p:sp>
      <p:sp>
        <p:nvSpPr>
          <p:cNvPr id="5" name="Title 4">
            <a:extLst>
              <a:ext uri="{FF2B5EF4-FFF2-40B4-BE49-F238E27FC236}">
                <a16:creationId xmlns:a16="http://schemas.microsoft.com/office/drawing/2014/main" id="{D6663F1C-8D73-4BFA-AA69-204D400F597D}"/>
              </a:ext>
            </a:extLst>
          </p:cNvPr>
          <p:cNvSpPr>
            <a:spLocks noGrp="1"/>
          </p:cNvSpPr>
          <p:nvPr>
            <p:ph type="title" idx="4294967295"/>
          </p:nvPr>
        </p:nvSpPr>
        <p:spPr>
          <a:xfrm>
            <a:off x="888570" y="353144"/>
            <a:ext cx="8453967" cy="933449"/>
          </a:xfrm>
        </p:spPr>
        <p:txBody>
          <a:bodyPr>
            <a:noAutofit/>
          </a:bodyPr>
          <a:lstStyle/>
          <a:p>
            <a:r>
              <a:rPr lang="nb-NO" sz="3867" b="1" dirty="0">
                <a:solidFill>
                  <a:srgbClr val="6BA4B8"/>
                </a:solidFill>
              </a:rPr>
              <a:t>Dette er en gigamulighet</a:t>
            </a:r>
          </a:p>
        </p:txBody>
      </p:sp>
      <p:pic>
        <p:nvPicPr>
          <p:cNvPr id="2" name="Bilde 15" descr="NI-logo-RGB.png">
            <a:extLst>
              <a:ext uri="{FF2B5EF4-FFF2-40B4-BE49-F238E27FC236}">
                <a16:creationId xmlns:a16="http://schemas.microsoft.com/office/drawing/2014/main" id="{606D2F7B-B0B0-31F9-3E64-2689863E38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59545" y="469542"/>
            <a:ext cx="2423964" cy="510228"/>
          </a:xfrm>
          <a:prstGeom prst="rect">
            <a:avLst/>
          </a:prstGeom>
        </p:spPr>
      </p:pic>
      <p:sp>
        <p:nvSpPr>
          <p:cNvPr id="3" name="Rektangel 4">
            <a:extLst>
              <a:ext uri="{FF2B5EF4-FFF2-40B4-BE49-F238E27FC236}">
                <a16:creationId xmlns:a16="http://schemas.microsoft.com/office/drawing/2014/main" id="{75FAA8A7-016F-7B25-FA70-40C702CEEB41}"/>
              </a:ext>
            </a:extLst>
          </p:cNvPr>
          <p:cNvSpPr/>
          <p:nvPr/>
        </p:nvSpPr>
        <p:spPr>
          <a:xfrm>
            <a:off x="2" y="0"/>
            <a:ext cx="217588" cy="6858000"/>
          </a:xfrm>
          <a:prstGeom prst="rect">
            <a:avLst/>
          </a:prstGeom>
          <a:solidFill>
            <a:srgbClr val="6BA4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nb-NO" sz="2400">
              <a:solidFill>
                <a:prstClr val="white"/>
              </a:solidFill>
              <a:latin typeface="Arial"/>
            </a:endParaRPr>
          </a:p>
        </p:txBody>
      </p:sp>
      <p:pic>
        <p:nvPicPr>
          <p:cNvPr id="4" name="Picture 3">
            <a:extLst>
              <a:ext uri="{FF2B5EF4-FFF2-40B4-BE49-F238E27FC236}">
                <a16:creationId xmlns:a16="http://schemas.microsoft.com/office/drawing/2014/main" id="{9C2E5F93-451F-B50A-7080-BE25ECD22C6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12165" y="1388443"/>
            <a:ext cx="3733484" cy="3229863"/>
          </a:xfrm>
          <a:prstGeom prst="rect">
            <a:avLst/>
          </a:prstGeom>
          <a:noFill/>
        </p:spPr>
      </p:pic>
      <p:pic>
        <p:nvPicPr>
          <p:cNvPr id="6" name="Picture 5">
            <a:extLst>
              <a:ext uri="{FF2B5EF4-FFF2-40B4-BE49-F238E27FC236}">
                <a16:creationId xmlns:a16="http://schemas.microsoft.com/office/drawing/2014/main" id="{368B2B73-BDF8-308B-AAF4-82962BC6D08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1991" y="1388443"/>
            <a:ext cx="3733484" cy="3229863"/>
          </a:xfrm>
          <a:prstGeom prst="rect">
            <a:avLst/>
          </a:prstGeom>
          <a:noFill/>
        </p:spPr>
      </p:pic>
      <p:pic>
        <p:nvPicPr>
          <p:cNvPr id="7" name="Picture 6">
            <a:extLst>
              <a:ext uri="{FF2B5EF4-FFF2-40B4-BE49-F238E27FC236}">
                <a16:creationId xmlns:a16="http://schemas.microsoft.com/office/drawing/2014/main" id="{663154A1-11E2-7DF2-0795-A3C97252386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95571" y="1388442"/>
            <a:ext cx="3229863" cy="3229863"/>
          </a:xfrm>
          <a:prstGeom prst="rect">
            <a:avLst/>
          </a:prstGeom>
        </p:spPr>
      </p:pic>
      <p:sp>
        <p:nvSpPr>
          <p:cNvPr id="8" name="TextBox 7">
            <a:extLst>
              <a:ext uri="{FF2B5EF4-FFF2-40B4-BE49-F238E27FC236}">
                <a16:creationId xmlns:a16="http://schemas.microsoft.com/office/drawing/2014/main" id="{E952BE78-3C72-C04C-23DC-D68551B06C2E}"/>
              </a:ext>
            </a:extLst>
          </p:cNvPr>
          <p:cNvSpPr txBox="1"/>
          <p:nvPr/>
        </p:nvSpPr>
        <p:spPr>
          <a:xfrm>
            <a:off x="8595571" y="4331047"/>
            <a:ext cx="3018348" cy="194990"/>
          </a:xfrm>
          <a:prstGeom prst="rect">
            <a:avLst/>
          </a:prstGeom>
          <a:noFill/>
        </p:spPr>
        <p:txBody>
          <a:bodyPr wrap="square" rtlCol="0">
            <a:spAutoFit/>
          </a:bodyPr>
          <a:lstStyle/>
          <a:p>
            <a:pPr defTabSz="609585"/>
            <a:r>
              <a:rPr lang="en-GB" sz="667" b="1" dirty="0">
                <a:solidFill>
                  <a:prstClr val="white"/>
                </a:solidFill>
                <a:latin typeface="Arial"/>
              </a:rPr>
              <a:t>Courtesy of Aker Offshore Wind, Principle Power and Aker Solutions</a:t>
            </a:r>
          </a:p>
        </p:txBody>
      </p:sp>
      <p:sp>
        <p:nvSpPr>
          <p:cNvPr id="9" name="Title 4">
            <a:extLst>
              <a:ext uri="{FF2B5EF4-FFF2-40B4-BE49-F238E27FC236}">
                <a16:creationId xmlns:a16="http://schemas.microsoft.com/office/drawing/2014/main" id="{D8DBB126-446D-48F3-A5D5-630CFDE2A86D}"/>
              </a:ext>
            </a:extLst>
          </p:cNvPr>
          <p:cNvSpPr txBox="1">
            <a:spLocks/>
          </p:cNvSpPr>
          <p:nvPr/>
        </p:nvSpPr>
        <p:spPr>
          <a:xfrm>
            <a:off x="541991" y="4822001"/>
            <a:ext cx="11283443" cy="932339"/>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377"/>
            <a:r>
              <a:rPr lang="nb-NO" sz="3200" b="1" dirty="0">
                <a:solidFill>
                  <a:prstClr val="black"/>
                </a:solidFill>
                <a:latin typeface="Calibri" panose="020F0502020204030204" pitchFamily="34" charset="0"/>
              </a:rPr>
              <a:t>En kraftfull satsing på forskning, teknologiutvikling og kompetanse er en nøkkel for å lykkes</a:t>
            </a:r>
            <a:endParaRPr lang="nb-NO" sz="3200" b="1"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60970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663F1C-8D73-4BFA-AA69-204D400F597D}"/>
              </a:ext>
            </a:extLst>
          </p:cNvPr>
          <p:cNvSpPr>
            <a:spLocks noGrp="1"/>
          </p:cNvSpPr>
          <p:nvPr>
            <p:ph type="title"/>
          </p:nvPr>
        </p:nvSpPr>
        <p:spPr/>
        <p:txBody>
          <a:bodyPr>
            <a:noAutofit/>
          </a:bodyPr>
          <a:lstStyle/>
          <a:p>
            <a:r>
              <a:rPr lang="nb-NO" sz="3867" dirty="0"/>
              <a:t>Temagruppe 3: Forskning, teknologiutvikling og kompetanse</a:t>
            </a:r>
          </a:p>
        </p:txBody>
      </p:sp>
      <p:sp>
        <p:nvSpPr>
          <p:cNvPr id="3" name="Content Placeholder 2">
            <a:extLst>
              <a:ext uri="{FF2B5EF4-FFF2-40B4-BE49-F238E27FC236}">
                <a16:creationId xmlns:a16="http://schemas.microsoft.com/office/drawing/2014/main" id="{35C3961A-47BD-4860-B579-359CE01AA062}"/>
              </a:ext>
            </a:extLst>
          </p:cNvPr>
          <p:cNvSpPr>
            <a:spLocks noGrp="1"/>
          </p:cNvSpPr>
          <p:nvPr>
            <p:ph idx="1"/>
          </p:nvPr>
        </p:nvSpPr>
        <p:spPr/>
        <p:txBody>
          <a:bodyPr>
            <a:noAutofit/>
          </a:bodyPr>
          <a:lstStyle/>
          <a:p>
            <a:pPr marL="419090" indent="-342891" defTabSz="914377" fontAlgn="base">
              <a:lnSpc>
                <a:spcPct val="90000"/>
              </a:lnSpc>
              <a:spcBef>
                <a:spcPct val="0"/>
              </a:spcBef>
              <a:spcAft>
                <a:spcPct val="0"/>
              </a:spcAft>
              <a:buFont typeface="Wingdings" panose="05000000000000000000" pitchFamily="2" charset="2"/>
              <a:buChar char="§"/>
            </a:pPr>
            <a:r>
              <a:rPr lang="nb-NO" sz="2133" dirty="0">
                <a:solidFill>
                  <a:prstClr val="black"/>
                </a:solidFill>
                <a:latin typeface="Calibri" panose="020F0502020204030204" pitchFamily="34" charset="0"/>
                <a:cs typeface="Calibri" panose="020F0502020204030204" pitchFamily="34" charset="0"/>
              </a:rPr>
              <a:t>Bredt sammensatt arbeidsgruppe fra forskning og industri</a:t>
            </a:r>
          </a:p>
          <a:p>
            <a:pPr marL="419090" indent="-342891" defTabSz="914377" fontAlgn="base">
              <a:lnSpc>
                <a:spcPct val="90000"/>
              </a:lnSpc>
              <a:spcBef>
                <a:spcPct val="0"/>
              </a:spcBef>
              <a:spcAft>
                <a:spcPct val="0"/>
              </a:spcAft>
              <a:buFont typeface="Wingdings" panose="05000000000000000000" pitchFamily="2" charset="2"/>
              <a:buChar char="§"/>
            </a:pPr>
            <a:endParaRPr lang="nb-NO" sz="2133" dirty="0">
              <a:solidFill>
                <a:prstClr val="black"/>
              </a:solidFill>
              <a:latin typeface="Calibri" panose="020F0502020204030204" pitchFamily="34" charset="0"/>
              <a:cs typeface="Calibri" panose="020F0502020204030204" pitchFamily="34" charset="0"/>
            </a:endParaRPr>
          </a:p>
          <a:p>
            <a:pPr marL="419090" indent="-342891" defTabSz="914377" fontAlgn="base">
              <a:lnSpc>
                <a:spcPct val="90000"/>
              </a:lnSpc>
              <a:spcBef>
                <a:spcPct val="0"/>
              </a:spcBef>
              <a:spcAft>
                <a:spcPct val="0"/>
              </a:spcAft>
              <a:buFont typeface="Wingdings" panose="05000000000000000000" pitchFamily="2" charset="2"/>
              <a:buChar char="§"/>
            </a:pPr>
            <a:r>
              <a:rPr lang="nb-NO" sz="2133" dirty="0">
                <a:solidFill>
                  <a:prstClr val="black"/>
                </a:solidFill>
                <a:latin typeface="Calibri" panose="020F0502020204030204" pitchFamily="34" charset="0"/>
                <a:cs typeface="Calibri" panose="020F0502020204030204" pitchFamily="34" charset="0"/>
              </a:rPr>
              <a:t>Månedlige møter i arbeidsgruppe </a:t>
            </a:r>
          </a:p>
          <a:p>
            <a:pPr marL="419090" indent="-342891" defTabSz="914377" fontAlgn="base">
              <a:lnSpc>
                <a:spcPct val="90000"/>
              </a:lnSpc>
              <a:spcBef>
                <a:spcPct val="0"/>
              </a:spcBef>
              <a:spcAft>
                <a:spcPct val="0"/>
              </a:spcAft>
              <a:buFont typeface="Wingdings" panose="05000000000000000000" pitchFamily="2" charset="2"/>
              <a:buChar char="§"/>
            </a:pPr>
            <a:endParaRPr lang="nb-NO" sz="2133" dirty="0">
              <a:solidFill>
                <a:prstClr val="black"/>
              </a:solidFill>
              <a:latin typeface="Calibri" panose="020F0502020204030204" pitchFamily="34" charset="0"/>
              <a:cs typeface="Calibri" panose="020F0502020204030204" pitchFamily="34" charset="0"/>
            </a:endParaRPr>
          </a:p>
          <a:p>
            <a:pPr marL="419090" indent="-342891" defTabSz="914377" fontAlgn="base">
              <a:lnSpc>
                <a:spcPct val="90000"/>
              </a:lnSpc>
              <a:spcBef>
                <a:spcPct val="0"/>
              </a:spcBef>
              <a:spcAft>
                <a:spcPct val="0"/>
              </a:spcAft>
              <a:buFont typeface="Wingdings" panose="05000000000000000000" pitchFamily="2" charset="2"/>
              <a:buChar char="§"/>
            </a:pPr>
            <a:r>
              <a:rPr lang="nb-NO" sz="2133" dirty="0">
                <a:solidFill>
                  <a:prstClr val="black"/>
                </a:solidFill>
                <a:latin typeface="Calibri" panose="020F0502020204030204" pitchFamily="34" charset="0"/>
                <a:cs typeface="Calibri" panose="020F0502020204030204" pitchFamily="34" charset="0"/>
              </a:rPr>
              <a:t>Dialog med større gruppe stakeholders med halvårsvise </a:t>
            </a:r>
            <a:r>
              <a:rPr lang="nb-NO" sz="2133" dirty="0" err="1">
                <a:solidFill>
                  <a:prstClr val="black"/>
                </a:solidFill>
                <a:latin typeface="Calibri" panose="020F0502020204030204" pitchFamily="34" charset="0"/>
                <a:cs typeface="Calibri" panose="020F0502020204030204" pitchFamily="34" charset="0"/>
              </a:rPr>
              <a:t>webmøter</a:t>
            </a:r>
            <a:endParaRPr lang="nb-NO" sz="2133" dirty="0">
              <a:solidFill>
                <a:prstClr val="black"/>
              </a:solidFill>
              <a:latin typeface="Calibri" panose="020F0502020204030204" pitchFamily="34" charset="0"/>
              <a:cs typeface="Calibri" panose="020F0502020204030204" pitchFamily="34" charset="0"/>
            </a:endParaRPr>
          </a:p>
          <a:p>
            <a:pPr marL="419090" indent="-342891" defTabSz="914377" fontAlgn="base">
              <a:lnSpc>
                <a:spcPct val="90000"/>
              </a:lnSpc>
              <a:spcBef>
                <a:spcPct val="0"/>
              </a:spcBef>
              <a:spcAft>
                <a:spcPct val="0"/>
              </a:spcAft>
              <a:buFont typeface="Wingdings" panose="05000000000000000000" pitchFamily="2" charset="2"/>
              <a:buChar char="§"/>
            </a:pPr>
            <a:endParaRPr lang="nb-NO" sz="2133" dirty="0">
              <a:solidFill>
                <a:prstClr val="black"/>
              </a:solidFill>
              <a:latin typeface="Calibri" panose="020F0502020204030204" pitchFamily="34" charset="0"/>
              <a:cs typeface="Calibri" panose="020F0502020204030204" pitchFamily="34" charset="0"/>
            </a:endParaRPr>
          </a:p>
          <a:p>
            <a:pPr marL="419090" indent="-342891" defTabSz="914377" fontAlgn="base">
              <a:lnSpc>
                <a:spcPct val="90000"/>
              </a:lnSpc>
              <a:spcBef>
                <a:spcPct val="0"/>
              </a:spcBef>
              <a:spcAft>
                <a:spcPct val="0"/>
              </a:spcAft>
              <a:buFont typeface="Wingdings" panose="05000000000000000000" pitchFamily="2" charset="2"/>
              <a:buChar char="§"/>
            </a:pPr>
            <a:r>
              <a:rPr lang="nb-NO" sz="2133" dirty="0">
                <a:solidFill>
                  <a:prstClr val="black"/>
                </a:solidFill>
                <a:latin typeface="Calibri" panose="020F0502020204030204" pitchFamily="34" charset="0"/>
                <a:cs typeface="Calibri" panose="020F0502020204030204" pitchFamily="34" charset="0"/>
              </a:rPr>
              <a:t>Vi vil jobbe med utarbeidelse av konkrete råd innen forskning, teknologiutvikling og kompetanse for å lykkes med a) utbygging og drift av havvind i Norge og b) utvikling av en kraftfull norsk leverandørindustri med stor eksport til Europa og resten av verden</a:t>
            </a:r>
          </a:p>
          <a:p>
            <a:pPr marL="419090" indent="-342891" defTabSz="914377" fontAlgn="base">
              <a:lnSpc>
                <a:spcPct val="90000"/>
              </a:lnSpc>
              <a:spcBef>
                <a:spcPct val="0"/>
              </a:spcBef>
              <a:spcAft>
                <a:spcPct val="0"/>
              </a:spcAft>
              <a:buFont typeface="Wingdings" panose="05000000000000000000" pitchFamily="2" charset="2"/>
              <a:buChar char="§"/>
            </a:pPr>
            <a:endParaRPr lang="nb-NO" sz="2133" dirty="0">
              <a:solidFill>
                <a:prstClr val="black"/>
              </a:solidFill>
              <a:latin typeface="Calibri" panose="020F0502020204030204" pitchFamily="34" charset="0"/>
              <a:cs typeface="Calibri" panose="020F0502020204030204" pitchFamily="34" charset="0"/>
            </a:endParaRPr>
          </a:p>
          <a:p>
            <a:pPr marL="419090" indent="-342891" defTabSz="914377" fontAlgn="base">
              <a:lnSpc>
                <a:spcPct val="90000"/>
              </a:lnSpc>
              <a:spcBef>
                <a:spcPct val="0"/>
              </a:spcBef>
              <a:spcAft>
                <a:spcPct val="0"/>
              </a:spcAft>
              <a:buFont typeface="Wingdings" panose="05000000000000000000" pitchFamily="2" charset="2"/>
              <a:buChar char="§"/>
            </a:pPr>
            <a:r>
              <a:rPr lang="nb-NO" sz="2133" dirty="0">
                <a:solidFill>
                  <a:prstClr val="black"/>
                </a:solidFill>
                <a:latin typeface="Calibri" panose="020F0502020204030204" pitchFamily="34" charset="0"/>
                <a:cs typeface="Calibri" panose="020F0502020204030204" pitchFamily="34" charset="0"/>
              </a:rPr>
              <a:t>Første milepel er å gi innspill til lisensgrunnlag for havvindutbygging</a:t>
            </a:r>
          </a:p>
          <a:p>
            <a:pPr marL="285744" indent="-285744">
              <a:buClr>
                <a:srgbClr val="000000"/>
              </a:buClr>
              <a:buFont typeface="Wingdings" panose="05000000000000000000" pitchFamily="2" charset="2"/>
              <a:buChar char="§"/>
            </a:pPr>
            <a:endParaRPr lang="nb-NO" sz="2667" dirty="0">
              <a:solidFill>
                <a:prstClr val="black"/>
              </a:solidFill>
              <a:latin typeface="Calibri" panose="020F0502020204030204" pitchFamily="34" charset="0"/>
            </a:endParaRPr>
          </a:p>
          <a:p>
            <a:pPr marL="285744" indent="-285744">
              <a:buClr>
                <a:srgbClr val="000000"/>
              </a:buClr>
              <a:buFont typeface="Wingdings" panose="05000000000000000000" pitchFamily="2" charset="2"/>
              <a:buChar char="§"/>
            </a:pPr>
            <a:endParaRPr lang="nb-NO" sz="2667" dirty="0">
              <a:solidFill>
                <a:prstClr val="black"/>
              </a:solidFill>
              <a:latin typeface="Calibri" panose="020F0502020204030204" pitchFamily="34" charset="0"/>
            </a:endParaRPr>
          </a:p>
        </p:txBody>
      </p:sp>
      <p:sp>
        <p:nvSpPr>
          <p:cNvPr id="7" name="Text Placeholder 6">
            <a:extLst>
              <a:ext uri="{FF2B5EF4-FFF2-40B4-BE49-F238E27FC236}">
                <a16:creationId xmlns:a16="http://schemas.microsoft.com/office/drawing/2014/main" id="{5E781C34-4C63-4787-A410-BCF759EDCCC2}"/>
              </a:ext>
            </a:extLst>
          </p:cNvPr>
          <p:cNvSpPr>
            <a:spLocks noGrp="1"/>
          </p:cNvSpPr>
          <p:nvPr>
            <p:ph type="body" sz="quarter" idx="13"/>
          </p:nvPr>
        </p:nvSpPr>
        <p:spPr/>
        <p:txBody>
          <a:bodyPr/>
          <a:lstStyle/>
          <a:p>
            <a:endParaRPr lang="en-GB"/>
          </a:p>
        </p:txBody>
      </p:sp>
      <p:pic>
        <p:nvPicPr>
          <p:cNvPr id="2" name="Bilde 15" descr="NI-logo-RGB.png">
            <a:extLst>
              <a:ext uri="{FF2B5EF4-FFF2-40B4-BE49-F238E27FC236}">
                <a16:creationId xmlns:a16="http://schemas.microsoft.com/office/drawing/2014/main" id="{1FDE967A-FB41-0F49-43CE-23BA78C16C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59545" y="469542"/>
            <a:ext cx="2423964" cy="510228"/>
          </a:xfrm>
          <a:prstGeom prst="rect">
            <a:avLst/>
          </a:prstGeom>
        </p:spPr>
      </p:pic>
      <p:sp>
        <p:nvSpPr>
          <p:cNvPr id="4" name="Rektangel 4">
            <a:extLst>
              <a:ext uri="{FF2B5EF4-FFF2-40B4-BE49-F238E27FC236}">
                <a16:creationId xmlns:a16="http://schemas.microsoft.com/office/drawing/2014/main" id="{75F69AD3-8EF6-B060-4B2C-CB9228F5E984}"/>
              </a:ext>
            </a:extLst>
          </p:cNvPr>
          <p:cNvSpPr/>
          <p:nvPr/>
        </p:nvSpPr>
        <p:spPr>
          <a:xfrm>
            <a:off x="2" y="0"/>
            <a:ext cx="217588" cy="6858000"/>
          </a:xfrm>
          <a:prstGeom prst="rect">
            <a:avLst/>
          </a:prstGeom>
          <a:solidFill>
            <a:srgbClr val="6BA4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nb-NO" sz="2400">
              <a:solidFill>
                <a:prstClr val="white"/>
              </a:solidFill>
              <a:latin typeface="Arial"/>
            </a:endParaRPr>
          </a:p>
        </p:txBody>
      </p:sp>
    </p:spTree>
    <p:extLst>
      <p:ext uri="{BB962C8B-B14F-4D97-AF65-F5344CB8AC3E}">
        <p14:creationId xmlns:p14="http://schemas.microsoft.com/office/powerpoint/2010/main" val="14893035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5" descr="NI-logo-RGB.png">
            <a:extLst>
              <a:ext uri="{FF2B5EF4-FFF2-40B4-BE49-F238E27FC236}">
                <a16:creationId xmlns:a16="http://schemas.microsoft.com/office/drawing/2014/main" id="{E7DF4979-D38B-0425-7B4C-47956AD0F0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59545" y="469542"/>
            <a:ext cx="2423964" cy="510228"/>
          </a:xfrm>
          <a:prstGeom prst="rect">
            <a:avLst/>
          </a:prstGeom>
        </p:spPr>
      </p:pic>
      <p:sp>
        <p:nvSpPr>
          <p:cNvPr id="3" name="Rektangel 4">
            <a:extLst>
              <a:ext uri="{FF2B5EF4-FFF2-40B4-BE49-F238E27FC236}">
                <a16:creationId xmlns:a16="http://schemas.microsoft.com/office/drawing/2014/main" id="{8311E01F-1373-1CF4-1C45-68B5C46526E8}"/>
              </a:ext>
            </a:extLst>
          </p:cNvPr>
          <p:cNvSpPr/>
          <p:nvPr/>
        </p:nvSpPr>
        <p:spPr>
          <a:xfrm>
            <a:off x="2" y="0"/>
            <a:ext cx="217588" cy="6858000"/>
          </a:xfrm>
          <a:prstGeom prst="rect">
            <a:avLst/>
          </a:prstGeom>
          <a:solidFill>
            <a:srgbClr val="6BA4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nb-NO" sz="2400">
              <a:solidFill>
                <a:prstClr val="white"/>
              </a:solidFill>
              <a:latin typeface="Arial"/>
            </a:endParaRPr>
          </a:p>
        </p:txBody>
      </p:sp>
      <p:sp>
        <p:nvSpPr>
          <p:cNvPr id="5" name="Title 4">
            <a:extLst>
              <a:ext uri="{FF2B5EF4-FFF2-40B4-BE49-F238E27FC236}">
                <a16:creationId xmlns:a16="http://schemas.microsoft.com/office/drawing/2014/main" id="{2E66819A-2B9F-4D53-9FA1-69F30B9DD6AF}"/>
              </a:ext>
            </a:extLst>
          </p:cNvPr>
          <p:cNvSpPr>
            <a:spLocks noGrp="1"/>
          </p:cNvSpPr>
          <p:nvPr>
            <p:ph type="title"/>
          </p:nvPr>
        </p:nvSpPr>
        <p:spPr/>
        <p:txBody>
          <a:bodyPr/>
          <a:lstStyle/>
          <a:p>
            <a:r>
              <a:rPr lang="nb-NO" dirty="0"/>
              <a:t>Innspill til lisensgrunnlaget</a:t>
            </a:r>
            <a:endParaRPr lang="en-GB" dirty="0"/>
          </a:p>
        </p:txBody>
      </p:sp>
      <p:sp>
        <p:nvSpPr>
          <p:cNvPr id="8" name="Content Placeholder 7">
            <a:extLst>
              <a:ext uri="{FF2B5EF4-FFF2-40B4-BE49-F238E27FC236}">
                <a16:creationId xmlns:a16="http://schemas.microsoft.com/office/drawing/2014/main" id="{0F507FE3-5B5B-41D5-BD8B-0CF33AE11CF1}"/>
              </a:ext>
            </a:extLst>
          </p:cNvPr>
          <p:cNvSpPr>
            <a:spLocks noGrp="1"/>
          </p:cNvSpPr>
          <p:nvPr>
            <p:ph idx="1"/>
          </p:nvPr>
        </p:nvSpPr>
        <p:spPr>
          <a:xfrm>
            <a:off x="775748" y="1616297"/>
            <a:ext cx="10835033" cy="4659616"/>
          </a:xfrm>
        </p:spPr>
        <p:txBody>
          <a:bodyPr>
            <a:normAutofit fontScale="92500" lnSpcReduction="20000"/>
          </a:bodyPr>
          <a:lstStyle/>
          <a:p>
            <a:pPr marL="0" indent="0" defTabSz="914377" fontAlgn="base">
              <a:spcBef>
                <a:spcPct val="0"/>
              </a:spcBef>
              <a:spcAft>
                <a:spcPct val="0"/>
              </a:spcAft>
              <a:buNone/>
            </a:pPr>
            <a:r>
              <a:rPr lang="nb-NO" sz="2267" dirty="0">
                <a:solidFill>
                  <a:prstClr val="black"/>
                </a:solidFill>
                <a:latin typeface="Calibri" panose="020F0502020204030204" pitchFamily="34" charset="0"/>
                <a:ea typeface="Times New Roman" panose="02020603050405020304" pitchFamily="18" charset="0"/>
                <a:cs typeface="Calibri" panose="020F0502020204030204" pitchFamily="34" charset="0"/>
              </a:rPr>
              <a:t>I lisensgrunnlaget for havvind bør det legges inn føringer som bidrar til en kraftfull satsing på forskning, teknologiutvikling og kompetanse. Satsingen bør innrettes så den bidrar til: </a:t>
            </a:r>
          </a:p>
          <a:p>
            <a:pPr marL="952476" lvl="1" indent="-342891" defTabSz="914377" fontAlgn="base">
              <a:spcBef>
                <a:spcPct val="0"/>
              </a:spcBef>
              <a:spcAft>
                <a:spcPct val="0"/>
              </a:spcAft>
              <a:buFont typeface="Wingdings" panose="05000000000000000000" pitchFamily="2" charset="2"/>
              <a:buChar char="§"/>
            </a:pPr>
            <a:r>
              <a:rPr lang="nb-NO" sz="2267" dirty="0">
                <a:solidFill>
                  <a:prstClr val="black"/>
                </a:solidFill>
                <a:latin typeface="Calibri" panose="020F0502020204030204" pitchFamily="34" charset="0"/>
                <a:ea typeface="Times New Roman" panose="02020603050405020304" pitchFamily="18" charset="0"/>
                <a:cs typeface="Calibri" panose="020F0502020204030204" pitchFamily="34" charset="0"/>
              </a:rPr>
              <a:t>hurtig og trygg utbygging av havvind til lavest mulig kostnad</a:t>
            </a:r>
          </a:p>
          <a:p>
            <a:pPr marL="952476" lvl="1" indent="-342891" defTabSz="914377" fontAlgn="base">
              <a:spcBef>
                <a:spcPct val="0"/>
              </a:spcBef>
              <a:spcAft>
                <a:spcPct val="0"/>
              </a:spcAft>
              <a:buFont typeface="Wingdings" panose="05000000000000000000" pitchFamily="2" charset="2"/>
              <a:buChar char="§"/>
            </a:pPr>
            <a:r>
              <a:rPr lang="nb-NO" sz="2267" dirty="0">
                <a:solidFill>
                  <a:prstClr val="black"/>
                </a:solidFill>
                <a:latin typeface="Calibri" panose="020F0502020204030204" pitchFamily="34" charset="0"/>
                <a:ea typeface="Times New Roman" panose="02020603050405020304" pitchFamily="18" charset="0"/>
                <a:cs typeface="Calibri" panose="020F0502020204030204" pitchFamily="34" charset="0"/>
              </a:rPr>
              <a:t>pålitelig, lønnsom og stabil drift av kraftsystemet med stor andel havvind</a:t>
            </a:r>
          </a:p>
          <a:p>
            <a:pPr marL="952476" lvl="1" indent="-342891" defTabSz="914377" fontAlgn="base">
              <a:spcBef>
                <a:spcPct val="0"/>
              </a:spcBef>
              <a:spcAft>
                <a:spcPct val="0"/>
              </a:spcAft>
              <a:buFont typeface="Wingdings" panose="05000000000000000000" pitchFamily="2" charset="2"/>
              <a:buChar char="§"/>
            </a:pPr>
            <a:r>
              <a:rPr lang="nb-NO" sz="2267" dirty="0">
                <a:solidFill>
                  <a:prstClr val="black"/>
                </a:solidFill>
                <a:latin typeface="Calibri" panose="020F0502020204030204" pitchFamily="34" charset="0"/>
                <a:ea typeface="Times New Roman" panose="02020603050405020304" pitchFamily="18" charset="0"/>
                <a:cs typeface="Calibri" panose="020F0502020204030204" pitchFamily="34" charset="0"/>
              </a:rPr>
              <a:t>best mulig miljøvirkning og sameksistens</a:t>
            </a:r>
          </a:p>
          <a:p>
            <a:pPr marL="952476" lvl="1" indent="-342891" defTabSz="914377" fontAlgn="base">
              <a:spcBef>
                <a:spcPct val="0"/>
              </a:spcBef>
              <a:spcAft>
                <a:spcPct val="0"/>
              </a:spcAft>
              <a:buFont typeface="Wingdings" panose="05000000000000000000" pitchFamily="2" charset="2"/>
              <a:buChar char="§"/>
            </a:pPr>
            <a:r>
              <a:rPr lang="nb-NO" sz="2267" dirty="0">
                <a:solidFill>
                  <a:prstClr val="black"/>
                </a:solidFill>
                <a:latin typeface="Calibri" panose="020F0502020204030204" pitchFamily="34" charset="0"/>
                <a:ea typeface="Times New Roman" panose="02020603050405020304" pitchFamily="18" charset="0"/>
                <a:cs typeface="Calibri" panose="020F0502020204030204" pitchFamily="34" charset="0"/>
              </a:rPr>
              <a:t>utvikling av norsk kompetanse og en ledende norsk leverandørindustri med flere grønne arbeidsplasser og stor eksportrettet virksomhet</a:t>
            </a:r>
          </a:p>
          <a:p>
            <a:pPr marL="0" indent="0" defTabSz="914377" fontAlgn="base">
              <a:spcBef>
                <a:spcPct val="0"/>
              </a:spcBef>
              <a:spcAft>
                <a:spcPct val="0"/>
              </a:spcAft>
              <a:buNone/>
            </a:pPr>
            <a:endParaRPr lang="nb-NO" sz="2267" dirty="0">
              <a:solidFill>
                <a:prstClr val="black"/>
              </a:solidFill>
              <a:latin typeface="Calibri" panose="020F0502020204030204" pitchFamily="34" charset="0"/>
              <a:ea typeface="Times New Roman" panose="02020603050405020304" pitchFamily="18" charset="0"/>
              <a:cs typeface="Calibri" panose="020F0502020204030204" pitchFamily="34" charset="0"/>
            </a:endParaRPr>
          </a:p>
          <a:p>
            <a:pPr marL="0" indent="0" defTabSz="914377" fontAlgn="base">
              <a:spcBef>
                <a:spcPct val="0"/>
              </a:spcBef>
              <a:spcAft>
                <a:spcPct val="0"/>
              </a:spcAft>
              <a:buNone/>
            </a:pPr>
            <a:r>
              <a:rPr lang="nb-NO" sz="2267" dirty="0">
                <a:solidFill>
                  <a:prstClr val="black"/>
                </a:solidFill>
                <a:latin typeface="Calibri" panose="020F0502020204030204" pitchFamily="34" charset="0"/>
                <a:ea typeface="Times New Roman" panose="02020603050405020304" pitchFamily="18" charset="0"/>
                <a:cs typeface="Calibri" panose="020F0502020204030204" pitchFamily="34" charset="0"/>
              </a:rPr>
              <a:t>Dette bør vurderes å tas inn i lisensgrunnlaget:</a:t>
            </a:r>
          </a:p>
          <a:p>
            <a:pPr marL="952476" lvl="1" indent="-342891" defTabSz="914377" fontAlgn="base">
              <a:spcBef>
                <a:spcPct val="0"/>
              </a:spcBef>
              <a:spcAft>
                <a:spcPct val="0"/>
              </a:spcAft>
              <a:buFont typeface="Wingdings" panose="05000000000000000000" pitchFamily="2" charset="2"/>
              <a:buChar char="§"/>
            </a:pPr>
            <a:r>
              <a:rPr lang="nb-NO" sz="2267" dirty="0">
                <a:solidFill>
                  <a:prstClr val="black"/>
                </a:solidFill>
                <a:latin typeface="Calibri" panose="020F0502020204030204" pitchFamily="34" charset="0"/>
                <a:ea typeface="Times New Roman" panose="02020603050405020304" pitchFamily="18" charset="0"/>
                <a:cs typeface="Calibri" panose="020F0502020204030204" pitchFamily="34" charset="0"/>
              </a:rPr>
              <a:t>Etter modell fra olje og gass, stille krav til at eier/utbygger skal benytte en del av investeringen til forskning og innovasjon. Det kan også stilles krav til at operatør skal benytte en del av inntekten til forskning og innovasjon. </a:t>
            </a:r>
          </a:p>
          <a:p>
            <a:pPr marL="952476" lvl="1" indent="-342891" defTabSz="914377" fontAlgn="base">
              <a:spcBef>
                <a:spcPct val="0"/>
              </a:spcBef>
              <a:spcAft>
                <a:spcPct val="0"/>
              </a:spcAft>
              <a:buFont typeface="Wingdings" panose="05000000000000000000" pitchFamily="2" charset="2"/>
              <a:buChar char="§"/>
            </a:pPr>
            <a:r>
              <a:rPr lang="nb-NO" sz="2267" dirty="0">
                <a:solidFill>
                  <a:prstClr val="black"/>
                </a:solidFill>
                <a:latin typeface="Calibri" panose="020F0502020204030204" pitchFamily="34" charset="0"/>
                <a:ea typeface="Times New Roman" panose="02020603050405020304" pitchFamily="18" charset="0"/>
                <a:cs typeface="Calibri" panose="020F0502020204030204" pitchFamily="34" charset="0"/>
              </a:rPr>
              <a:t>Det bør stilles krav til at data fra havvindparkene gjøres tilgjengelig for forsking (værdata, geodata, produksjonsdata, tekniske data, miljødata, osv.)</a:t>
            </a:r>
          </a:p>
          <a:p>
            <a:pPr marL="952476" lvl="1" indent="-342891" defTabSz="914377" fontAlgn="base">
              <a:spcBef>
                <a:spcPct val="0"/>
              </a:spcBef>
              <a:spcAft>
                <a:spcPct val="0"/>
              </a:spcAft>
              <a:buFont typeface="Wingdings" panose="05000000000000000000" pitchFamily="2" charset="2"/>
              <a:buChar char="§"/>
            </a:pPr>
            <a:r>
              <a:rPr lang="nb-NO" sz="2267" dirty="0">
                <a:solidFill>
                  <a:prstClr val="black"/>
                </a:solidFill>
                <a:latin typeface="Calibri" panose="020F0502020204030204" pitchFamily="34" charset="0"/>
                <a:ea typeface="Times New Roman" panose="02020603050405020304" pitchFamily="18" charset="0"/>
                <a:cs typeface="Calibri" panose="020F0502020204030204" pitchFamily="34" charset="0"/>
              </a:rPr>
              <a:t>Det bør vektlegges positivt om en havvindpark kan stilles til rådighet for målekampanjer og forsøk som kan gjennomføres uten i vesentlig grad å forstyrre driften</a:t>
            </a:r>
          </a:p>
          <a:p>
            <a:endParaRPr lang="en-GB" dirty="0"/>
          </a:p>
        </p:txBody>
      </p:sp>
      <p:sp>
        <p:nvSpPr>
          <p:cNvPr id="9" name="Text Placeholder 8">
            <a:extLst>
              <a:ext uri="{FF2B5EF4-FFF2-40B4-BE49-F238E27FC236}">
                <a16:creationId xmlns:a16="http://schemas.microsoft.com/office/drawing/2014/main" id="{0B58BC22-B542-4C06-9C88-3C6C4D769719}"/>
              </a:ext>
            </a:extLst>
          </p:cNvPr>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27089921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Bilde 15" descr="NI-logo-RGB.png">
            <a:extLst>
              <a:ext uri="{FF2B5EF4-FFF2-40B4-BE49-F238E27FC236}">
                <a16:creationId xmlns:a16="http://schemas.microsoft.com/office/drawing/2014/main" id="{E7DF4979-D38B-0425-7B4C-47956AD0F0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59545" y="469542"/>
            <a:ext cx="2423964" cy="510228"/>
          </a:xfrm>
          <a:prstGeom prst="rect">
            <a:avLst/>
          </a:prstGeom>
        </p:spPr>
      </p:pic>
      <p:sp>
        <p:nvSpPr>
          <p:cNvPr id="3" name="Rektangel 4">
            <a:extLst>
              <a:ext uri="{FF2B5EF4-FFF2-40B4-BE49-F238E27FC236}">
                <a16:creationId xmlns:a16="http://schemas.microsoft.com/office/drawing/2014/main" id="{8311E01F-1373-1CF4-1C45-68B5C46526E8}"/>
              </a:ext>
            </a:extLst>
          </p:cNvPr>
          <p:cNvSpPr/>
          <p:nvPr/>
        </p:nvSpPr>
        <p:spPr>
          <a:xfrm>
            <a:off x="2" y="0"/>
            <a:ext cx="217588" cy="6858000"/>
          </a:xfrm>
          <a:prstGeom prst="rect">
            <a:avLst/>
          </a:prstGeom>
          <a:solidFill>
            <a:srgbClr val="6BA4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nb-NO" sz="2400" dirty="0">
              <a:solidFill>
                <a:prstClr val="white"/>
              </a:solidFill>
              <a:latin typeface="Arial"/>
            </a:endParaRPr>
          </a:p>
        </p:txBody>
      </p:sp>
      <p:sp>
        <p:nvSpPr>
          <p:cNvPr id="4" name="Title 3">
            <a:extLst>
              <a:ext uri="{FF2B5EF4-FFF2-40B4-BE49-F238E27FC236}">
                <a16:creationId xmlns:a16="http://schemas.microsoft.com/office/drawing/2014/main" id="{2C393966-C043-4973-983D-02FB964874A2}"/>
              </a:ext>
            </a:extLst>
          </p:cNvPr>
          <p:cNvSpPr>
            <a:spLocks noGrp="1"/>
          </p:cNvSpPr>
          <p:nvPr>
            <p:ph type="title"/>
          </p:nvPr>
        </p:nvSpPr>
        <p:spPr/>
        <p:txBody>
          <a:bodyPr/>
          <a:lstStyle/>
          <a:p>
            <a:r>
              <a:rPr lang="nb-NO" dirty="0"/>
              <a:t>Videre arbeid</a:t>
            </a:r>
            <a:endParaRPr lang="en-GB" dirty="0"/>
          </a:p>
        </p:txBody>
      </p:sp>
      <p:sp>
        <p:nvSpPr>
          <p:cNvPr id="7" name="Content Placeholder 6">
            <a:extLst>
              <a:ext uri="{FF2B5EF4-FFF2-40B4-BE49-F238E27FC236}">
                <a16:creationId xmlns:a16="http://schemas.microsoft.com/office/drawing/2014/main" id="{6A21F40D-ECBF-4AF0-B975-B5B0FB7DB293}"/>
              </a:ext>
            </a:extLst>
          </p:cNvPr>
          <p:cNvSpPr>
            <a:spLocks noGrp="1"/>
          </p:cNvSpPr>
          <p:nvPr>
            <p:ph idx="1"/>
          </p:nvPr>
        </p:nvSpPr>
        <p:spPr/>
        <p:txBody>
          <a:bodyPr>
            <a:normAutofit fontScale="25000" lnSpcReduction="20000"/>
          </a:bodyPr>
          <a:lstStyle/>
          <a:p>
            <a:pPr marL="0" indent="0" defTabSz="914377" fontAlgn="base">
              <a:spcBef>
                <a:spcPct val="0"/>
              </a:spcBef>
              <a:spcAft>
                <a:spcPct val="0"/>
              </a:spcAft>
              <a:buNone/>
            </a:pPr>
            <a:r>
              <a:rPr lang="nb-NO" sz="8533" i="1" dirty="0">
                <a:solidFill>
                  <a:prstClr val="black"/>
                </a:solidFill>
                <a:latin typeface="Calibri" panose="020F0502020204030204" pitchFamily="34" charset="0"/>
                <a:ea typeface="Calibri" panose="020F0502020204030204" pitchFamily="34" charset="0"/>
              </a:rPr>
              <a:t>Utarbeidelse av konkrete råd innen forskning, teknologiutvikling og kompetanse for å lykkes med  a) utbygging og drift av havvind i Norge og b) utvikling av en kraftfull norsk leverandørindustri med stor eksport til Europa og resten av verden</a:t>
            </a:r>
            <a:r>
              <a:rPr lang="nb-NO" sz="8533" dirty="0">
                <a:solidFill>
                  <a:prstClr val="black"/>
                </a:solidFill>
                <a:latin typeface="Calibri" panose="020F0502020204030204" pitchFamily="34" charset="0"/>
                <a:ea typeface="Calibri" panose="020F0502020204030204" pitchFamily="34" charset="0"/>
              </a:rPr>
              <a:t>. </a:t>
            </a:r>
          </a:p>
          <a:p>
            <a:pPr defTabSz="914377" fontAlgn="base">
              <a:spcBef>
                <a:spcPct val="0"/>
              </a:spcBef>
              <a:spcAft>
                <a:spcPct val="0"/>
              </a:spcAft>
            </a:pPr>
            <a:endParaRPr lang="nb-NO" sz="7466" dirty="0">
              <a:solidFill>
                <a:prstClr val="black"/>
              </a:solidFill>
              <a:latin typeface="Calibri" panose="020F0502020204030204" pitchFamily="34" charset="0"/>
              <a:ea typeface="Calibri" panose="020F0502020204030204" pitchFamily="34" charset="0"/>
            </a:endParaRPr>
          </a:p>
          <a:p>
            <a:pPr marL="342891" indent="-342891" defTabSz="914377" fontAlgn="base">
              <a:spcBef>
                <a:spcPct val="0"/>
              </a:spcBef>
              <a:spcAft>
                <a:spcPct val="0"/>
              </a:spcAft>
              <a:buFont typeface="Wingdings" panose="05000000000000000000" pitchFamily="2" charset="2"/>
              <a:buChar char=""/>
            </a:pPr>
            <a:r>
              <a:rPr lang="nb-NO" sz="7733" dirty="0">
                <a:solidFill>
                  <a:prstClr val="black"/>
                </a:solidFill>
                <a:latin typeface="Calibri" panose="020F0502020204030204" pitchFamily="34" charset="0"/>
                <a:ea typeface="Times New Roman" panose="02020603050405020304" pitchFamily="18" charset="0"/>
              </a:rPr>
              <a:t>Utdannelse – hvordan skape riktig og tilstrekkelig kompetanse </a:t>
            </a:r>
            <a:r>
              <a:rPr lang="nb-NO" sz="7733" dirty="0">
                <a:latin typeface="Calibri" panose="020F0502020204030204" pitchFamily="34" charset="0"/>
                <a:ea typeface="Times New Roman" panose="02020603050405020304" pitchFamily="18" charset="0"/>
              </a:rPr>
              <a:t>fra fagskole til universitet?</a:t>
            </a:r>
          </a:p>
          <a:p>
            <a:pPr marL="342891" indent="-342891" defTabSz="914377" fontAlgn="base">
              <a:spcBef>
                <a:spcPct val="0"/>
              </a:spcBef>
              <a:spcAft>
                <a:spcPct val="0"/>
              </a:spcAft>
              <a:buFont typeface="Wingdings" panose="05000000000000000000" pitchFamily="2" charset="2"/>
              <a:buChar char=""/>
            </a:pPr>
            <a:endParaRPr lang="nb-NO" sz="7733" dirty="0">
              <a:solidFill>
                <a:prstClr val="black"/>
              </a:solidFill>
              <a:latin typeface="Calibri" panose="020F0502020204030204" pitchFamily="34" charset="0"/>
              <a:ea typeface="Times New Roman" panose="02020603050405020304" pitchFamily="18" charset="0"/>
            </a:endParaRPr>
          </a:p>
          <a:p>
            <a:pPr marL="342891" indent="-342891" defTabSz="914377" fontAlgn="base">
              <a:spcBef>
                <a:spcPct val="0"/>
              </a:spcBef>
              <a:spcAft>
                <a:spcPct val="0"/>
              </a:spcAft>
              <a:buFont typeface="Wingdings" panose="05000000000000000000" pitchFamily="2" charset="2"/>
              <a:buChar char=""/>
            </a:pPr>
            <a:r>
              <a:rPr lang="nb-NO" sz="7733" dirty="0">
                <a:solidFill>
                  <a:prstClr val="black"/>
                </a:solidFill>
                <a:latin typeface="Calibri" panose="020F0502020204030204" pitchFamily="34" charset="0"/>
                <a:ea typeface="Times New Roman" panose="02020603050405020304" pitchFamily="18" charset="0"/>
              </a:rPr>
              <a:t>Kunnskapsbehov – Synliggjort gjennom</a:t>
            </a:r>
            <a:r>
              <a:rPr lang="nb-NO" sz="7733" dirty="0">
                <a:latin typeface="Calibri" panose="020F0502020204030204" pitchFamily="34" charset="0"/>
                <a:ea typeface="Times New Roman" panose="02020603050405020304" pitchFamily="18" charset="0"/>
              </a:rPr>
              <a:t> en kompetansematrise.</a:t>
            </a:r>
          </a:p>
          <a:p>
            <a:pPr marL="342891" indent="-342891" defTabSz="914377" fontAlgn="base">
              <a:spcBef>
                <a:spcPct val="0"/>
              </a:spcBef>
              <a:spcAft>
                <a:spcPct val="0"/>
              </a:spcAft>
              <a:buFont typeface="Wingdings" panose="05000000000000000000" pitchFamily="2" charset="2"/>
              <a:buChar char=""/>
            </a:pPr>
            <a:endParaRPr lang="nb-NO" sz="7733" dirty="0">
              <a:solidFill>
                <a:prstClr val="black"/>
              </a:solidFill>
              <a:latin typeface="Calibri" panose="020F0502020204030204" pitchFamily="34" charset="0"/>
              <a:ea typeface="Times New Roman" panose="02020603050405020304" pitchFamily="18" charset="0"/>
            </a:endParaRPr>
          </a:p>
          <a:p>
            <a:pPr marL="342891" indent="-342891" defTabSz="914377" fontAlgn="base">
              <a:spcBef>
                <a:spcPct val="0"/>
              </a:spcBef>
              <a:spcAft>
                <a:spcPct val="0"/>
              </a:spcAft>
              <a:buFont typeface="Wingdings" panose="05000000000000000000" pitchFamily="2" charset="2"/>
              <a:buChar char=""/>
            </a:pPr>
            <a:r>
              <a:rPr lang="nb-NO" sz="7733" dirty="0">
                <a:latin typeface="Calibri" panose="020F0502020204030204" pitchFamily="34" charset="0"/>
                <a:ea typeface="Times New Roman" panose="02020603050405020304" pitchFamily="18" charset="0"/>
              </a:rPr>
              <a:t>Samarbeid med de andre gruppene i «Samarbeidsforum for Havvind»</a:t>
            </a:r>
          </a:p>
          <a:p>
            <a:pPr marL="342891" indent="-342891" defTabSz="914377" fontAlgn="base">
              <a:spcBef>
                <a:spcPct val="0"/>
              </a:spcBef>
              <a:spcAft>
                <a:spcPct val="0"/>
              </a:spcAft>
              <a:buFont typeface="Wingdings" panose="05000000000000000000" pitchFamily="2" charset="2"/>
              <a:buChar char=""/>
            </a:pPr>
            <a:endParaRPr lang="nb-NO" sz="7733" dirty="0">
              <a:solidFill>
                <a:prstClr val="black"/>
              </a:solidFill>
              <a:latin typeface="Calibri" panose="020F0502020204030204" pitchFamily="34" charset="0"/>
              <a:ea typeface="Times New Roman" panose="02020603050405020304" pitchFamily="18" charset="0"/>
            </a:endParaRPr>
          </a:p>
          <a:p>
            <a:pPr marL="342891" indent="-342891" defTabSz="914377" fontAlgn="base">
              <a:spcBef>
                <a:spcPct val="0"/>
              </a:spcBef>
              <a:spcAft>
                <a:spcPct val="0"/>
              </a:spcAft>
              <a:buFont typeface="Wingdings" panose="05000000000000000000" pitchFamily="2" charset="2"/>
              <a:buChar char=""/>
            </a:pPr>
            <a:r>
              <a:rPr lang="nb-NO" sz="7733" dirty="0">
                <a:solidFill>
                  <a:prstClr val="black"/>
                </a:solidFill>
                <a:latin typeface="Calibri" panose="020F0502020204030204" pitchFamily="34" charset="0"/>
                <a:ea typeface="Times New Roman" panose="02020603050405020304" pitchFamily="18" charset="0"/>
              </a:rPr>
              <a:t>Finansiering – Lær av satsningen som ble gjort ved oppbygging av O&amp;G industrien. </a:t>
            </a:r>
          </a:p>
          <a:p>
            <a:pPr marL="342891" indent="-342891" defTabSz="914377" fontAlgn="base">
              <a:spcBef>
                <a:spcPct val="0"/>
              </a:spcBef>
              <a:spcAft>
                <a:spcPct val="0"/>
              </a:spcAft>
              <a:buFont typeface="Wingdings" panose="05000000000000000000" pitchFamily="2" charset="2"/>
              <a:buChar char=""/>
            </a:pPr>
            <a:endParaRPr lang="nb-NO" sz="7733" dirty="0">
              <a:solidFill>
                <a:prstClr val="black"/>
              </a:solidFill>
              <a:latin typeface="Calibri" panose="020F0502020204030204" pitchFamily="34" charset="0"/>
              <a:ea typeface="Times New Roman" panose="02020603050405020304" pitchFamily="18" charset="0"/>
            </a:endParaRPr>
          </a:p>
          <a:p>
            <a:pPr marL="342891" indent="-342891" defTabSz="914377" fontAlgn="base">
              <a:spcBef>
                <a:spcPct val="0"/>
              </a:spcBef>
              <a:spcAft>
                <a:spcPct val="0"/>
              </a:spcAft>
              <a:buFont typeface="Wingdings" panose="05000000000000000000" pitchFamily="2" charset="2"/>
              <a:buChar char=""/>
            </a:pPr>
            <a:r>
              <a:rPr lang="nb-NO" sz="7733" dirty="0">
                <a:solidFill>
                  <a:prstClr val="black"/>
                </a:solidFill>
                <a:latin typeface="Calibri" panose="020F0502020204030204" pitchFamily="34" charset="0"/>
                <a:ea typeface="Times New Roman" panose="02020603050405020304" pitchFamily="18" charset="0"/>
              </a:rPr>
              <a:t>Organisering av forskningen – hvilke modeller er hensiktsmessig?</a:t>
            </a:r>
          </a:p>
          <a:p>
            <a:pPr marL="342891" indent="-342891" defTabSz="914377" fontAlgn="base">
              <a:spcBef>
                <a:spcPct val="0"/>
              </a:spcBef>
              <a:spcAft>
                <a:spcPct val="0"/>
              </a:spcAft>
              <a:buFont typeface="Wingdings" panose="05000000000000000000" pitchFamily="2" charset="2"/>
              <a:buChar char=""/>
            </a:pPr>
            <a:endParaRPr lang="nb-NO" sz="7733" dirty="0">
              <a:solidFill>
                <a:prstClr val="black"/>
              </a:solidFill>
              <a:latin typeface="Calibri" panose="020F0502020204030204" pitchFamily="34" charset="0"/>
              <a:ea typeface="Times New Roman" panose="02020603050405020304" pitchFamily="18" charset="0"/>
            </a:endParaRPr>
          </a:p>
          <a:p>
            <a:pPr marL="342891" indent="-342891" defTabSz="914377" fontAlgn="base">
              <a:spcBef>
                <a:spcPct val="0"/>
              </a:spcBef>
              <a:spcAft>
                <a:spcPct val="0"/>
              </a:spcAft>
              <a:buFont typeface="Wingdings" panose="05000000000000000000" pitchFamily="2" charset="2"/>
              <a:buChar char=""/>
            </a:pPr>
            <a:r>
              <a:rPr lang="nb-NO" sz="7733" dirty="0">
                <a:solidFill>
                  <a:prstClr val="black"/>
                </a:solidFill>
                <a:latin typeface="Calibri" panose="020F0502020204030204" pitchFamily="34" charset="0"/>
                <a:ea typeface="Times New Roman" panose="02020603050405020304" pitchFamily="18" charset="0"/>
              </a:rPr>
              <a:t>Implementering – hvordan skal Norge, privat og offentlig virksomhet kunne dra nytte av forskningen og hvordan kan vi bidra og dra nytte av det som skjer internasjonalt? </a:t>
            </a:r>
          </a:p>
          <a:p>
            <a:pPr marL="342891" indent="-342891" defTabSz="914377" fontAlgn="base">
              <a:spcBef>
                <a:spcPct val="0"/>
              </a:spcBef>
              <a:spcAft>
                <a:spcPct val="0"/>
              </a:spcAft>
              <a:buFont typeface="Wingdings" panose="05000000000000000000" pitchFamily="2" charset="2"/>
              <a:buChar char=""/>
            </a:pPr>
            <a:endParaRPr lang="nb-NO" sz="7733" dirty="0">
              <a:solidFill>
                <a:prstClr val="black"/>
              </a:solidFill>
              <a:latin typeface="Calibri" panose="020F0502020204030204" pitchFamily="34" charset="0"/>
              <a:ea typeface="Times New Roman" panose="02020603050405020304" pitchFamily="18" charset="0"/>
            </a:endParaRPr>
          </a:p>
          <a:p>
            <a:pPr marL="342891" indent="-342891" defTabSz="914377" fontAlgn="base">
              <a:spcBef>
                <a:spcPct val="0"/>
              </a:spcBef>
              <a:spcAft>
                <a:spcPct val="0"/>
              </a:spcAft>
              <a:buFont typeface="Wingdings" panose="05000000000000000000" pitchFamily="2" charset="2"/>
              <a:buChar char=""/>
            </a:pPr>
            <a:r>
              <a:rPr lang="nb-NO" sz="7733" dirty="0">
                <a:solidFill>
                  <a:prstClr val="black"/>
                </a:solidFill>
                <a:latin typeface="Calibri" panose="020F0502020204030204" pitchFamily="34" charset="0"/>
                <a:ea typeface="Times New Roman" panose="02020603050405020304" pitchFamily="18" charset="0"/>
              </a:rPr>
              <a:t>Konkret handlingsplan som ser minst 10 år fremover</a:t>
            </a:r>
          </a:p>
          <a:p>
            <a:endParaRPr lang="en-GB" dirty="0"/>
          </a:p>
        </p:txBody>
      </p:sp>
      <p:sp>
        <p:nvSpPr>
          <p:cNvPr id="8" name="Text Placeholder 7">
            <a:extLst>
              <a:ext uri="{FF2B5EF4-FFF2-40B4-BE49-F238E27FC236}">
                <a16:creationId xmlns:a16="http://schemas.microsoft.com/office/drawing/2014/main" id="{1CE3C8BE-B22F-4686-95B7-9B47FED6B28D}"/>
              </a:ext>
            </a:extLst>
          </p:cNvPr>
          <p:cNvSpPr>
            <a:spLocks noGrp="1"/>
          </p:cNvSpPr>
          <p:nvPr>
            <p:ph type="body" sz="quarter" idx="13"/>
          </p:nvPr>
        </p:nvSpPr>
        <p:spPr/>
        <p:txBody>
          <a:bodyPr/>
          <a:lstStyle/>
          <a:p>
            <a:endParaRPr lang="en-GB" dirty="0"/>
          </a:p>
        </p:txBody>
      </p:sp>
    </p:spTree>
    <p:extLst>
      <p:ext uri="{BB962C8B-B14F-4D97-AF65-F5344CB8AC3E}">
        <p14:creationId xmlns:p14="http://schemas.microsoft.com/office/powerpoint/2010/main" val="1412876671"/>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3"/>
          </p:nvPr>
        </p:nvSpPr>
        <p:spPr/>
        <p:txBody>
          <a:bodyPr/>
          <a:lstStyle/>
          <a:p>
            <a:endParaRPr lang="en-US" dirty="0"/>
          </a:p>
        </p:txBody>
      </p:sp>
      <p:pic>
        <p:nvPicPr>
          <p:cNvPr id="4" name="Picture 5" descr="Vindmølle til havs liten_v2.png">
            <a:extLst>
              <a:ext uri="{FF2B5EF4-FFF2-40B4-BE49-F238E27FC236}">
                <a16:creationId xmlns:a16="http://schemas.microsoft.com/office/drawing/2014/main" id="{5ED71B90-B665-4628-B66D-3B1ACF59C07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4744"/>
            <a:ext cx="7846828" cy="583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lassholder for innhold 2">
            <a:extLst>
              <a:ext uri="{FF2B5EF4-FFF2-40B4-BE49-F238E27FC236}">
                <a16:creationId xmlns:a16="http://schemas.microsoft.com/office/drawing/2014/main" id="{A9566B72-11B7-4E06-925E-1CBAD148FCF4}"/>
              </a:ext>
            </a:extLst>
          </p:cNvPr>
          <p:cNvSpPr txBox="1">
            <a:spLocks/>
          </p:cNvSpPr>
          <p:nvPr/>
        </p:nvSpPr>
        <p:spPr bwMode="auto">
          <a:xfrm>
            <a:off x="2358704" y="1195863"/>
            <a:ext cx="3388853" cy="850900"/>
          </a:xfrm>
          <a:prstGeom prst="rect">
            <a:avLst/>
          </a:prstGeom>
          <a:noFill/>
          <a:ln w="9525">
            <a:noFill/>
            <a:miter lim="800000"/>
            <a:headEnd/>
            <a:tailEnd/>
          </a:ln>
          <a:effectLst/>
        </p:spPr>
        <p:txBody>
          <a:bodyPr/>
          <a:lstStyle/>
          <a:p>
            <a:pPr algn="ctr" defTabSz="914240">
              <a:spcBef>
                <a:spcPct val="20000"/>
              </a:spcBef>
              <a:buClr>
                <a:prstClr val="white"/>
              </a:buClr>
              <a:defRPr/>
            </a:pPr>
            <a:r>
              <a:rPr lang="en-US" sz="2800" b="1" kern="0" dirty="0">
                <a:solidFill>
                  <a:prstClr val="white"/>
                </a:solidFill>
                <a:latin typeface="Calibri"/>
              </a:rPr>
              <a:t>Don't miss it!</a:t>
            </a:r>
          </a:p>
        </p:txBody>
      </p:sp>
      <p:pic>
        <p:nvPicPr>
          <p:cNvPr id="8" name="il_fi" descr="http://www.vg.no/protokoll/bilder/large/053f18ae4cb713a89e1dd7edc4259b7f.jpg">
            <a:extLst>
              <a:ext uri="{FF2B5EF4-FFF2-40B4-BE49-F238E27FC236}">
                <a16:creationId xmlns:a16="http://schemas.microsoft.com/office/drawing/2014/main" id="{DFBCB93D-2872-4765-B14F-8707E14C42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6829" y="0"/>
            <a:ext cx="4351787" cy="583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lassholder for innhold 2">
            <a:extLst>
              <a:ext uri="{FF2B5EF4-FFF2-40B4-BE49-F238E27FC236}">
                <a16:creationId xmlns:a16="http://schemas.microsoft.com/office/drawing/2014/main" id="{D0C668EF-A986-4607-9DA7-66EACD194A33}"/>
              </a:ext>
            </a:extLst>
          </p:cNvPr>
          <p:cNvSpPr txBox="1">
            <a:spLocks/>
          </p:cNvSpPr>
          <p:nvPr/>
        </p:nvSpPr>
        <p:spPr bwMode="auto">
          <a:xfrm>
            <a:off x="316583" y="3855815"/>
            <a:ext cx="7473096" cy="1202500"/>
          </a:xfrm>
          <a:prstGeom prst="rect">
            <a:avLst/>
          </a:prstGeom>
          <a:noFill/>
          <a:ln w="9525">
            <a:noFill/>
            <a:miter lim="800000"/>
            <a:headEnd/>
            <a:tailEnd/>
          </a:ln>
          <a:effectLst/>
        </p:spPr>
        <p:txBody>
          <a:bodyPr/>
          <a:lstStyle/>
          <a:p>
            <a:pPr algn="ctr" defTabSz="914240">
              <a:lnSpc>
                <a:spcPct val="70000"/>
              </a:lnSpc>
              <a:spcBef>
                <a:spcPct val="20000"/>
              </a:spcBef>
              <a:buClr>
                <a:prstClr val="white"/>
              </a:buClr>
              <a:defRPr/>
            </a:pPr>
            <a:r>
              <a:rPr lang="en-US" sz="2000" b="1" kern="0" dirty="0">
                <a:solidFill>
                  <a:prstClr val="white"/>
                </a:solidFill>
                <a:latin typeface="Calibri"/>
              </a:rPr>
              <a:t>20th Deep Sea Offshore Wind R&amp;I Conference</a:t>
            </a:r>
          </a:p>
          <a:p>
            <a:pPr algn="ctr" defTabSz="914240">
              <a:lnSpc>
                <a:spcPct val="70000"/>
              </a:lnSpc>
              <a:spcBef>
                <a:spcPct val="20000"/>
              </a:spcBef>
              <a:buClr>
                <a:prstClr val="white"/>
              </a:buClr>
              <a:defRPr/>
            </a:pPr>
            <a:r>
              <a:rPr lang="en-US" sz="2000" b="1" kern="0" dirty="0">
                <a:solidFill>
                  <a:prstClr val="white"/>
                </a:solidFill>
                <a:latin typeface="Calibri"/>
              </a:rPr>
              <a:t>Trondheim 18-20 January 2023</a:t>
            </a:r>
          </a:p>
        </p:txBody>
      </p:sp>
      <p:sp>
        <p:nvSpPr>
          <p:cNvPr id="9" name="Rectangle 8">
            <a:extLst>
              <a:ext uri="{FF2B5EF4-FFF2-40B4-BE49-F238E27FC236}">
                <a16:creationId xmlns:a16="http://schemas.microsoft.com/office/drawing/2014/main" id="{A03541DC-2A6B-4615-9DBE-13FDD84E19EE}"/>
              </a:ext>
            </a:extLst>
          </p:cNvPr>
          <p:cNvSpPr/>
          <p:nvPr/>
        </p:nvSpPr>
        <p:spPr>
          <a:xfrm>
            <a:off x="8093225" y="1068735"/>
            <a:ext cx="4464675" cy="3231654"/>
          </a:xfrm>
          <a:prstGeom prst="rect">
            <a:avLst/>
          </a:prstGeom>
        </p:spPr>
        <p:txBody>
          <a:bodyPr wrap="square">
            <a:spAutoFit/>
          </a:bodyPr>
          <a:lstStyle/>
          <a:p>
            <a:pPr defTabSz="914377" fontAlgn="base">
              <a:spcBef>
                <a:spcPct val="0"/>
              </a:spcBef>
              <a:spcAft>
                <a:spcPct val="0"/>
              </a:spcAft>
              <a:defRPr/>
            </a:pPr>
            <a:r>
              <a:rPr lang="en-GB" b="1" dirty="0">
                <a:solidFill>
                  <a:prstClr val="white"/>
                </a:solidFill>
                <a:latin typeface="Arial" charset="0"/>
              </a:rPr>
              <a:t>Topics</a:t>
            </a:r>
          </a:p>
          <a:p>
            <a:pPr defTabSz="914377" fontAlgn="base">
              <a:spcBef>
                <a:spcPct val="0"/>
              </a:spcBef>
              <a:spcAft>
                <a:spcPct val="0"/>
              </a:spcAft>
              <a:defRPr/>
            </a:pPr>
            <a:endParaRPr lang="en-GB" b="1" dirty="0">
              <a:solidFill>
                <a:prstClr val="white"/>
              </a:solidFill>
              <a:latin typeface="Arial" charset="0"/>
            </a:endParaRPr>
          </a:p>
          <a:p>
            <a:pPr marL="285744" indent="-285744" defTabSz="914377" fontAlgn="base">
              <a:spcBef>
                <a:spcPct val="0"/>
              </a:spcBef>
              <a:spcAft>
                <a:spcPct val="0"/>
              </a:spcAft>
              <a:buFont typeface="Wingdings" panose="05000000000000000000" pitchFamily="2" charset="2"/>
              <a:buChar char="§"/>
              <a:defRPr/>
            </a:pPr>
            <a:r>
              <a:rPr lang="en-GB" sz="1400" b="1" dirty="0">
                <a:solidFill>
                  <a:prstClr val="white"/>
                </a:solidFill>
                <a:latin typeface="Arial" charset="0"/>
              </a:rPr>
              <a:t>New turbine and generator technology</a:t>
            </a:r>
          </a:p>
          <a:p>
            <a:pPr marL="285744" indent="-285744" defTabSz="914377" fontAlgn="base">
              <a:spcBef>
                <a:spcPct val="0"/>
              </a:spcBef>
              <a:spcAft>
                <a:spcPct val="0"/>
              </a:spcAft>
              <a:buFont typeface="Wingdings" panose="05000000000000000000" pitchFamily="2" charset="2"/>
              <a:buChar char="§"/>
              <a:defRPr/>
            </a:pPr>
            <a:r>
              <a:rPr lang="en-GB" sz="1400" b="1" dirty="0">
                <a:solidFill>
                  <a:prstClr val="white"/>
                </a:solidFill>
                <a:latin typeface="Arial" charset="0"/>
              </a:rPr>
              <a:t>Grid connection and system integration</a:t>
            </a:r>
          </a:p>
          <a:p>
            <a:pPr marL="285744" indent="-285744" defTabSz="914377" fontAlgn="base">
              <a:spcBef>
                <a:spcPct val="0"/>
              </a:spcBef>
              <a:spcAft>
                <a:spcPct val="0"/>
              </a:spcAft>
              <a:buFont typeface="Wingdings" panose="05000000000000000000" pitchFamily="2" charset="2"/>
              <a:buChar char="§"/>
              <a:defRPr/>
            </a:pPr>
            <a:r>
              <a:rPr lang="en-GB" sz="1400" b="1" dirty="0">
                <a:solidFill>
                  <a:prstClr val="white"/>
                </a:solidFill>
                <a:latin typeface="Arial" charset="0"/>
              </a:rPr>
              <a:t>Met-ocean conditions</a:t>
            </a:r>
          </a:p>
          <a:p>
            <a:pPr marL="285744" indent="-285744" defTabSz="914377" fontAlgn="base">
              <a:spcBef>
                <a:spcPct val="0"/>
              </a:spcBef>
              <a:spcAft>
                <a:spcPct val="0"/>
              </a:spcAft>
              <a:buFont typeface="Wingdings" panose="05000000000000000000" pitchFamily="2" charset="2"/>
              <a:buChar char="§"/>
              <a:defRPr/>
            </a:pPr>
            <a:r>
              <a:rPr lang="en-GB" sz="1400" b="1" dirty="0">
                <a:solidFill>
                  <a:prstClr val="white"/>
                </a:solidFill>
                <a:latin typeface="Arial" charset="0"/>
              </a:rPr>
              <a:t>Operation &amp; maintenance</a:t>
            </a:r>
          </a:p>
          <a:p>
            <a:pPr marL="285744" indent="-285744" defTabSz="914377" fontAlgn="base">
              <a:spcBef>
                <a:spcPct val="0"/>
              </a:spcBef>
              <a:spcAft>
                <a:spcPct val="0"/>
              </a:spcAft>
              <a:buFont typeface="Wingdings" panose="05000000000000000000" pitchFamily="2" charset="2"/>
              <a:buChar char="§"/>
              <a:defRPr/>
            </a:pPr>
            <a:r>
              <a:rPr lang="en-GB" sz="1400" b="1" dirty="0">
                <a:solidFill>
                  <a:prstClr val="white"/>
                </a:solidFill>
                <a:latin typeface="Arial" charset="0"/>
              </a:rPr>
              <a:t>Installation and sub-structures</a:t>
            </a:r>
          </a:p>
          <a:p>
            <a:pPr marL="285744" indent="-285744" defTabSz="914377" fontAlgn="base">
              <a:spcBef>
                <a:spcPct val="0"/>
              </a:spcBef>
              <a:spcAft>
                <a:spcPct val="0"/>
              </a:spcAft>
              <a:buFont typeface="Wingdings" panose="05000000000000000000" pitchFamily="2" charset="2"/>
              <a:buChar char="§"/>
              <a:defRPr/>
            </a:pPr>
            <a:r>
              <a:rPr lang="en-GB" sz="1400" b="1" dirty="0">
                <a:solidFill>
                  <a:prstClr val="white"/>
                </a:solidFill>
                <a:latin typeface="Arial" charset="0"/>
              </a:rPr>
              <a:t>Marine operations and logistics</a:t>
            </a:r>
          </a:p>
          <a:p>
            <a:pPr marL="285744" indent="-285744" defTabSz="914377" fontAlgn="base">
              <a:spcBef>
                <a:spcPct val="0"/>
              </a:spcBef>
              <a:spcAft>
                <a:spcPct val="0"/>
              </a:spcAft>
              <a:buFont typeface="Wingdings" panose="05000000000000000000" pitchFamily="2" charset="2"/>
              <a:buChar char="§"/>
              <a:defRPr/>
            </a:pPr>
            <a:r>
              <a:rPr lang="en-GB" sz="1400" b="1" dirty="0">
                <a:solidFill>
                  <a:prstClr val="white"/>
                </a:solidFill>
                <a:latin typeface="Arial" charset="0"/>
              </a:rPr>
              <a:t>Wind farm optimisation</a:t>
            </a:r>
          </a:p>
          <a:p>
            <a:pPr marL="285744" indent="-285744" defTabSz="914377" fontAlgn="base">
              <a:spcBef>
                <a:spcPct val="0"/>
              </a:spcBef>
              <a:spcAft>
                <a:spcPct val="0"/>
              </a:spcAft>
              <a:buFont typeface="Wingdings" panose="05000000000000000000" pitchFamily="2" charset="2"/>
              <a:buChar char="§"/>
              <a:defRPr/>
            </a:pPr>
            <a:r>
              <a:rPr lang="en-GB" sz="1400" b="1" dirty="0">
                <a:solidFill>
                  <a:prstClr val="white"/>
                </a:solidFill>
                <a:latin typeface="Arial" charset="0"/>
              </a:rPr>
              <a:t>Experimental testing and validation</a:t>
            </a:r>
          </a:p>
          <a:p>
            <a:pPr marL="285744" indent="-285744" defTabSz="914377" fontAlgn="base">
              <a:spcBef>
                <a:spcPct val="0"/>
              </a:spcBef>
              <a:spcAft>
                <a:spcPct val="0"/>
              </a:spcAft>
              <a:buFont typeface="Wingdings" panose="05000000000000000000" pitchFamily="2" charset="2"/>
              <a:buChar char="§"/>
              <a:defRPr/>
            </a:pPr>
            <a:r>
              <a:rPr lang="en-GB" sz="1400" b="1" dirty="0">
                <a:solidFill>
                  <a:prstClr val="white"/>
                </a:solidFill>
                <a:latin typeface="Arial" charset="0"/>
              </a:rPr>
              <a:t>Wind farm control systems</a:t>
            </a:r>
          </a:p>
          <a:p>
            <a:pPr marL="285744" indent="-285744" defTabSz="914377" fontAlgn="base">
              <a:spcBef>
                <a:spcPct val="0"/>
              </a:spcBef>
              <a:spcAft>
                <a:spcPct val="0"/>
              </a:spcAft>
              <a:buFont typeface="Wingdings" panose="05000000000000000000" pitchFamily="2" charset="2"/>
              <a:buChar char="§"/>
              <a:defRPr/>
            </a:pPr>
            <a:r>
              <a:rPr lang="en-GB" sz="1400" b="1" dirty="0">
                <a:solidFill>
                  <a:prstClr val="white"/>
                </a:solidFill>
                <a:latin typeface="Arial" charset="0"/>
              </a:rPr>
              <a:t>Societal impact and controversies</a:t>
            </a:r>
          </a:p>
          <a:p>
            <a:pPr marL="285744" indent="-285744" defTabSz="914377" fontAlgn="base">
              <a:spcBef>
                <a:spcPct val="0"/>
              </a:spcBef>
              <a:spcAft>
                <a:spcPct val="0"/>
              </a:spcAft>
              <a:buFont typeface="Wingdings" panose="05000000000000000000" pitchFamily="2" charset="2"/>
              <a:buChar char="§"/>
              <a:defRPr/>
            </a:pPr>
            <a:r>
              <a:rPr lang="en-GB" sz="1400" b="1" dirty="0">
                <a:solidFill>
                  <a:prstClr val="white"/>
                </a:solidFill>
                <a:latin typeface="Arial" charset="0"/>
              </a:rPr>
              <a:t>Environmental impact</a:t>
            </a:r>
          </a:p>
          <a:p>
            <a:pPr marL="285744" indent="-285744" defTabSz="914377" fontAlgn="base">
              <a:spcBef>
                <a:spcPct val="0"/>
              </a:spcBef>
              <a:spcAft>
                <a:spcPct val="0"/>
              </a:spcAft>
              <a:buFont typeface="Wingdings" panose="05000000000000000000" pitchFamily="2" charset="2"/>
              <a:buChar char="§"/>
              <a:defRPr/>
            </a:pPr>
            <a:r>
              <a:rPr lang="en-GB" sz="1400" b="1" dirty="0">
                <a:solidFill>
                  <a:prstClr val="white"/>
                </a:solidFill>
                <a:latin typeface="Arial" charset="0"/>
              </a:rPr>
              <a:t>Legal and regulatory framework</a:t>
            </a:r>
          </a:p>
        </p:txBody>
      </p:sp>
      <p:pic>
        <p:nvPicPr>
          <p:cNvPr id="3" name="Picture 2" descr="A picture containing text&#10;&#10;Description automatically generated">
            <a:extLst>
              <a:ext uri="{FF2B5EF4-FFF2-40B4-BE49-F238E27FC236}">
                <a16:creationId xmlns:a16="http://schemas.microsoft.com/office/drawing/2014/main" id="{7CD08A47-DB72-5F59-0786-5FE67CB4EF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2618" y="1796963"/>
            <a:ext cx="3587293" cy="1974416"/>
          </a:xfrm>
          <a:prstGeom prst="rect">
            <a:avLst/>
          </a:prstGeom>
        </p:spPr>
      </p:pic>
      <p:pic>
        <p:nvPicPr>
          <p:cNvPr id="11" name="Picture 10">
            <a:extLst>
              <a:ext uri="{FF2B5EF4-FFF2-40B4-BE49-F238E27FC236}">
                <a16:creationId xmlns:a16="http://schemas.microsoft.com/office/drawing/2014/main" id="{A5A9BDF0-38B8-E985-4358-A436C48546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5785946"/>
            <a:ext cx="12198615" cy="955431"/>
          </a:xfrm>
          <a:prstGeom prst="rect">
            <a:avLst/>
          </a:prstGeom>
        </p:spPr>
      </p:pic>
    </p:spTree>
    <p:extLst>
      <p:ext uri="{BB962C8B-B14F-4D97-AF65-F5344CB8AC3E}">
        <p14:creationId xmlns:p14="http://schemas.microsoft.com/office/powerpoint/2010/main" val="14281717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5045B3C-66C4-4E9A-B07B-671B077CA507}"/>
              </a:ext>
            </a:extLst>
          </p:cNvPr>
          <p:cNvPicPr>
            <a:picLocks noChangeAspect="1"/>
          </p:cNvPicPr>
          <p:nvPr/>
        </p:nvPicPr>
        <p:blipFill>
          <a:blip r:embed="rId3">
            <a:alphaModFix amt="60000"/>
            <a:extLst>
              <a:ext uri="{28A0092B-C50C-407E-A947-70E740481C1C}">
                <a14:useLocalDpi xmlns:a14="http://schemas.microsoft.com/office/drawing/2010/main" val="0"/>
              </a:ext>
            </a:extLst>
          </a:blip>
          <a:stretch>
            <a:fillRect/>
          </a:stretch>
        </p:blipFill>
        <p:spPr>
          <a:xfrm>
            <a:off x="0" y="-9216"/>
            <a:ext cx="12192000" cy="6867216"/>
          </a:xfrm>
          <a:prstGeom prst="rect">
            <a:avLst/>
          </a:prstGeom>
        </p:spPr>
      </p:pic>
      <p:sp>
        <p:nvSpPr>
          <p:cNvPr id="2" name="Title 1">
            <a:extLst>
              <a:ext uri="{FF2B5EF4-FFF2-40B4-BE49-F238E27FC236}">
                <a16:creationId xmlns:a16="http://schemas.microsoft.com/office/drawing/2014/main" id="{C6570C78-B746-48DE-8E9A-DD864D30D98B}"/>
              </a:ext>
            </a:extLst>
          </p:cNvPr>
          <p:cNvSpPr>
            <a:spLocks noGrp="1"/>
          </p:cNvSpPr>
          <p:nvPr>
            <p:ph type="ctrTitle"/>
          </p:nvPr>
        </p:nvSpPr>
        <p:spPr/>
        <p:txBody>
          <a:bodyPr>
            <a:normAutofit fontScale="90000"/>
          </a:bodyPr>
          <a:lstStyle/>
          <a:p>
            <a:r>
              <a:rPr lang="nb-NO" sz="6000" dirty="0"/>
              <a:t>Arbeidsgruppe 3 – Infrastruktur og utvikling av nett til havs</a:t>
            </a:r>
            <a:endParaRPr lang="nb-NO" dirty="0"/>
          </a:p>
        </p:txBody>
      </p:sp>
      <p:sp>
        <p:nvSpPr>
          <p:cNvPr id="3" name="Subtitle 2">
            <a:extLst>
              <a:ext uri="{FF2B5EF4-FFF2-40B4-BE49-F238E27FC236}">
                <a16:creationId xmlns:a16="http://schemas.microsoft.com/office/drawing/2014/main" id="{7755C527-D233-4557-A62B-C4998DD9D9E7}"/>
              </a:ext>
            </a:extLst>
          </p:cNvPr>
          <p:cNvSpPr>
            <a:spLocks noGrp="1"/>
          </p:cNvSpPr>
          <p:nvPr>
            <p:ph type="subTitle" idx="1"/>
          </p:nvPr>
        </p:nvSpPr>
        <p:spPr/>
        <p:txBody>
          <a:bodyPr>
            <a:noAutofit/>
          </a:bodyPr>
          <a:lstStyle/>
          <a:p>
            <a:r>
              <a:rPr lang="nb-NO" sz="2200" dirty="0"/>
              <a:t>Presentasjon i </a:t>
            </a:r>
            <a:r>
              <a:rPr lang="nb-NO" sz="2200" i="1" dirty="0"/>
              <a:t>Samarbeidsforum for havvind</a:t>
            </a:r>
            <a:br>
              <a:rPr lang="nb-NO" sz="2200" i="1" dirty="0"/>
            </a:br>
            <a:endParaRPr lang="nb-NO" sz="2200" dirty="0"/>
          </a:p>
          <a:p>
            <a:r>
              <a:rPr lang="nb-NO" sz="2200" dirty="0"/>
              <a:t>22. november 2022</a:t>
            </a:r>
          </a:p>
          <a:p>
            <a:r>
              <a:rPr lang="nb-NO" sz="2200" dirty="0"/>
              <a:t>Håkon Borgen </a:t>
            </a:r>
          </a:p>
          <a:p>
            <a:r>
              <a:rPr lang="nb-NO" sz="2000" dirty="0"/>
              <a:t>Næringslivets Hus</a:t>
            </a:r>
          </a:p>
        </p:txBody>
      </p:sp>
      <p:sp>
        <p:nvSpPr>
          <p:cNvPr id="6" name="Slide Number Placeholder 5">
            <a:extLst>
              <a:ext uri="{FF2B5EF4-FFF2-40B4-BE49-F238E27FC236}">
                <a16:creationId xmlns:a16="http://schemas.microsoft.com/office/drawing/2014/main" id="{937CD92A-FDA1-48C9-855A-131DF304F2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9F0F0A-340D-4BC6-9D6E-6200E1E9983A}" type="slidenum">
              <a:rPr kumimoji="0" lang="nb-N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b-NO"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81073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E97DFD23-621B-424F-8749-809C26E8B1BA}"/>
              </a:ext>
            </a:extLst>
          </p:cNvPr>
          <p:cNvSpPr>
            <a:spLocks noGrp="1"/>
          </p:cNvSpPr>
          <p:nvPr>
            <p:ph type="title"/>
          </p:nvPr>
        </p:nvSpPr>
        <p:spPr/>
        <p:txBody>
          <a:bodyPr/>
          <a:lstStyle/>
          <a:p>
            <a:r>
              <a:rPr lang="nb-NO"/>
              <a:t>Samarbeid skaper merverdi</a:t>
            </a:r>
          </a:p>
        </p:txBody>
      </p:sp>
      <p:sp>
        <p:nvSpPr>
          <p:cNvPr id="6" name="Plassholder for innhold 5">
            <a:extLst>
              <a:ext uri="{FF2B5EF4-FFF2-40B4-BE49-F238E27FC236}">
                <a16:creationId xmlns:a16="http://schemas.microsoft.com/office/drawing/2014/main" id="{764DBB4D-4D44-4EF6-A021-82D98D61508D}"/>
              </a:ext>
            </a:extLst>
          </p:cNvPr>
          <p:cNvSpPr>
            <a:spLocks noGrp="1"/>
          </p:cNvSpPr>
          <p:nvPr>
            <p:ph idx="1"/>
          </p:nvPr>
        </p:nvSpPr>
        <p:spPr>
          <a:xfrm>
            <a:off x="838199" y="1825626"/>
            <a:ext cx="7562223" cy="2698578"/>
          </a:xfrm>
        </p:spPr>
        <p:txBody>
          <a:bodyPr>
            <a:normAutofit lnSpcReduction="10000"/>
          </a:bodyPr>
          <a:lstStyle/>
          <a:p>
            <a:r>
              <a:rPr lang="nb-NO" sz="2400" dirty="0"/>
              <a:t>Arbeidsgruppen har samlet seg rundt spørsmål som må avklares for å knytte havvind til land for første utlysning</a:t>
            </a:r>
          </a:p>
          <a:p>
            <a:r>
              <a:rPr lang="nb-NO" sz="2400" dirty="0"/>
              <a:t>Møter med konsortier og leverandørindustri har bidratt til å heve kunnskapsnivået vesentlig</a:t>
            </a:r>
          </a:p>
          <a:p>
            <a:r>
              <a:rPr lang="nb-NO" sz="2400" dirty="0"/>
              <a:t>Vi ønsker å dele kunnskap med de øvrige arbeidsgruppene</a:t>
            </a:r>
          </a:p>
        </p:txBody>
      </p:sp>
      <p:pic>
        <p:nvPicPr>
          <p:cNvPr id="3" name="Picture 2">
            <a:extLst>
              <a:ext uri="{FF2B5EF4-FFF2-40B4-BE49-F238E27FC236}">
                <a16:creationId xmlns:a16="http://schemas.microsoft.com/office/drawing/2014/main" id="{B9C18040-F005-4C14-AA4C-1F3E15D62B3B}"/>
              </a:ext>
            </a:extLst>
          </p:cNvPr>
          <p:cNvPicPr>
            <a:picLocks noChangeAspect="1"/>
          </p:cNvPicPr>
          <p:nvPr/>
        </p:nvPicPr>
        <p:blipFill rotWithShape="1">
          <a:blip r:embed="rId3">
            <a:extLst>
              <a:ext uri="{28A0092B-C50C-407E-A947-70E740481C1C}">
                <a14:useLocalDpi xmlns:a14="http://schemas.microsoft.com/office/drawing/2010/main" val="0"/>
              </a:ext>
            </a:extLst>
          </a:blip>
          <a:srcRect l="8344" r="9554"/>
          <a:stretch/>
        </p:blipFill>
        <p:spPr>
          <a:xfrm>
            <a:off x="8795655" y="0"/>
            <a:ext cx="3396345" cy="6858000"/>
          </a:xfrm>
          <a:prstGeom prst="rect">
            <a:avLst/>
          </a:prstGeom>
        </p:spPr>
      </p:pic>
      <p:pic>
        <p:nvPicPr>
          <p:cNvPr id="18" name="Picture 2" descr="Logo og design | Statnett">
            <a:extLst>
              <a:ext uri="{FF2B5EF4-FFF2-40B4-BE49-F238E27FC236}">
                <a16:creationId xmlns:a16="http://schemas.microsoft.com/office/drawing/2014/main" id="{662CCD99-6E21-46BC-B67C-DF328A510C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836" y="5925105"/>
            <a:ext cx="1812893" cy="3651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Logogalleri og designveileder">
            <a:extLst>
              <a:ext uri="{FF2B5EF4-FFF2-40B4-BE49-F238E27FC236}">
                <a16:creationId xmlns:a16="http://schemas.microsoft.com/office/drawing/2014/main" id="{6388FE70-AC61-4F1C-A65A-4601928321C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14678" y="5881771"/>
            <a:ext cx="2141838" cy="45179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Designmanual med logo og grafikk">
            <a:extLst>
              <a:ext uri="{FF2B5EF4-FFF2-40B4-BE49-F238E27FC236}">
                <a16:creationId xmlns:a16="http://schemas.microsoft.com/office/drawing/2014/main" id="{53337F07-88D6-465B-8221-FA6E44ED57F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16465" y="5921699"/>
            <a:ext cx="1383957" cy="37193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WWF | WWF Verdens naturfond">
            <a:extLst>
              <a:ext uri="{FF2B5EF4-FFF2-40B4-BE49-F238E27FC236}">
                <a16:creationId xmlns:a16="http://schemas.microsoft.com/office/drawing/2014/main" id="{C86B4DFF-9547-4B63-864A-F35A069AABD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3835" r="15935"/>
          <a:stretch/>
        </p:blipFill>
        <p:spPr bwMode="auto">
          <a:xfrm>
            <a:off x="541836" y="5004778"/>
            <a:ext cx="534764" cy="58076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Offshore Norge">
            <a:extLst>
              <a:ext uri="{FF2B5EF4-FFF2-40B4-BE49-F238E27FC236}">
                <a16:creationId xmlns:a16="http://schemas.microsoft.com/office/drawing/2014/main" id="{78F7D866-FBF8-47EE-8F26-E44C6D3F588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20940" y="4964243"/>
            <a:ext cx="534764" cy="66183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Logoer for nedlasting | Landsorganisasjonen i Norge">
            <a:extLst>
              <a:ext uri="{FF2B5EF4-FFF2-40B4-BE49-F238E27FC236}">
                <a16:creationId xmlns:a16="http://schemas.microsoft.com/office/drawing/2014/main" id="{5C5E9B85-1467-421C-852E-F78FB72C433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00044" y="4964243"/>
            <a:ext cx="660696" cy="6618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NORWEA">
            <a:extLst>
              <a:ext uri="{FF2B5EF4-FFF2-40B4-BE49-F238E27FC236}">
                <a16:creationId xmlns:a16="http://schemas.microsoft.com/office/drawing/2014/main" id="{65F1F221-9F6F-4610-A96F-97AEB9A8641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05080" y="4964243"/>
            <a:ext cx="690380" cy="6618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311C00B6-56E8-4A3B-9183-A8D92D3433E3}"/>
              </a:ext>
            </a:extLst>
          </p:cNvPr>
          <p:cNvPicPr>
            <a:picLocks noChangeAspect="1"/>
          </p:cNvPicPr>
          <p:nvPr/>
        </p:nvPicPr>
        <p:blipFill>
          <a:blip r:embed="rId11"/>
          <a:stretch>
            <a:fillRect/>
          </a:stretch>
        </p:blipFill>
        <p:spPr>
          <a:xfrm>
            <a:off x="6739800" y="5009366"/>
            <a:ext cx="1660622" cy="571591"/>
          </a:xfrm>
          <a:prstGeom prst="rect">
            <a:avLst/>
          </a:prstGeom>
        </p:spPr>
      </p:pic>
    </p:spTree>
    <p:extLst>
      <p:ext uri="{BB962C8B-B14F-4D97-AF65-F5344CB8AC3E}">
        <p14:creationId xmlns:p14="http://schemas.microsoft.com/office/powerpoint/2010/main" val="18514867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5E7577A-D3CE-4E52-BDE5-9CB5B31CECC0}"/>
              </a:ext>
            </a:extLst>
          </p:cNvPr>
          <p:cNvSpPr txBox="1"/>
          <p:nvPr/>
        </p:nvSpPr>
        <p:spPr>
          <a:xfrm>
            <a:off x="706194" y="1895063"/>
            <a:ext cx="4913039"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prstClr val="black"/>
                </a:solidFill>
                <a:effectLst/>
                <a:uLnTx/>
                <a:uFillTx/>
                <a:latin typeface="Calibri" panose="020F0502020204030204"/>
                <a:ea typeface="+mn-ea"/>
                <a:cs typeface="+mn-cs"/>
              </a:rPr>
              <a:t>Mandat:</a:t>
            </a:r>
            <a:r>
              <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rPr>
              <a:t>Arbeidsgruppen er ikke et beslutningsorgan </a:t>
            </a:r>
          </a:p>
          <a:p>
            <a:pPr marL="171450" indent="-171450">
              <a:buFont typeface="Arial" panose="020B0604020202020204" pitchFamily="34" charset="0"/>
              <a:buChar char="•"/>
              <a:defRPr/>
            </a:pPr>
            <a:r>
              <a:rPr lang="nb-NO" sz="1600" dirty="0">
                <a:solidFill>
                  <a:prstClr val="black"/>
                </a:solidFill>
              </a:rPr>
              <a:t>Arbeidsgruppen skal være et fora der interessenter kan drøfte og gi innspill til myndigheter og Statnett om infrastruktur-relaterte spørsmål ved utbygging av vindkraft til havs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rPr>
              <a:t>Gi rådgivende innspill til samarbeidsforum for havvind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rPr>
              <a:t>Gi rådgivende innspill til Statnetts rolle som planansvarlig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rPr>
              <a:t>Arbeidsgruppen møtes annenhver måned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rPr>
              <a:t>Mellom møtene i arbeidsgruppen er det hyppige møter i sekretariatet, hvor de samme organisasjonene er representert </a:t>
            </a:r>
          </a:p>
        </p:txBody>
      </p:sp>
      <p:sp>
        <p:nvSpPr>
          <p:cNvPr id="17" name="Title 1">
            <a:extLst>
              <a:ext uri="{FF2B5EF4-FFF2-40B4-BE49-F238E27FC236}">
                <a16:creationId xmlns:a16="http://schemas.microsoft.com/office/drawing/2014/main" id="{1C93F613-544C-4F8A-8F6E-4EBFD878DDAF}"/>
              </a:ext>
            </a:extLst>
          </p:cNvPr>
          <p:cNvSpPr txBox="1">
            <a:spLocks/>
          </p:cNvSpPr>
          <p:nvPr/>
        </p:nvSpPr>
        <p:spPr>
          <a:xfrm>
            <a:off x="838200" y="365125"/>
            <a:ext cx="1095580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n-NO" sz="4400" b="0" i="0" u="none" strike="noStrike" kern="1200" cap="none" spc="0" normalizeH="0" baseline="0" noProof="0" dirty="0">
                <a:ln>
                  <a:noFill/>
                </a:ln>
                <a:solidFill>
                  <a:prstClr val="black"/>
                </a:solidFill>
                <a:effectLst/>
                <a:uLnTx/>
                <a:uFillTx/>
                <a:latin typeface="Calibri Light" panose="020F0302020204030204"/>
                <a:ea typeface="+mj-ea"/>
                <a:cs typeface="+mj-cs"/>
              </a:rPr>
              <a:t>Arbeidsgruppe 3</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nn-NO" sz="3200" b="0" i="1" u="none" strike="noStrike" kern="1200" cap="none" spc="0" normalizeH="0" baseline="0" noProof="0" dirty="0">
                <a:ln>
                  <a:noFill/>
                </a:ln>
                <a:solidFill>
                  <a:prstClr val="black"/>
                </a:solidFill>
                <a:effectLst/>
                <a:uLnTx/>
                <a:uFillTx/>
                <a:latin typeface="Calibri Light" panose="020F0302020204030204"/>
                <a:ea typeface="+mj-ea"/>
                <a:cs typeface="+mj-cs"/>
              </a:rPr>
              <a:t> - Infrastruktur og utvikling av nett til havs</a:t>
            </a:r>
          </a:p>
        </p:txBody>
      </p:sp>
      <p:sp>
        <p:nvSpPr>
          <p:cNvPr id="9" name="Footer Placeholder 10">
            <a:extLst>
              <a:ext uri="{FF2B5EF4-FFF2-40B4-BE49-F238E27FC236}">
                <a16:creationId xmlns:a16="http://schemas.microsoft.com/office/drawing/2014/main" id="{BDF72DB7-50A8-4C61-A818-50552E9E9B90}"/>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Infrastruktur og utvikling av nett til havs – Arbeidsgruppe 3 – Samarbeidsforum for havvind</a:t>
            </a:r>
          </a:p>
        </p:txBody>
      </p:sp>
      <p:sp>
        <p:nvSpPr>
          <p:cNvPr id="10" name="Date Placeholder 4">
            <a:extLst>
              <a:ext uri="{FF2B5EF4-FFF2-40B4-BE49-F238E27FC236}">
                <a16:creationId xmlns:a16="http://schemas.microsoft.com/office/drawing/2014/main" id="{0A7097F7-C9BD-41AC-AF6F-EF17D44C65B0}"/>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22.11.2022</a:t>
            </a:r>
          </a:p>
        </p:txBody>
      </p:sp>
      <p:pic>
        <p:nvPicPr>
          <p:cNvPr id="8" name="Bilde 6">
            <a:extLst>
              <a:ext uri="{FF2B5EF4-FFF2-40B4-BE49-F238E27FC236}">
                <a16:creationId xmlns:a16="http://schemas.microsoft.com/office/drawing/2014/main" id="{4FBCFCAF-2442-4512-9DB4-1AB7EB4604B8}"/>
              </a:ext>
            </a:extLst>
          </p:cNvPr>
          <p:cNvPicPr>
            <a:picLocks noChangeAspect="1"/>
          </p:cNvPicPr>
          <p:nvPr/>
        </p:nvPicPr>
        <p:blipFill rotWithShape="1">
          <a:blip r:embed="rId3"/>
          <a:srcRect l="25677" t="23408" r="1175" b="4338"/>
          <a:stretch/>
        </p:blipFill>
        <p:spPr>
          <a:xfrm rot="315582">
            <a:off x="6539024" y="1976748"/>
            <a:ext cx="4930028" cy="2894391"/>
          </a:xfrm>
          <a:prstGeom prst="rect">
            <a:avLst/>
          </a:prstGeom>
        </p:spPr>
      </p:pic>
      <p:sp>
        <p:nvSpPr>
          <p:cNvPr id="2" name="Slide Number Placeholder 1">
            <a:extLst>
              <a:ext uri="{FF2B5EF4-FFF2-40B4-BE49-F238E27FC236}">
                <a16:creationId xmlns:a16="http://schemas.microsoft.com/office/drawing/2014/main" id="{1CD16498-7C54-431C-A124-1F25CAB61C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9F0F0A-340D-4BC6-9D6E-6200E1E9983A}" type="slidenum">
              <a:rPr kumimoji="0" lang="nb-N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b-NO"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09299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7232AA5A-A747-4A70-8B19-C18782765132}"/>
              </a:ext>
            </a:extLst>
          </p:cNvPr>
          <p:cNvPicPr>
            <a:picLocks noChangeAspect="1"/>
          </p:cNvPicPr>
          <p:nvPr/>
        </p:nvPicPr>
        <p:blipFill rotWithShape="1">
          <a:blip r:embed="rId3"/>
          <a:srcRect l="12160" t="57537" r="16851" b="404"/>
          <a:stretch/>
        </p:blipFill>
        <p:spPr>
          <a:xfrm>
            <a:off x="0" y="0"/>
            <a:ext cx="12192000" cy="6858000"/>
          </a:xfrm>
          <a:prstGeom prst="rect">
            <a:avLst/>
          </a:prstGeom>
        </p:spPr>
      </p:pic>
      <p:sp>
        <p:nvSpPr>
          <p:cNvPr id="2" name="Rektangel 1">
            <a:extLst>
              <a:ext uri="{FF2B5EF4-FFF2-40B4-BE49-F238E27FC236}">
                <a16:creationId xmlns:a16="http://schemas.microsoft.com/office/drawing/2014/main" id="{85FC6683-8AB6-48B4-BE37-95496FA43182}"/>
              </a:ext>
            </a:extLst>
          </p:cNvPr>
          <p:cNvSpPr/>
          <p:nvPr/>
        </p:nvSpPr>
        <p:spPr>
          <a:xfrm>
            <a:off x="0" y="1"/>
            <a:ext cx="4164485" cy="6858000"/>
          </a:xfrm>
          <a:prstGeom prst="rect">
            <a:avLst/>
          </a:prstGeom>
          <a:solidFill>
            <a:srgbClr val="1137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nb-NO" sz="2400">
              <a:solidFill>
                <a:schemeClr val="bg1"/>
              </a:solidFill>
              <a:latin typeface="Calibri" panose="020F0502020204030204"/>
            </a:endParaRPr>
          </a:p>
        </p:txBody>
      </p:sp>
      <p:sp>
        <p:nvSpPr>
          <p:cNvPr id="9" name="TekstSylinder 28">
            <a:extLst>
              <a:ext uri="{FF2B5EF4-FFF2-40B4-BE49-F238E27FC236}">
                <a16:creationId xmlns:a16="http://schemas.microsoft.com/office/drawing/2014/main" id="{3054A512-E15C-4AF1-804A-6A9112FB95BD}"/>
              </a:ext>
            </a:extLst>
          </p:cNvPr>
          <p:cNvSpPr txBox="1"/>
          <p:nvPr/>
        </p:nvSpPr>
        <p:spPr>
          <a:xfrm>
            <a:off x="4753092" y="1410011"/>
            <a:ext cx="1048172" cy="404714"/>
          </a:xfrm>
          <a:prstGeom prst="rect">
            <a:avLst/>
          </a:prstGeom>
          <a:solidFill>
            <a:srgbClr val="D2F0F9"/>
          </a:solidFill>
        </p:spPr>
        <p:txBody>
          <a:bodyPr wrap="square" lIns="48000" tIns="48000" rIns="46800" bIns="48000"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54">
              <a:defRPr/>
            </a:pPr>
            <a:r>
              <a:rPr lang="nb-NO" sz="1000">
                <a:latin typeface="Calibri" panose="020F0502020204030204"/>
              </a:rPr>
              <a:t>Mulige fremtidige havvindfelter??</a:t>
            </a:r>
          </a:p>
        </p:txBody>
      </p:sp>
      <p:grpSp>
        <p:nvGrpSpPr>
          <p:cNvPr id="10" name="Gruppe 9">
            <a:extLst>
              <a:ext uri="{FF2B5EF4-FFF2-40B4-BE49-F238E27FC236}">
                <a16:creationId xmlns:a16="http://schemas.microsoft.com/office/drawing/2014/main" id="{C0C70760-FCE7-4C34-87C1-5979A326C4D9}"/>
              </a:ext>
            </a:extLst>
          </p:cNvPr>
          <p:cNvGrpSpPr/>
          <p:nvPr/>
        </p:nvGrpSpPr>
        <p:grpSpPr>
          <a:xfrm rot="20397090">
            <a:off x="5826553" y="1039010"/>
            <a:ext cx="824496" cy="1814487"/>
            <a:chOff x="5643233" y="1807889"/>
            <a:chExt cx="824497" cy="1814485"/>
          </a:xfrm>
        </p:grpSpPr>
        <p:cxnSp>
          <p:nvCxnSpPr>
            <p:cNvPr id="15" name="Rett pilkobling 14">
              <a:extLst>
                <a:ext uri="{FF2B5EF4-FFF2-40B4-BE49-F238E27FC236}">
                  <a16:creationId xmlns:a16="http://schemas.microsoft.com/office/drawing/2014/main" id="{6986F93C-5A3F-42B0-8268-977A71292A22}"/>
                </a:ext>
              </a:extLst>
            </p:cNvPr>
            <p:cNvCxnSpPr>
              <a:cxnSpLocks/>
            </p:cNvCxnSpPr>
            <p:nvPr/>
          </p:nvCxnSpPr>
          <p:spPr>
            <a:xfrm rot="581882" flipV="1">
              <a:off x="5793950" y="1807889"/>
              <a:ext cx="351775" cy="477229"/>
            </a:xfrm>
            <a:prstGeom prst="straightConnector1">
              <a:avLst/>
            </a:prstGeom>
            <a:noFill/>
            <a:ln w="38100" cap="flat" cmpd="sng" algn="ctr">
              <a:solidFill>
                <a:schemeClr val="tx1"/>
              </a:solidFill>
              <a:prstDash val="solid"/>
              <a:miter lim="800000"/>
              <a:tailEnd type="triangle" w="sm" len="sm"/>
            </a:ln>
            <a:effectLst/>
          </p:spPr>
        </p:cxnSp>
        <p:cxnSp>
          <p:nvCxnSpPr>
            <p:cNvPr id="11" name="Rett pilkobling 10">
              <a:extLst>
                <a:ext uri="{FF2B5EF4-FFF2-40B4-BE49-F238E27FC236}">
                  <a16:creationId xmlns:a16="http://schemas.microsoft.com/office/drawing/2014/main" id="{5D122033-2C63-47BA-A6B5-98D5E71A2EEB}"/>
                </a:ext>
              </a:extLst>
            </p:cNvPr>
            <p:cNvCxnSpPr>
              <a:cxnSpLocks/>
            </p:cNvCxnSpPr>
            <p:nvPr/>
          </p:nvCxnSpPr>
          <p:spPr>
            <a:xfrm flipH="1">
              <a:off x="5643233" y="2285431"/>
              <a:ext cx="120530" cy="1336943"/>
            </a:xfrm>
            <a:prstGeom prst="straightConnector1">
              <a:avLst/>
            </a:prstGeom>
            <a:noFill/>
            <a:ln w="38100" cap="flat" cmpd="sng" algn="ctr">
              <a:solidFill>
                <a:schemeClr val="tx1"/>
              </a:solidFill>
              <a:prstDash val="solid"/>
              <a:miter lim="800000"/>
              <a:tailEnd type="triangle" w="sm" len="sm"/>
            </a:ln>
            <a:effectLst/>
          </p:spPr>
        </p:cxnSp>
        <p:cxnSp>
          <p:nvCxnSpPr>
            <p:cNvPr id="12" name="Rett pilkobling 11">
              <a:extLst>
                <a:ext uri="{FF2B5EF4-FFF2-40B4-BE49-F238E27FC236}">
                  <a16:creationId xmlns:a16="http://schemas.microsoft.com/office/drawing/2014/main" id="{2532F001-797C-41F0-961C-F79C49FD9830}"/>
                </a:ext>
              </a:extLst>
            </p:cNvPr>
            <p:cNvCxnSpPr>
              <a:cxnSpLocks/>
            </p:cNvCxnSpPr>
            <p:nvPr/>
          </p:nvCxnSpPr>
          <p:spPr>
            <a:xfrm>
              <a:off x="5756262" y="2252080"/>
              <a:ext cx="109370" cy="611108"/>
            </a:xfrm>
            <a:prstGeom prst="straightConnector1">
              <a:avLst/>
            </a:prstGeom>
            <a:noFill/>
            <a:ln w="38100" cap="flat" cmpd="sng" algn="ctr">
              <a:solidFill>
                <a:schemeClr val="tx1"/>
              </a:solidFill>
              <a:prstDash val="solid"/>
              <a:miter lim="800000"/>
              <a:tailEnd type="triangle" w="sm" len="sm"/>
            </a:ln>
            <a:effectLst/>
          </p:spPr>
        </p:cxnSp>
        <p:cxnSp>
          <p:nvCxnSpPr>
            <p:cNvPr id="13" name="Rett pilkobling 12">
              <a:extLst>
                <a:ext uri="{FF2B5EF4-FFF2-40B4-BE49-F238E27FC236}">
                  <a16:creationId xmlns:a16="http://schemas.microsoft.com/office/drawing/2014/main" id="{52E131CA-DAA0-4439-8C58-112CD71B033A}"/>
                </a:ext>
              </a:extLst>
            </p:cNvPr>
            <p:cNvCxnSpPr>
              <a:cxnSpLocks/>
            </p:cNvCxnSpPr>
            <p:nvPr/>
          </p:nvCxnSpPr>
          <p:spPr>
            <a:xfrm>
              <a:off x="5763764" y="2252080"/>
              <a:ext cx="320688" cy="167845"/>
            </a:xfrm>
            <a:prstGeom prst="straightConnector1">
              <a:avLst/>
            </a:prstGeom>
            <a:noFill/>
            <a:ln w="38100" cap="flat" cmpd="sng" algn="ctr">
              <a:solidFill>
                <a:schemeClr val="tx1"/>
              </a:solidFill>
              <a:prstDash val="solid"/>
              <a:miter lim="800000"/>
              <a:tailEnd type="triangle" w="sm" len="sm"/>
            </a:ln>
            <a:effectLst/>
          </p:spPr>
        </p:cxnSp>
        <p:cxnSp>
          <p:nvCxnSpPr>
            <p:cNvPr id="14" name="Rett pilkobling 13">
              <a:extLst>
                <a:ext uri="{FF2B5EF4-FFF2-40B4-BE49-F238E27FC236}">
                  <a16:creationId xmlns:a16="http://schemas.microsoft.com/office/drawing/2014/main" id="{E376BBFC-991E-4B3F-9CF1-D2F05538D7E3}"/>
                </a:ext>
              </a:extLst>
            </p:cNvPr>
            <p:cNvCxnSpPr>
              <a:cxnSpLocks/>
            </p:cNvCxnSpPr>
            <p:nvPr/>
          </p:nvCxnSpPr>
          <p:spPr>
            <a:xfrm flipV="1">
              <a:off x="5756262" y="1977894"/>
              <a:ext cx="711468" cy="274186"/>
            </a:xfrm>
            <a:prstGeom prst="straightConnector1">
              <a:avLst/>
            </a:prstGeom>
            <a:noFill/>
            <a:ln w="38100" cap="flat" cmpd="sng" algn="ctr">
              <a:solidFill>
                <a:schemeClr val="tx1"/>
              </a:solidFill>
              <a:prstDash val="solid"/>
              <a:miter lim="800000"/>
              <a:tailEnd type="triangle" w="sm" len="sm"/>
            </a:ln>
            <a:effectLst/>
          </p:spPr>
        </p:cxnSp>
      </p:grpSp>
      <p:grpSp>
        <p:nvGrpSpPr>
          <p:cNvPr id="16" name="Gruppe 15">
            <a:extLst>
              <a:ext uri="{FF2B5EF4-FFF2-40B4-BE49-F238E27FC236}">
                <a16:creationId xmlns:a16="http://schemas.microsoft.com/office/drawing/2014/main" id="{4D270300-F87B-4131-B5F4-9042C4C03AD9}"/>
              </a:ext>
            </a:extLst>
          </p:cNvPr>
          <p:cNvGrpSpPr/>
          <p:nvPr/>
        </p:nvGrpSpPr>
        <p:grpSpPr>
          <a:xfrm>
            <a:off x="6351631" y="2755902"/>
            <a:ext cx="1704404" cy="1500399"/>
            <a:chOff x="4396502" y="2807269"/>
            <a:chExt cx="1138475" cy="1010033"/>
          </a:xfrm>
        </p:grpSpPr>
        <p:cxnSp>
          <p:nvCxnSpPr>
            <p:cNvPr id="17" name="Rett linje 16">
              <a:extLst>
                <a:ext uri="{FF2B5EF4-FFF2-40B4-BE49-F238E27FC236}">
                  <a16:creationId xmlns:a16="http://schemas.microsoft.com/office/drawing/2014/main" id="{CFC20949-EE66-49D0-BC0F-2F2018ED277F}"/>
                </a:ext>
              </a:extLst>
            </p:cNvPr>
            <p:cNvCxnSpPr>
              <a:cxnSpLocks/>
            </p:cNvCxnSpPr>
            <p:nvPr/>
          </p:nvCxnSpPr>
          <p:spPr>
            <a:xfrm flipV="1">
              <a:off x="4648709" y="2886075"/>
              <a:ext cx="138853" cy="683314"/>
            </a:xfrm>
            <a:prstGeom prst="line">
              <a:avLst/>
            </a:prstGeom>
            <a:noFill/>
            <a:ln w="38100" cap="flat" cmpd="sng" algn="ctr">
              <a:solidFill>
                <a:schemeClr val="tx1"/>
              </a:solidFill>
              <a:prstDash val="sysDot"/>
              <a:miter lim="800000"/>
            </a:ln>
            <a:effectLst/>
          </p:spPr>
        </p:cxnSp>
        <p:cxnSp>
          <p:nvCxnSpPr>
            <p:cNvPr id="18" name="Rett linje 17">
              <a:extLst>
                <a:ext uri="{FF2B5EF4-FFF2-40B4-BE49-F238E27FC236}">
                  <a16:creationId xmlns:a16="http://schemas.microsoft.com/office/drawing/2014/main" id="{17AC8CC6-EC9F-4C04-94D1-87EA72106847}"/>
                </a:ext>
              </a:extLst>
            </p:cNvPr>
            <p:cNvCxnSpPr>
              <a:cxnSpLocks/>
            </p:cNvCxnSpPr>
            <p:nvPr/>
          </p:nvCxnSpPr>
          <p:spPr>
            <a:xfrm flipV="1">
              <a:off x="4648709" y="2836224"/>
              <a:ext cx="387776" cy="733166"/>
            </a:xfrm>
            <a:prstGeom prst="line">
              <a:avLst/>
            </a:prstGeom>
            <a:noFill/>
            <a:ln w="38100" cap="flat" cmpd="sng" algn="ctr">
              <a:solidFill>
                <a:schemeClr val="tx1"/>
              </a:solidFill>
              <a:prstDash val="sysDot"/>
              <a:miter lim="800000"/>
            </a:ln>
            <a:effectLst/>
          </p:spPr>
        </p:cxnSp>
        <p:sp>
          <p:nvSpPr>
            <p:cNvPr id="19" name="Frihåndsform: figur 18">
              <a:extLst>
                <a:ext uri="{FF2B5EF4-FFF2-40B4-BE49-F238E27FC236}">
                  <a16:creationId xmlns:a16="http://schemas.microsoft.com/office/drawing/2014/main" id="{2AEE9C67-BE00-4ACA-B4D8-4192AE880B99}"/>
                </a:ext>
              </a:extLst>
            </p:cNvPr>
            <p:cNvSpPr/>
            <p:nvPr/>
          </p:nvSpPr>
          <p:spPr>
            <a:xfrm>
              <a:off x="4645785" y="2807269"/>
              <a:ext cx="889192" cy="765044"/>
            </a:xfrm>
            <a:custGeom>
              <a:avLst/>
              <a:gdLst>
                <a:gd name="connsiteX0" fmla="*/ 0 w 488156"/>
                <a:gd name="connsiteY0" fmla="*/ 400050 h 400050"/>
                <a:gd name="connsiteX1" fmla="*/ 488156 w 488156"/>
                <a:gd name="connsiteY1" fmla="*/ 76200 h 400050"/>
                <a:gd name="connsiteX2" fmla="*/ 481012 w 488156"/>
                <a:gd name="connsiteY2" fmla="*/ 0 h 400050"/>
              </a:gdLst>
              <a:ahLst/>
              <a:cxnLst>
                <a:cxn ang="0">
                  <a:pos x="connsiteX0" y="connsiteY0"/>
                </a:cxn>
                <a:cxn ang="0">
                  <a:pos x="connsiteX1" y="connsiteY1"/>
                </a:cxn>
                <a:cxn ang="0">
                  <a:pos x="connsiteX2" y="connsiteY2"/>
                </a:cxn>
              </a:cxnLst>
              <a:rect l="l" t="t" r="r" b="b"/>
              <a:pathLst>
                <a:path w="488156" h="400050">
                  <a:moveTo>
                    <a:pt x="0" y="400050"/>
                  </a:moveTo>
                  <a:lnTo>
                    <a:pt x="488156" y="76200"/>
                  </a:lnTo>
                  <a:lnTo>
                    <a:pt x="481012" y="0"/>
                  </a:lnTo>
                </a:path>
              </a:pathLst>
            </a:custGeom>
            <a:noFill/>
            <a:ln w="38100" cap="flat" cmpd="sng" algn="ctr">
              <a:solidFill>
                <a:schemeClr val="tx1"/>
              </a:solidFill>
              <a:prstDash val="sysDot"/>
              <a:miter lim="800000"/>
            </a:ln>
            <a:effectLst/>
          </p:spPr>
          <p:txBody>
            <a:bodyPr rtlCol="0" anchor="ct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54">
                <a:defRPr/>
              </a:pPr>
              <a:endParaRPr lang="nb-NO" sz="2400">
                <a:solidFill>
                  <a:srgbClr val="015571"/>
                </a:solidFill>
                <a:latin typeface="Calibri" panose="020F0502020204030204"/>
              </a:endParaRPr>
            </a:p>
          </p:txBody>
        </p:sp>
        <p:cxnSp>
          <p:nvCxnSpPr>
            <p:cNvPr id="20" name="Rett pilkobling 19">
              <a:extLst>
                <a:ext uri="{FF2B5EF4-FFF2-40B4-BE49-F238E27FC236}">
                  <a16:creationId xmlns:a16="http://schemas.microsoft.com/office/drawing/2014/main" id="{B08896AB-F654-4D1D-B0CE-3FBAEC97330C}"/>
                </a:ext>
              </a:extLst>
            </p:cNvPr>
            <p:cNvCxnSpPr>
              <a:cxnSpLocks/>
            </p:cNvCxnSpPr>
            <p:nvPr/>
          </p:nvCxnSpPr>
          <p:spPr>
            <a:xfrm>
              <a:off x="4645786" y="3578159"/>
              <a:ext cx="118389" cy="74541"/>
            </a:xfrm>
            <a:prstGeom prst="straightConnector1">
              <a:avLst/>
            </a:prstGeom>
            <a:noFill/>
            <a:ln w="38100" cap="flat" cmpd="sng" algn="ctr">
              <a:solidFill>
                <a:schemeClr val="tx1"/>
              </a:solidFill>
              <a:prstDash val="solid"/>
              <a:miter lim="800000"/>
              <a:tailEnd type="arrow" w="sm" len="sm"/>
            </a:ln>
            <a:effectLst/>
          </p:spPr>
        </p:cxnSp>
        <p:cxnSp>
          <p:nvCxnSpPr>
            <p:cNvPr id="21" name="Rett pilkobling 20">
              <a:extLst>
                <a:ext uri="{FF2B5EF4-FFF2-40B4-BE49-F238E27FC236}">
                  <a16:creationId xmlns:a16="http://schemas.microsoft.com/office/drawing/2014/main" id="{665F44FE-6D06-4BB5-A7B3-3BC5BFEAAB92}"/>
                </a:ext>
              </a:extLst>
            </p:cNvPr>
            <p:cNvCxnSpPr>
              <a:cxnSpLocks/>
              <a:stCxn id="19" idx="0"/>
            </p:cNvCxnSpPr>
            <p:nvPr/>
          </p:nvCxnSpPr>
          <p:spPr>
            <a:xfrm flipH="1">
              <a:off x="4607784" y="3572313"/>
              <a:ext cx="38001" cy="244989"/>
            </a:xfrm>
            <a:prstGeom prst="straightConnector1">
              <a:avLst/>
            </a:prstGeom>
            <a:noFill/>
            <a:ln w="38100" cap="flat" cmpd="sng" algn="ctr">
              <a:solidFill>
                <a:schemeClr val="tx1"/>
              </a:solidFill>
              <a:prstDash val="solid"/>
              <a:miter lim="800000"/>
              <a:tailEnd type="arrow" w="sm" len="sm"/>
            </a:ln>
            <a:effectLst/>
          </p:spPr>
        </p:cxnSp>
        <p:cxnSp>
          <p:nvCxnSpPr>
            <p:cNvPr id="22" name="Rett pilkobling 21">
              <a:extLst>
                <a:ext uri="{FF2B5EF4-FFF2-40B4-BE49-F238E27FC236}">
                  <a16:creationId xmlns:a16="http://schemas.microsoft.com/office/drawing/2014/main" id="{C4C000BF-9E6D-4319-8640-DC41AC0ED0FF}"/>
                </a:ext>
              </a:extLst>
            </p:cNvPr>
            <p:cNvCxnSpPr>
              <a:cxnSpLocks/>
            </p:cNvCxnSpPr>
            <p:nvPr/>
          </p:nvCxnSpPr>
          <p:spPr>
            <a:xfrm flipH="1">
              <a:off x="4396502" y="3578159"/>
              <a:ext cx="240516" cy="120038"/>
            </a:xfrm>
            <a:prstGeom prst="straightConnector1">
              <a:avLst/>
            </a:prstGeom>
            <a:noFill/>
            <a:ln w="38100" cap="flat" cmpd="sng" algn="ctr">
              <a:solidFill>
                <a:schemeClr val="tx1"/>
              </a:solidFill>
              <a:prstDash val="solid"/>
              <a:miter lim="800000"/>
              <a:tailEnd type="arrow" w="sm" len="sm"/>
            </a:ln>
            <a:effectLst/>
          </p:spPr>
        </p:cxnSp>
      </p:grpSp>
      <p:cxnSp>
        <p:nvCxnSpPr>
          <p:cNvPr id="23" name="Rett linje 22">
            <a:extLst>
              <a:ext uri="{FF2B5EF4-FFF2-40B4-BE49-F238E27FC236}">
                <a16:creationId xmlns:a16="http://schemas.microsoft.com/office/drawing/2014/main" id="{052B11FC-9E42-47AB-A645-50901D555379}"/>
              </a:ext>
            </a:extLst>
          </p:cNvPr>
          <p:cNvCxnSpPr>
            <a:cxnSpLocks/>
          </p:cNvCxnSpPr>
          <p:nvPr/>
        </p:nvCxnSpPr>
        <p:spPr>
          <a:xfrm flipH="1">
            <a:off x="6531667" y="2554397"/>
            <a:ext cx="248968" cy="58403"/>
          </a:xfrm>
          <a:prstGeom prst="line">
            <a:avLst/>
          </a:prstGeom>
          <a:noFill/>
          <a:ln w="38100" cap="flat" cmpd="sng" algn="ctr">
            <a:solidFill>
              <a:schemeClr val="tx1"/>
            </a:solidFill>
            <a:prstDash val="sysDot"/>
            <a:miter lim="800000"/>
          </a:ln>
          <a:effectLst/>
        </p:spPr>
      </p:cxnSp>
      <p:sp>
        <p:nvSpPr>
          <p:cNvPr id="6" name="Tittel 8">
            <a:extLst>
              <a:ext uri="{FF2B5EF4-FFF2-40B4-BE49-F238E27FC236}">
                <a16:creationId xmlns:a16="http://schemas.microsoft.com/office/drawing/2014/main" id="{17FBFC6A-889E-4343-8F40-C63FB797F623}"/>
              </a:ext>
            </a:extLst>
          </p:cNvPr>
          <p:cNvSpPr>
            <a:spLocks noGrp="1"/>
          </p:cNvSpPr>
          <p:nvPr>
            <p:ph type="title"/>
          </p:nvPr>
        </p:nvSpPr>
        <p:spPr>
          <a:xfrm>
            <a:off x="4206826" y="176927"/>
            <a:ext cx="8195359" cy="941933"/>
          </a:xfrm>
          <a:solidFill>
            <a:srgbClr val="F2F2F2">
              <a:alpha val="60000"/>
            </a:srgbClr>
          </a:solidFill>
        </p:spPr>
        <p:txBody>
          <a:bodyPr>
            <a:noAutofit/>
          </a:bodyPr>
          <a:lstStyle/>
          <a:p>
            <a:r>
              <a:rPr lang="nb-NO" sz="3700" b="1">
                <a:solidFill>
                  <a:schemeClr val="accent2">
                    <a:lumMod val="75000"/>
                  </a:schemeClr>
                </a:solidFill>
                <a:latin typeface="Arial" panose="020B0604020202020204" pitchFamily="34" charset="0"/>
                <a:ea typeface="+mn-ea"/>
                <a:cs typeface="Arial" panose="020B0604020202020204" pitchFamily="34" charset="0"/>
              </a:rPr>
              <a:t>Enorme havvind planer </a:t>
            </a:r>
            <a:br>
              <a:rPr lang="nb-NO" b="1">
                <a:latin typeface="Calibri Light" panose="020F0302020204030204" pitchFamily="34" charset="0"/>
              </a:rPr>
            </a:br>
            <a:r>
              <a:rPr lang="nb-NO" sz="2700" b="1" i="1">
                <a:solidFill>
                  <a:schemeClr val="accent2">
                    <a:lumMod val="75000"/>
                  </a:schemeClr>
                </a:solidFill>
                <a:latin typeface="Arial" panose="020B0604020202020204" pitchFamily="34" charset="0"/>
                <a:ea typeface="+mn-ea"/>
                <a:cs typeface="Arial" panose="020B0604020202020204" pitchFamily="34" charset="0"/>
              </a:rPr>
              <a:t>langsiktig, helhetlig og bærekraftig planlegging</a:t>
            </a:r>
          </a:p>
        </p:txBody>
      </p:sp>
      <p:grpSp>
        <p:nvGrpSpPr>
          <p:cNvPr id="26" name="Gruppe 25">
            <a:extLst>
              <a:ext uri="{FF2B5EF4-FFF2-40B4-BE49-F238E27FC236}">
                <a16:creationId xmlns:a16="http://schemas.microsoft.com/office/drawing/2014/main" id="{1F1D9C1C-88B6-4EA8-9317-F626873BF436}"/>
              </a:ext>
            </a:extLst>
          </p:cNvPr>
          <p:cNvGrpSpPr/>
          <p:nvPr/>
        </p:nvGrpSpPr>
        <p:grpSpPr>
          <a:xfrm>
            <a:off x="380039" y="3558654"/>
            <a:ext cx="3300301" cy="3007104"/>
            <a:chOff x="460081" y="3035632"/>
            <a:chExt cx="2842561" cy="2519056"/>
          </a:xfrm>
        </p:grpSpPr>
        <p:graphicFrame>
          <p:nvGraphicFramePr>
            <p:cNvPr id="8" name="Diagram 7">
              <a:extLst>
                <a:ext uri="{FF2B5EF4-FFF2-40B4-BE49-F238E27FC236}">
                  <a16:creationId xmlns:a16="http://schemas.microsoft.com/office/drawing/2014/main" id="{3831F147-AA0A-4CB3-A05C-83712AC9AD91}"/>
                </a:ext>
              </a:extLst>
            </p:cNvPr>
            <p:cNvGraphicFramePr>
              <a:graphicFrameLocks/>
            </p:cNvGraphicFramePr>
            <p:nvPr/>
          </p:nvGraphicFramePr>
          <p:xfrm>
            <a:off x="460081" y="3035632"/>
            <a:ext cx="2842561" cy="2519056"/>
          </p:xfrm>
          <a:graphic>
            <a:graphicData uri="http://schemas.openxmlformats.org/drawingml/2006/chart">
              <c:chart xmlns:c="http://schemas.openxmlformats.org/drawingml/2006/chart" xmlns:r="http://schemas.openxmlformats.org/officeDocument/2006/relationships" r:id="rId4"/>
            </a:graphicData>
          </a:graphic>
        </p:graphicFrame>
        <p:sp>
          <p:nvSpPr>
            <p:cNvPr id="24" name="TekstSylinder 23">
              <a:extLst>
                <a:ext uri="{FF2B5EF4-FFF2-40B4-BE49-F238E27FC236}">
                  <a16:creationId xmlns:a16="http://schemas.microsoft.com/office/drawing/2014/main" id="{FE6DC315-7F4C-40B6-89A3-21DE60EA8491}"/>
                </a:ext>
              </a:extLst>
            </p:cNvPr>
            <p:cNvSpPr txBox="1"/>
            <p:nvPr/>
          </p:nvSpPr>
          <p:spPr>
            <a:xfrm rot="16200000">
              <a:off x="2304635" y="4448868"/>
              <a:ext cx="1207449" cy="265089"/>
            </a:xfrm>
            <a:prstGeom prst="rect">
              <a:avLst/>
            </a:prstGeom>
            <a:noFill/>
          </p:spPr>
          <p:txBody>
            <a:bodyPr wrap="square" rtlCol="0">
              <a:spAutoFit/>
            </a:bodyPr>
            <a:lstStyle/>
            <a:p>
              <a:pPr algn="ctr" defTabSz="914354"/>
              <a:r>
                <a:rPr lang="nb-NO" sz="1400">
                  <a:latin typeface="Calibri" panose="020F0502020204030204" pitchFamily="34" charset="0"/>
                  <a:cs typeface="Calibri" panose="020F0502020204030204" pitchFamily="34" charset="0"/>
                </a:rPr>
                <a:t>Mulig scenario?</a:t>
              </a:r>
            </a:p>
          </p:txBody>
        </p:sp>
      </p:grpSp>
      <p:pic>
        <p:nvPicPr>
          <p:cNvPr id="25" name="Bilde 24">
            <a:extLst>
              <a:ext uri="{FF2B5EF4-FFF2-40B4-BE49-F238E27FC236}">
                <a16:creationId xmlns:a16="http://schemas.microsoft.com/office/drawing/2014/main" id="{DF9184FF-BE02-48B5-AC40-90A784AE42F0}"/>
              </a:ext>
            </a:extLst>
          </p:cNvPr>
          <p:cNvPicPr>
            <a:picLocks noChangeAspect="1"/>
          </p:cNvPicPr>
          <p:nvPr/>
        </p:nvPicPr>
        <p:blipFill>
          <a:blip r:embed="rId5"/>
          <a:stretch>
            <a:fillRect/>
          </a:stretch>
        </p:blipFill>
        <p:spPr>
          <a:xfrm>
            <a:off x="10922000" y="6125063"/>
            <a:ext cx="1304599" cy="758338"/>
          </a:xfrm>
          <a:prstGeom prst="rect">
            <a:avLst/>
          </a:prstGeom>
        </p:spPr>
      </p:pic>
      <p:sp>
        <p:nvSpPr>
          <p:cNvPr id="27" name="TekstSylinder 26">
            <a:extLst>
              <a:ext uri="{FF2B5EF4-FFF2-40B4-BE49-F238E27FC236}">
                <a16:creationId xmlns:a16="http://schemas.microsoft.com/office/drawing/2014/main" id="{D42677CF-314E-4072-809D-76851BB13999}"/>
              </a:ext>
            </a:extLst>
          </p:cNvPr>
          <p:cNvSpPr txBox="1"/>
          <p:nvPr/>
        </p:nvSpPr>
        <p:spPr>
          <a:xfrm>
            <a:off x="165254" y="1402934"/>
            <a:ext cx="3841550" cy="1938992"/>
          </a:xfrm>
          <a:prstGeom prst="rect">
            <a:avLst/>
          </a:prstGeom>
          <a:noFill/>
        </p:spPr>
        <p:txBody>
          <a:bodyPr wrap="square" lIns="91440" tIns="45720" rIns="91440" bIns="45720" rtlCol="0" anchor="t">
            <a:spAutoFit/>
          </a:bodyPr>
          <a:lstStyle/>
          <a:p>
            <a:pPr defTabSz="914354"/>
            <a:r>
              <a:rPr lang="nb-NO" sz="2000" b="1">
                <a:solidFill>
                  <a:schemeClr val="bg1"/>
                </a:solidFill>
                <a:latin typeface="Calibri" panose="020F0502020204030204"/>
              </a:rPr>
              <a:t>Ulike løsninger vil bygges ut og vil muligens bygges sammen</a:t>
            </a:r>
            <a:endParaRPr lang="nb-NO" sz="2000">
              <a:solidFill>
                <a:schemeClr val="bg1"/>
              </a:solidFill>
              <a:latin typeface="Calibri" panose="020F0502020204030204"/>
            </a:endParaRPr>
          </a:p>
          <a:p>
            <a:pPr marL="285737" indent="-285737" defTabSz="914354">
              <a:buFontTx/>
              <a:buChar char="-"/>
            </a:pPr>
            <a:r>
              <a:rPr lang="nb-NO" sz="1600">
                <a:solidFill>
                  <a:schemeClr val="bg1"/>
                </a:solidFill>
                <a:latin typeface="Calibri" panose="020F0502020204030204"/>
              </a:rPr>
              <a:t>Radialer</a:t>
            </a:r>
          </a:p>
          <a:p>
            <a:pPr marL="285737" indent="-285737" defTabSz="914354">
              <a:buFontTx/>
              <a:buChar char="-"/>
            </a:pPr>
            <a:r>
              <a:rPr lang="nb-NO" sz="1600">
                <a:solidFill>
                  <a:schemeClr val="bg1"/>
                </a:solidFill>
                <a:latin typeface="Calibri" panose="020F0502020204030204"/>
              </a:rPr>
              <a:t>Hybrider</a:t>
            </a:r>
          </a:p>
          <a:p>
            <a:pPr marL="285737" indent="-285737" defTabSz="914354">
              <a:buFontTx/>
              <a:buChar char="-"/>
            </a:pPr>
            <a:r>
              <a:rPr lang="nb-NO" sz="1600">
                <a:solidFill>
                  <a:schemeClr val="bg1"/>
                </a:solidFill>
                <a:latin typeface="Calibri" panose="020F0502020204030204"/>
              </a:rPr>
              <a:t>Kystnær havvind </a:t>
            </a:r>
          </a:p>
          <a:p>
            <a:pPr marL="285737" indent="-285737" defTabSz="914354">
              <a:buFontTx/>
              <a:buChar char="-"/>
            </a:pPr>
            <a:r>
              <a:rPr lang="nb-NO" sz="1600">
                <a:solidFill>
                  <a:schemeClr val="bg1"/>
                </a:solidFill>
                <a:latin typeface="Calibri" panose="020F0502020204030204"/>
              </a:rPr>
              <a:t>Masket havnett i Nordsjøen</a:t>
            </a:r>
          </a:p>
          <a:p>
            <a:pPr defTabSz="914354"/>
            <a:endParaRPr lang="nb-NO" sz="1600">
              <a:solidFill>
                <a:schemeClr val="bg1"/>
              </a:solidFill>
              <a:latin typeface="Calibri" panose="020F0502020204030204"/>
            </a:endParaRPr>
          </a:p>
        </p:txBody>
      </p:sp>
      <p:sp>
        <p:nvSpPr>
          <p:cNvPr id="34" name="Ellipse 33">
            <a:extLst>
              <a:ext uri="{FF2B5EF4-FFF2-40B4-BE49-F238E27FC236}">
                <a16:creationId xmlns:a16="http://schemas.microsoft.com/office/drawing/2014/main" id="{F51E8A7D-BAD9-4E76-B6FF-A31C541748A1}"/>
              </a:ext>
            </a:extLst>
          </p:cNvPr>
          <p:cNvSpPr/>
          <p:nvPr/>
        </p:nvSpPr>
        <p:spPr>
          <a:xfrm>
            <a:off x="8304506" y="3299346"/>
            <a:ext cx="245067" cy="25930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8" name="Ellipse 37">
            <a:extLst>
              <a:ext uri="{FF2B5EF4-FFF2-40B4-BE49-F238E27FC236}">
                <a16:creationId xmlns:a16="http://schemas.microsoft.com/office/drawing/2014/main" id="{A864A8A8-A022-460F-A01D-C9E18E1E0BC0}"/>
              </a:ext>
            </a:extLst>
          </p:cNvPr>
          <p:cNvSpPr/>
          <p:nvPr/>
        </p:nvSpPr>
        <p:spPr>
          <a:xfrm>
            <a:off x="8559953" y="3917048"/>
            <a:ext cx="245067" cy="259308"/>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9" name="Ellipse 38">
            <a:extLst>
              <a:ext uri="{FF2B5EF4-FFF2-40B4-BE49-F238E27FC236}">
                <a16:creationId xmlns:a16="http://schemas.microsoft.com/office/drawing/2014/main" id="{7670BE22-BD86-441C-B2B2-4698C35982FB}"/>
              </a:ext>
            </a:extLst>
          </p:cNvPr>
          <p:cNvSpPr/>
          <p:nvPr/>
        </p:nvSpPr>
        <p:spPr>
          <a:xfrm>
            <a:off x="8965942" y="4651933"/>
            <a:ext cx="245067" cy="259308"/>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0" name="Ellipse 39">
            <a:extLst>
              <a:ext uri="{FF2B5EF4-FFF2-40B4-BE49-F238E27FC236}">
                <a16:creationId xmlns:a16="http://schemas.microsoft.com/office/drawing/2014/main" id="{4CAF9C07-DC84-424E-9306-10C9D88E7DC9}"/>
              </a:ext>
            </a:extLst>
          </p:cNvPr>
          <p:cNvSpPr/>
          <p:nvPr/>
        </p:nvSpPr>
        <p:spPr>
          <a:xfrm>
            <a:off x="9759787" y="4176356"/>
            <a:ext cx="245067" cy="259308"/>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1" name="Ellipse 40">
            <a:extLst>
              <a:ext uri="{FF2B5EF4-FFF2-40B4-BE49-F238E27FC236}">
                <a16:creationId xmlns:a16="http://schemas.microsoft.com/office/drawing/2014/main" id="{3BA55E2D-E84B-4A61-B2FC-6FC91F8CC55C}"/>
              </a:ext>
            </a:extLst>
          </p:cNvPr>
          <p:cNvSpPr/>
          <p:nvPr/>
        </p:nvSpPr>
        <p:spPr>
          <a:xfrm>
            <a:off x="10119451" y="1457618"/>
            <a:ext cx="245067" cy="25930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7" name="TekstSylinder 36">
            <a:extLst>
              <a:ext uri="{FF2B5EF4-FFF2-40B4-BE49-F238E27FC236}">
                <a16:creationId xmlns:a16="http://schemas.microsoft.com/office/drawing/2014/main" id="{FCC3471E-E09C-4D64-921D-1229A3F8FA88}"/>
              </a:ext>
            </a:extLst>
          </p:cNvPr>
          <p:cNvSpPr txBox="1"/>
          <p:nvPr/>
        </p:nvSpPr>
        <p:spPr>
          <a:xfrm>
            <a:off x="307340" y="4029011"/>
            <a:ext cx="774700" cy="276999"/>
          </a:xfrm>
          <a:prstGeom prst="rect">
            <a:avLst/>
          </a:prstGeom>
          <a:noFill/>
        </p:spPr>
        <p:txBody>
          <a:bodyPr wrap="square" rtlCol="0">
            <a:spAutoFit/>
          </a:bodyPr>
          <a:lstStyle/>
          <a:p>
            <a:r>
              <a:rPr lang="nb-NO" sz="1200">
                <a:solidFill>
                  <a:schemeClr val="bg1"/>
                </a:solidFill>
              </a:rPr>
              <a:t>GW</a:t>
            </a:r>
            <a:endParaRPr lang="nb-NO">
              <a:solidFill>
                <a:schemeClr val="bg1"/>
              </a:solidFill>
            </a:endParaRPr>
          </a:p>
        </p:txBody>
      </p:sp>
      <p:grpSp>
        <p:nvGrpSpPr>
          <p:cNvPr id="52" name="Group 51">
            <a:extLst>
              <a:ext uri="{FF2B5EF4-FFF2-40B4-BE49-F238E27FC236}">
                <a16:creationId xmlns:a16="http://schemas.microsoft.com/office/drawing/2014/main" id="{D45BF729-70AF-4FF2-826E-261C1D474D28}"/>
              </a:ext>
            </a:extLst>
          </p:cNvPr>
          <p:cNvGrpSpPr/>
          <p:nvPr/>
        </p:nvGrpSpPr>
        <p:grpSpPr>
          <a:xfrm>
            <a:off x="7612796" y="3199248"/>
            <a:ext cx="4539048" cy="3575221"/>
            <a:chOff x="7339914" y="1870075"/>
            <a:chExt cx="4539048" cy="3575221"/>
          </a:xfrm>
        </p:grpSpPr>
        <p:sp>
          <p:nvSpPr>
            <p:cNvPr id="53" name="Rectangle 52">
              <a:extLst>
                <a:ext uri="{FF2B5EF4-FFF2-40B4-BE49-F238E27FC236}">
                  <a16:creationId xmlns:a16="http://schemas.microsoft.com/office/drawing/2014/main" id="{76B814B3-6E2D-42B2-B286-49F956D2624C}"/>
                </a:ext>
              </a:extLst>
            </p:cNvPr>
            <p:cNvSpPr/>
            <p:nvPr/>
          </p:nvSpPr>
          <p:spPr>
            <a:xfrm>
              <a:off x="7339914" y="1870075"/>
              <a:ext cx="4539048" cy="3575221"/>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4" name="Group 53">
              <a:extLst>
                <a:ext uri="{FF2B5EF4-FFF2-40B4-BE49-F238E27FC236}">
                  <a16:creationId xmlns:a16="http://schemas.microsoft.com/office/drawing/2014/main" id="{F5B4923D-7D3C-4B01-9097-8B0F6D9D2440}"/>
                </a:ext>
              </a:extLst>
            </p:cNvPr>
            <p:cNvGrpSpPr/>
            <p:nvPr/>
          </p:nvGrpSpPr>
          <p:grpSpPr>
            <a:xfrm>
              <a:off x="7539505" y="1959389"/>
              <a:ext cx="4271050" cy="3396591"/>
              <a:chOff x="7549923" y="1358872"/>
              <a:chExt cx="4271050" cy="3396591"/>
            </a:xfrm>
          </p:grpSpPr>
          <p:sp>
            <p:nvSpPr>
              <p:cNvPr id="55" name="Rectangle 46">
                <a:extLst>
                  <a:ext uri="{FF2B5EF4-FFF2-40B4-BE49-F238E27FC236}">
                    <a16:creationId xmlns:a16="http://schemas.microsoft.com/office/drawing/2014/main" id="{615C1C23-96BA-4C99-BE9F-BEAF8EFAE26C}"/>
                  </a:ext>
                </a:extLst>
              </p:cNvPr>
              <p:cNvSpPr/>
              <p:nvPr/>
            </p:nvSpPr>
            <p:spPr bwMode="auto">
              <a:xfrm>
                <a:off x="10294793" y="2468261"/>
                <a:ext cx="1526180" cy="657414"/>
              </a:xfrm>
              <a:prstGeom prst="ellipse">
                <a:avLst/>
              </a:prstGeom>
              <a:solidFill>
                <a:srgbClr val="C00000"/>
              </a:solidFill>
              <a:ln w="9525" cap="flat" cmpd="sng" algn="ctr">
                <a:solidFill>
                  <a:srgbClr val="FFFFFF"/>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33" b="0" i="0" u="none" strike="noStrike" kern="0" cap="none" spc="0" normalizeH="0" baseline="0" noProof="0">
                    <a:ln>
                      <a:noFill/>
                    </a:ln>
                    <a:solidFill>
                      <a:prstClr val="white"/>
                    </a:solidFill>
                    <a:effectLst/>
                    <a:uLnTx/>
                    <a:uFillTx/>
                    <a:latin typeface="Arial"/>
                    <a:ea typeface="ＭＳ Ｐゴシック"/>
                    <a:cs typeface="Arial"/>
                  </a:rPr>
                  <a:t>Finansiering, roller og ansvar</a:t>
                </a:r>
              </a:p>
            </p:txBody>
          </p:sp>
          <p:sp>
            <p:nvSpPr>
              <p:cNvPr id="56" name="Rectangle 46">
                <a:extLst>
                  <a:ext uri="{FF2B5EF4-FFF2-40B4-BE49-F238E27FC236}">
                    <a16:creationId xmlns:a16="http://schemas.microsoft.com/office/drawing/2014/main" id="{CEF1F65D-A016-4896-B818-3D48B79150CF}"/>
                  </a:ext>
                </a:extLst>
              </p:cNvPr>
              <p:cNvSpPr/>
              <p:nvPr/>
            </p:nvSpPr>
            <p:spPr bwMode="auto">
              <a:xfrm>
                <a:off x="9193422" y="1765719"/>
                <a:ext cx="1727955" cy="684212"/>
              </a:xfrm>
              <a:prstGeom prst="ellipse">
                <a:avLst/>
              </a:prstGeom>
              <a:solidFill>
                <a:srgbClr val="C00000"/>
              </a:solidFill>
              <a:ln w="9525" cap="flat" cmpd="sng" algn="ctr">
                <a:solidFill>
                  <a:srgbClr val="FFFFFF"/>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33" b="0" i="0" u="none" strike="noStrike" kern="0" cap="none" spc="0" normalizeH="0" baseline="0" noProof="0">
                    <a:ln>
                      <a:noFill/>
                    </a:ln>
                    <a:solidFill>
                      <a:prstClr val="white"/>
                    </a:solidFill>
                    <a:effectLst/>
                    <a:uLnTx/>
                    <a:uFillTx/>
                    <a:latin typeface="Arial"/>
                    <a:ea typeface="ＭＳ Ｐゴシック"/>
                    <a:cs typeface="Arial"/>
                  </a:rPr>
                  <a:t>Regulering og rammebetingelser</a:t>
                </a:r>
              </a:p>
            </p:txBody>
          </p:sp>
          <p:sp>
            <p:nvSpPr>
              <p:cNvPr id="57" name="Rectangle 46">
                <a:extLst>
                  <a:ext uri="{FF2B5EF4-FFF2-40B4-BE49-F238E27FC236}">
                    <a16:creationId xmlns:a16="http://schemas.microsoft.com/office/drawing/2014/main" id="{B2D3007E-B335-4869-B20F-B21DB740F0B7}"/>
                  </a:ext>
                </a:extLst>
              </p:cNvPr>
              <p:cNvSpPr/>
              <p:nvPr/>
            </p:nvSpPr>
            <p:spPr bwMode="auto">
              <a:xfrm>
                <a:off x="9392168" y="3989009"/>
                <a:ext cx="1425151" cy="766454"/>
              </a:xfrm>
              <a:prstGeom prst="ellipse">
                <a:avLst/>
              </a:prstGeom>
              <a:solidFill>
                <a:srgbClr val="7030A0"/>
              </a:solidFill>
              <a:ln w="9525" cap="flat" cmpd="sng" algn="ctr">
                <a:solidFill>
                  <a:srgbClr val="FFFFFF"/>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0" cap="none" spc="0" normalizeH="0" baseline="0" noProof="0">
                    <a:ln>
                      <a:noFill/>
                    </a:ln>
                    <a:solidFill>
                      <a:prstClr val="white"/>
                    </a:solidFill>
                    <a:effectLst/>
                    <a:uLnTx/>
                    <a:uFillTx/>
                    <a:latin typeface="Arial"/>
                    <a:ea typeface="ＭＳ Ｐゴシック"/>
                    <a:cs typeface="Arial"/>
                  </a:rPr>
                  <a:t>Teknisk utvidbare/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0" cap="none" spc="0" normalizeH="0" baseline="0" noProof="0">
                    <a:ln>
                      <a:noFill/>
                    </a:ln>
                    <a:solidFill>
                      <a:prstClr val="white"/>
                    </a:solidFill>
                    <a:effectLst/>
                    <a:uLnTx/>
                    <a:uFillTx/>
                    <a:latin typeface="Arial"/>
                    <a:ea typeface="ＭＳ Ｐゴシック"/>
                    <a:cs typeface="Arial"/>
                  </a:rPr>
                  <a:t>fremtidsrettede</a:t>
                </a:r>
                <a:endParaRPr kumimoji="0" lang="nb-NO" sz="933" b="0" i="0" u="none" strike="noStrike" kern="0" cap="none" spc="0" normalizeH="0" baseline="0" noProof="0">
                  <a:ln>
                    <a:noFill/>
                  </a:ln>
                  <a:solidFill>
                    <a:prstClr val="white"/>
                  </a:solidFill>
                  <a:effectLst/>
                  <a:uLnTx/>
                  <a:uFillTx/>
                  <a:latin typeface="Arial"/>
                  <a:ea typeface="ＭＳ Ｐゴシック"/>
                  <a:cs typeface="Arial"/>
                </a:endParaRPr>
              </a:p>
            </p:txBody>
          </p:sp>
          <p:sp>
            <p:nvSpPr>
              <p:cNvPr id="58" name="Rectangle 46">
                <a:extLst>
                  <a:ext uri="{FF2B5EF4-FFF2-40B4-BE49-F238E27FC236}">
                    <a16:creationId xmlns:a16="http://schemas.microsoft.com/office/drawing/2014/main" id="{DE4FBC16-2CBE-4EC9-81FF-B05A9FF1BC4E}"/>
                  </a:ext>
                </a:extLst>
              </p:cNvPr>
              <p:cNvSpPr/>
              <p:nvPr/>
            </p:nvSpPr>
            <p:spPr bwMode="auto">
              <a:xfrm>
                <a:off x="9922500" y="3323905"/>
                <a:ext cx="1822742" cy="705534"/>
              </a:xfrm>
              <a:prstGeom prst="ellipse">
                <a:avLst/>
              </a:prstGeom>
              <a:solidFill>
                <a:srgbClr val="92D050"/>
              </a:solidFill>
              <a:ln w="9525" cap="flat" cmpd="sng" algn="ctr">
                <a:solidFill>
                  <a:srgbClr val="FFFFFF"/>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33" b="0" i="0" u="none" strike="noStrike" kern="0" cap="none" spc="0" normalizeH="0" baseline="0" noProof="0">
                    <a:ln>
                      <a:noFill/>
                    </a:ln>
                    <a:solidFill>
                      <a:prstClr val="white"/>
                    </a:solidFill>
                    <a:effectLst/>
                    <a:uLnTx/>
                    <a:uFillTx/>
                    <a:latin typeface="Arial"/>
                    <a:ea typeface="ＭＳ Ｐゴシック"/>
                    <a:cs typeface="Arial"/>
                  </a:rPr>
                  <a:t>Tilknytningspunkter og løsningsvalg</a:t>
                </a:r>
              </a:p>
            </p:txBody>
          </p:sp>
          <p:sp>
            <p:nvSpPr>
              <p:cNvPr id="59" name="Rectangle 46">
                <a:extLst>
                  <a:ext uri="{FF2B5EF4-FFF2-40B4-BE49-F238E27FC236}">
                    <a16:creationId xmlns:a16="http://schemas.microsoft.com/office/drawing/2014/main" id="{4C8EF540-943F-46DD-A3E4-E466A3CDE8B3}"/>
                  </a:ext>
                </a:extLst>
              </p:cNvPr>
              <p:cNvSpPr/>
              <p:nvPr/>
            </p:nvSpPr>
            <p:spPr bwMode="auto">
              <a:xfrm>
                <a:off x="9176031" y="2914527"/>
                <a:ext cx="1194492" cy="533396"/>
              </a:xfrm>
              <a:prstGeom prst="ellipse">
                <a:avLst/>
              </a:prstGeom>
              <a:solidFill>
                <a:srgbClr val="92D050"/>
              </a:solidFill>
              <a:ln w="9525" cap="flat" cmpd="sng" algn="ctr">
                <a:solidFill>
                  <a:srgbClr val="FFFFFF"/>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33" b="0" i="0" u="none" strike="noStrike" kern="0" cap="none" spc="0" normalizeH="0" baseline="0" noProof="0">
                    <a:ln>
                      <a:noFill/>
                    </a:ln>
                    <a:solidFill>
                      <a:prstClr val="white"/>
                    </a:solidFill>
                    <a:effectLst/>
                    <a:uLnTx/>
                    <a:uFillTx/>
                    <a:latin typeface="Arial"/>
                    <a:ea typeface="ＭＳ Ｐゴシック"/>
                    <a:cs typeface="Arial"/>
                  </a:rPr>
                  <a:t>Bærekraft</a:t>
                </a:r>
              </a:p>
            </p:txBody>
          </p:sp>
          <p:sp>
            <p:nvSpPr>
              <p:cNvPr id="60" name="TextBox 59">
                <a:extLst>
                  <a:ext uri="{FF2B5EF4-FFF2-40B4-BE49-F238E27FC236}">
                    <a16:creationId xmlns:a16="http://schemas.microsoft.com/office/drawing/2014/main" id="{570BA8C1-C6A6-422B-A2D3-39369557E93D}"/>
                  </a:ext>
                </a:extLst>
              </p:cNvPr>
              <p:cNvSpPr txBox="1"/>
              <p:nvPr/>
            </p:nvSpPr>
            <p:spPr>
              <a:xfrm>
                <a:off x="7549923" y="2407343"/>
                <a:ext cx="243027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C00000"/>
                    </a:solidFill>
                    <a:effectLst/>
                    <a:uLnTx/>
                    <a:uFillTx/>
                    <a:latin typeface="Calibri" panose="020F0502020204030204"/>
                    <a:ea typeface="+mn-ea"/>
                    <a:cs typeface="+mn-cs"/>
                  </a:rPr>
                  <a:t>Regulering, finansiering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C00000"/>
                    </a:solidFill>
                    <a:effectLst/>
                    <a:uLnTx/>
                    <a:uFillTx/>
                    <a:latin typeface="Calibri" panose="020F0502020204030204"/>
                    <a:ea typeface="+mn-ea"/>
                    <a:cs typeface="+mn-cs"/>
                  </a:rPr>
                  <a:t>og eierskap</a:t>
                </a:r>
              </a:p>
            </p:txBody>
          </p:sp>
          <p:sp>
            <p:nvSpPr>
              <p:cNvPr id="61" name="TextBox 60">
                <a:extLst>
                  <a:ext uri="{FF2B5EF4-FFF2-40B4-BE49-F238E27FC236}">
                    <a16:creationId xmlns:a16="http://schemas.microsoft.com/office/drawing/2014/main" id="{FF480A30-5B8F-4306-8114-C4BDB08BF934}"/>
                  </a:ext>
                </a:extLst>
              </p:cNvPr>
              <p:cNvSpPr txBox="1"/>
              <p:nvPr/>
            </p:nvSpPr>
            <p:spPr>
              <a:xfrm>
                <a:off x="7549923" y="3263257"/>
                <a:ext cx="20017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92D050"/>
                    </a:solidFill>
                    <a:effectLst/>
                    <a:uLnTx/>
                    <a:uFillTx/>
                    <a:latin typeface="Calibri" panose="020F0502020204030204"/>
                    <a:ea typeface="+mn-ea"/>
                    <a:cs typeface="+mn-cs"/>
                  </a:rPr>
                  <a:t>Plan og arkitektur</a:t>
                </a:r>
              </a:p>
            </p:txBody>
          </p:sp>
          <p:sp>
            <p:nvSpPr>
              <p:cNvPr id="62" name="TextBox 61">
                <a:extLst>
                  <a:ext uri="{FF2B5EF4-FFF2-40B4-BE49-F238E27FC236}">
                    <a16:creationId xmlns:a16="http://schemas.microsoft.com/office/drawing/2014/main" id="{09D2AC7D-958F-4B46-82A0-186E47782740}"/>
                  </a:ext>
                </a:extLst>
              </p:cNvPr>
              <p:cNvSpPr txBox="1"/>
              <p:nvPr/>
            </p:nvSpPr>
            <p:spPr>
              <a:xfrm>
                <a:off x="7549923" y="4126918"/>
                <a:ext cx="20017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7030A0"/>
                    </a:solidFill>
                    <a:effectLst/>
                    <a:uLnTx/>
                    <a:uFillTx/>
                    <a:latin typeface="Calibri" panose="020F0502020204030204"/>
                    <a:ea typeface="+mn-ea"/>
                    <a:cs typeface="+mn-cs"/>
                  </a:rPr>
                  <a:t>Teknologiutvikling</a:t>
                </a:r>
              </a:p>
            </p:txBody>
          </p:sp>
          <p:sp>
            <p:nvSpPr>
              <p:cNvPr id="63" name="TextBox 62">
                <a:extLst>
                  <a:ext uri="{FF2B5EF4-FFF2-40B4-BE49-F238E27FC236}">
                    <a16:creationId xmlns:a16="http://schemas.microsoft.com/office/drawing/2014/main" id="{4110697A-6EB2-4237-8118-A6728D3548F2}"/>
                  </a:ext>
                </a:extLst>
              </p:cNvPr>
              <p:cNvSpPr txBox="1"/>
              <p:nvPr/>
            </p:nvSpPr>
            <p:spPr>
              <a:xfrm>
                <a:off x="8264660" y="1358872"/>
                <a:ext cx="25692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1" u="none" strike="noStrike" kern="1200" cap="none" spc="0" normalizeH="0" baseline="0" noProof="0" dirty="0">
                    <a:ln>
                      <a:noFill/>
                    </a:ln>
                    <a:solidFill>
                      <a:srgbClr val="4472C4"/>
                    </a:solidFill>
                    <a:effectLst/>
                    <a:uLnTx/>
                    <a:uFillTx/>
                    <a:latin typeface="Calibri" panose="020F0502020204030204"/>
                    <a:ea typeface="+mn-ea"/>
                    <a:cs typeface="+mn-cs"/>
                  </a:rPr>
                  <a:t>Viktige temaer fremover</a:t>
                </a:r>
              </a:p>
            </p:txBody>
          </p:sp>
        </p:grpSp>
      </p:grpSp>
    </p:spTree>
    <p:extLst>
      <p:ext uri="{BB962C8B-B14F-4D97-AF65-F5344CB8AC3E}">
        <p14:creationId xmlns:p14="http://schemas.microsoft.com/office/powerpoint/2010/main" val="34987698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78F29204-CB74-4BF6-BFD0-B3551B25A18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22.11.2022</a:t>
            </a:r>
          </a:p>
        </p:txBody>
      </p:sp>
      <p:sp>
        <p:nvSpPr>
          <p:cNvPr id="3" name="Plassholder for bunntekst 2">
            <a:extLst>
              <a:ext uri="{FF2B5EF4-FFF2-40B4-BE49-F238E27FC236}">
                <a16:creationId xmlns:a16="http://schemas.microsoft.com/office/drawing/2014/main" id="{4900CC76-EED1-4E41-B15C-BC836459243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Infrastruktur og utvikling av nett til havs – Arbeidsgruppe 3 – Samarbeidsforum for havvind</a:t>
            </a:r>
          </a:p>
        </p:txBody>
      </p:sp>
      <p:sp>
        <p:nvSpPr>
          <p:cNvPr id="4" name="Plassholder for lysbildenummer 3">
            <a:extLst>
              <a:ext uri="{FF2B5EF4-FFF2-40B4-BE49-F238E27FC236}">
                <a16:creationId xmlns:a16="http://schemas.microsoft.com/office/drawing/2014/main" id="{D0A070C4-5272-4A07-B45D-AD3A649C81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9F0F0A-340D-4BC6-9D6E-6200E1E9983A}" type="slidenum">
              <a:rPr kumimoji="0" lang="nb-N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4" name="Title 1">
            <a:extLst>
              <a:ext uri="{FF2B5EF4-FFF2-40B4-BE49-F238E27FC236}">
                <a16:creationId xmlns:a16="http://schemas.microsoft.com/office/drawing/2014/main" id="{DF9FD583-85A4-4947-8C40-C305A55820E3}"/>
              </a:ext>
            </a:extLst>
          </p:cNvPr>
          <p:cNvSpPr txBox="1">
            <a:spLocks/>
          </p:cNvSpPr>
          <p:nvPr/>
        </p:nvSpPr>
        <p:spPr>
          <a:xfrm>
            <a:off x="838200" y="365125"/>
            <a:ext cx="1095580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n-NO" sz="4400" b="0" i="0" u="none" strike="noStrike" kern="1200" cap="none" spc="0" normalizeH="0" baseline="0" noProof="0">
                <a:ln>
                  <a:noFill/>
                </a:ln>
                <a:solidFill>
                  <a:prstClr val="black"/>
                </a:solidFill>
                <a:effectLst/>
                <a:uLnTx/>
                <a:uFillTx/>
                <a:latin typeface="Calibri Light" panose="020F0302020204030204"/>
                <a:ea typeface="+mj-ea"/>
                <a:cs typeface="+mj-cs"/>
              </a:rPr>
              <a:t>Tidslinje for Arbeidsgruppe 3</a:t>
            </a:r>
          </a:p>
        </p:txBody>
      </p:sp>
      <p:cxnSp>
        <p:nvCxnSpPr>
          <p:cNvPr id="6" name="Rett linje 5">
            <a:extLst>
              <a:ext uri="{FF2B5EF4-FFF2-40B4-BE49-F238E27FC236}">
                <a16:creationId xmlns:a16="http://schemas.microsoft.com/office/drawing/2014/main" id="{DFE4DBC3-0CCE-42BC-9860-7E7EDE15503C}"/>
              </a:ext>
            </a:extLst>
          </p:cNvPr>
          <p:cNvCxnSpPr>
            <a:cxnSpLocks/>
          </p:cNvCxnSpPr>
          <p:nvPr/>
        </p:nvCxnSpPr>
        <p:spPr>
          <a:xfrm>
            <a:off x="827842" y="4286183"/>
            <a:ext cx="1030393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8" name="TekstSylinder 17">
            <a:extLst>
              <a:ext uri="{FF2B5EF4-FFF2-40B4-BE49-F238E27FC236}">
                <a16:creationId xmlns:a16="http://schemas.microsoft.com/office/drawing/2014/main" id="{04158B44-8537-46D0-B809-1C8E036F2328}"/>
              </a:ext>
            </a:extLst>
          </p:cNvPr>
          <p:cNvSpPr txBox="1"/>
          <p:nvPr/>
        </p:nvSpPr>
        <p:spPr>
          <a:xfrm rot="18816588">
            <a:off x="984115" y="3318870"/>
            <a:ext cx="17123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black"/>
                </a:solidFill>
                <a:effectLst/>
                <a:uLnTx/>
                <a:uFillTx/>
                <a:latin typeface="Calibri" panose="020F0502020204030204"/>
                <a:ea typeface="+mn-ea"/>
                <a:cs typeface="+mn-cs"/>
              </a:rPr>
              <a:t>Mandat fra OED</a:t>
            </a:r>
          </a:p>
        </p:txBody>
      </p:sp>
      <p:sp>
        <p:nvSpPr>
          <p:cNvPr id="20" name="TekstSylinder 19">
            <a:extLst>
              <a:ext uri="{FF2B5EF4-FFF2-40B4-BE49-F238E27FC236}">
                <a16:creationId xmlns:a16="http://schemas.microsoft.com/office/drawing/2014/main" id="{84367D23-D90D-4D4E-8761-28DBE1D8005E}"/>
              </a:ext>
            </a:extLst>
          </p:cNvPr>
          <p:cNvSpPr txBox="1"/>
          <p:nvPr/>
        </p:nvSpPr>
        <p:spPr>
          <a:xfrm rot="18816588">
            <a:off x="2249860" y="3252174"/>
            <a:ext cx="12501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prstClr val="black"/>
                </a:solidFill>
                <a:effectLst/>
                <a:uLnTx/>
                <a:uFillTx/>
                <a:latin typeface="Calibri" panose="020F0502020204030204"/>
                <a:ea typeface="+mn-ea"/>
                <a:cs typeface="+mn-cs"/>
              </a:rPr>
              <a:t>Oppstart</a:t>
            </a:r>
            <a:r>
              <a:rPr kumimoji="0" lang="nb-NO" sz="1800" b="0" i="0" u="none" strike="noStrike" kern="1200" cap="none" spc="0" normalizeH="0" baseline="0" noProof="0">
                <a:ln>
                  <a:noFill/>
                </a:ln>
                <a:solidFill>
                  <a:prstClr val="black"/>
                </a:solidFill>
                <a:effectLst/>
                <a:uLnTx/>
                <a:uFillTx/>
                <a:latin typeface="Calibri" panose="020F0502020204030204"/>
                <a:ea typeface="+mn-ea"/>
                <a:cs typeface="+mn-cs"/>
              </a:rPr>
              <a:t> sekretariat</a:t>
            </a:r>
          </a:p>
        </p:txBody>
      </p:sp>
      <p:sp>
        <p:nvSpPr>
          <p:cNvPr id="21" name="TekstSylinder 20">
            <a:extLst>
              <a:ext uri="{FF2B5EF4-FFF2-40B4-BE49-F238E27FC236}">
                <a16:creationId xmlns:a16="http://schemas.microsoft.com/office/drawing/2014/main" id="{51F887C1-C3F4-436A-A6DC-0BEA830DEB98}"/>
              </a:ext>
            </a:extLst>
          </p:cNvPr>
          <p:cNvSpPr txBox="1"/>
          <p:nvPr/>
        </p:nvSpPr>
        <p:spPr>
          <a:xfrm>
            <a:off x="1090234" y="4308282"/>
            <a:ext cx="6944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black"/>
                </a:solidFill>
                <a:effectLst/>
                <a:uLnTx/>
                <a:uFillTx/>
                <a:latin typeface="Calibri" panose="020F0502020204030204"/>
                <a:ea typeface="+mn-ea"/>
                <a:cs typeface="+mn-cs"/>
              </a:rPr>
              <a:t>7. juli</a:t>
            </a:r>
          </a:p>
        </p:txBody>
      </p:sp>
      <p:sp>
        <p:nvSpPr>
          <p:cNvPr id="24" name="TekstSylinder 23">
            <a:extLst>
              <a:ext uri="{FF2B5EF4-FFF2-40B4-BE49-F238E27FC236}">
                <a16:creationId xmlns:a16="http://schemas.microsoft.com/office/drawing/2014/main" id="{00C49F00-2DAB-4E65-946F-80D11C6B8BA9}"/>
              </a:ext>
            </a:extLst>
          </p:cNvPr>
          <p:cNvSpPr txBox="1"/>
          <p:nvPr/>
        </p:nvSpPr>
        <p:spPr>
          <a:xfrm>
            <a:off x="2060836" y="4308282"/>
            <a:ext cx="11567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black"/>
                </a:solidFill>
                <a:effectLst/>
                <a:uLnTx/>
                <a:uFillTx/>
                <a:latin typeface="Calibri" panose="020F0502020204030204"/>
                <a:ea typeface="+mn-ea"/>
                <a:cs typeface="+mn-cs"/>
              </a:rPr>
              <a:t>17. august</a:t>
            </a:r>
          </a:p>
        </p:txBody>
      </p:sp>
      <p:sp>
        <p:nvSpPr>
          <p:cNvPr id="26" name="TekstSylinder 25">
            <a:extLst>
              <a:ext uri="{FF2B5EF4-FFF2-40B4-BE49-F238E27FC236}">
                <a16:creationId xmlns:a16="http://schemas.microsoft.com/office/drawing/2014/main" id="{8680F650-930C-4730-8C16-D4B97E464B02}"/>
              </a:ext>
            </a:extLst>
          </p:cNvPr>
          <p:cNvSpPr txBox="1"/>
          <p:nvPr/>
        </p:nvSpPr>
        <p:spPr>
          <a:xfrm>
            <a:off x="3493744" y="4308282"/>
            <a:ext cx="14298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black"/>
                </a:solidFill>
                <a:effectLst/>
                <a:uLnTx/>
                <a:uFillTx/>
                <a:latin typeface="Calibri" panose="020F0502020204030204"/>
                <a:ea typeface="+mn-ea"/>
                <a:cs typeface="+mn-cs"/>
              </a:rPr>
              <a:t>6. september</a:t>
            </a:r>
          </a:p>
        </p:txBody>
      </p:sp>
      <p:sp>
        <p:nvSpPr>
          <p:cNvPr id="27" name="TekstSylinder 26">
            <a:hlinkClick r:id="rId3"/>
            <a:extLst>
              <a:ext uri="{FF2B5EF4-FFF2-40B4-BE49-F238E27FC236}">
                <a16:creationId xmlns:a16="http://schemas.microsoft.com/office/drawing/2014/main" id="{51E92F65-CD52-403A-9D76-D7E5AAE4D369}"/>
              </a:ext>
            </a:extLst>
          </p:cNvPr>
          <p:cNvSpPr txBox="1"/>
          <p:nvPr/>
        </p:nvSpPr>
        <p:spPr>
          <a:xfrm rot="18816588">
            <a:off x="3534412" y="2619208"/>
            <a:ext cx="299851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prstClr val="black"/>
                </a:solidFill>
                <a:effectLst/>
                <a:uLnTx/>
                <a:uFillTx/>
                <a:latin typeface="Calibri" panose="020F0502020204030204"/>
                <a:ea typeface="+mn-ea"/>
                <a:cs typeface="+mn-cs"/>
              </a:rPr>
              <a:t>Første møte i arbeidsgruppen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black"/>
                </a:solidFill>
                <a:effectLst/>
                <a:uLnTx/>
                <a:uFillTx/>
                <a:latin typeface="Calibri" panose="020F0502020204030204"/>
                <a:ea typeface="+mn-ea"/>
                <a:cs typeface="+mn-cs"/>
              </a:rPr>
              <a:t>Åpent møte (200 deltakere)</a:t>
            </a:r>
          </a:p>
        </p:txBody>
      </p:sp>
      <p:sp>
        <p:nvSpPr>
          <p:cNvPr id="28" name="TekstSylinder 27">
            <a:extLst>
              <a:ext uri="{FF2B5EF4-FFF2-40B4-BE49-F238E27FC236}">
                <a16:creationId xmlns:a16="http://schemas.microsoft.com/office/drawing/2014/main" id="{BD25B528-37B9-4F5A-A945-677E3CA6179A}"/>
              </a:ext>
            </a:extLst>
          </p:cNvPr>
          <p:cNvSpPr txBox="1"/>
          <p:nvPr/>
        </p:nvSpPr>
        <p:spPr>
          <a:xfrm rot="18816588">
            <a:off x="5214500" y="2179880"/>
            <a:ext cx="356559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prstClr val="black"/>
                </a:solidFill>
                <a:effectLst/>
                <a:uLnTx/>
                <a:uFillTx/>
                <a:latin typeface="Calibri" panose="020F0502020204030204"/>
                <a:ea typeface="+mn-ea"/>
                <a:cs typeface="+mn-cs"/>
              </a:rPr>
              <a:t>Informasjonsmøte om tilknytning av Sørlige </a:t>
            </a:r>
            <a:r>
              <a:rPr kumimoji="0" lang="nb-NO" sz="1800" b="1" i="0" u="none" strike="noStrike" kern="1200" cap="none" spc="0" normalizeH="0" baseline="0" noProof="0" dirty="0" err="1">
                <a:ln>
                  <a:noFill/>
                </a:ln>
                <a:solidFill>
                  <a:prstClr val="black"/>
                </a:solidFill>
                <a:effectLst/>
                <a:uLnTx/>
                <a:uFillTx/>
                <a:latin typeface="Calibri" panose="020F0502020204030204"/>
                <a:ea typeface="+mn-ea"/>
                <a:cs typeface="+mn-cs"/>
              </a:rPr>
              <a:t>Nordsjø</a:t>
            </a:r>
            <a:r>
              <a:rPr kumimoji="0" lang="nb-NO" sz="1800" b="1" i="0" u="none" strike="noStrike" kern="1200" cap="none" spc="0" normalizeH="0" baseline="0" noProof="0" dirty="0">
                <a:ln>
                  <a:noFill/>
                </a:ln>
                <a:solidFill>
                  <a:prstClr val="black"/>
                </a:solidFill>
                <a:effectLst/>
                <a:uLnTx/>
                <a:uFillTx/>
                <a:latin typeface="Calibri" panose="020F0502020204030204"/>
                <a:ea typeface="+mn-ea"/>
                <a:cs typeface="+mn-cs"/>
              </a:rPr>
              <a:t> II og Utsira Nord </a:t>
            </a:r>
            <a:br>
              <a:rPr kumimoji="0" lang="nb-NO"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b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(110 deltakere)</a:t>
            </a:r>
          </a:p>
        </p:txBody>
      </p:sp>
      <p:sp>
        <p:nvSpPr>
          <p:cNvPr id="30" name="TekstSylinder 29">
            <a:extLst>
              <a:ext uri="{FF2B5EF4-FFF2-40B4-BE49-F238E27FC236}">
                <a16:creationId xmlns:a16="http://schemas.microsoft.com/office/drawing/2014/main" id="{8C29D31E-A41C-4428-A662-21F9D677ED1F}"/>
              </a:ext>
            </a:extLst>
          </p:cNvPr>
          <p:cNvSpPr txBox="1"/>
          <p:nvPr/>
        </p:nvSpPr>
        <p:spPr>
          <a:xfrm>
            <a:off x="5199804" y="4308282"/>
            <a:ext cx="1546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black"/>
                </a:solidFill>
                <a:effectLst/>
                <a:uLnTx/>
                <a:uFillTx/>
                <a:latin typeface="Calibri" panose="020F0502020204030204"/>
                <a:ea typeface="+mn-ea"/>
                <a:cs typeface="+mn-cs"/>
              </a:rPr>
              <a:t>22. september</a:t>
            </a:r>
          </a:p>
        </p:txBody>
      </p:sp>
      <p:sp>
        <p:nvSpPr>
          <p:cNvPr id="32" name="TekstSylinder 31">
            <a:extLst>
              <a:ext uri="{FF2B5EF4-FFF2-40B4-BE49-F238E27FC236}">
                <a16:creationId xmlns:a16="http://schemas.microsoft.com/office/drawing/2014/main" id="{63D69759-5038-4A7B-A373-2541905F1DEF}"/>
              </a:ext>
            </a:extLst>
          </p:cNvPr>
          <p:cNvSpPr txBox="1"/>
          <p:nvPr/>
        </p:nvSpPr>
        <p:spPr>
          <a:xfrm>
            <a:off x="7022883" y="4308282"/>
            <a:ext cx="20311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black"/>
                </a:solidFill>
                <a:effectLst/>
                <a:uLnTx/>
                <a:uFillTx/>
                <a:latin typeface="Calibri" panose="020F0502020204030204"/>
                <a:ea typeface="+mn-ea"/>
                <a:cs typeface="+mn-cs"/>
              </a:rPr>
              <a:t>10./11./19. oktober</a:t>
            </a:r>
          </a:p>
        </p:txBody>
      </p:sp>
      <p:sp>
        <p:nvSpPr>
          <p:cNvPr id="33" name="TekstSylinder 32">
            <a:extLst>
              <a:ext uri="{FF2B5EF4-FFF2-40B4-BE49-F238E27FC236}">
                <a16:creationId xmlns:a16="http://schemas.microsoft.com/office/drawing/2014/main" id="{DDD4A94C-EAA2-49B5-AA03-C3DBC981349F}"/>
              </a:ext>
            </a:extLst>
          </p:cNvPr>
          <p:cNvSpPr txBox="1"/>
          <p:nvPr/>
        </p:nvSpPr>
        <p:spPr>
          <a:xfrm rot="18816588">
            <a:off x="7224902" y="2701431"/>
            <a:ext cx="27713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prstClr val="black"/>
                </a:solidFill>
                <a:effectLst/>
                <a:uLnTx/>
                <a:uFillTx/>
                <a:latin typeface="Calibri" panose="020F0502020204030204"/>
                <a:ea typeface="+mn-ea"/>
                <a:cs typeface="+mn-cs"/>
              </a:rPr>
              <a:t>35 "speed-</a:t>
            </a:r>
            <a:r>
              <a:rPr kumimoji="0" lang="nb-NO" sz="1800" b="1" i="0" u="none" strike="noStrike" kern="1200" cap="none" spc="0" normalizeH="0" baseline="0" noProof="0" dirty="0" err="1">
                <a:ln>
                  <a:noFill/>
                </a:ln>
                <a:solidFill>
                  <a:prstClr val="black"/>
                </a:solidFill>
                <a:effectLst/>
                <a:uLnTx/>
                <a:uFillTx/>
                <a:latin typeface="Calibri" panose="020F0502020204030204"/>
                <a:ea typeface="+mn-ea"/>
                <a:cs typeface="+mn-cs"/>
              </a:rPr>
              <a:t>dates</a:t>
            </a:r>
            <a:r>
              <a:rPr kumimoji="0" lang="nb-NO"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med konsortier og leverandører</a:t>
            </a:r>
          </a:p>
        </p:txBody>
      </p:sp>
      <p:sp>
        <p:nvSpPr>
          <p:cNvPr id="36" name="TekstSylinder 35">
            <a:hlinkClick r:id="rId4"/>
            <a:extLst>
              <a:ext uri="{FF2B5EF4-FFF2-40B4-BE49-F238E27FC236}">
                <a16:creationId xmlns:a16="http://schemas.microsoft.com/office/drawing/2014/main" id="{ACB0A8BE-958F-45B6-AE64-6B7EB347D8D2}"/>
              </a:ext>
            </a:extLst>
          </p:cNvPr>
          <p:cNvSpPr txBox="1"/>
          <p:nvPr/>
        </p:nvSpPr>
        <p:spPr>
          <a:xfrm rot="18816588">
            <a:off x="9153809" y="2621947"/>
            <a:ext cx="299094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prstClr val="black"/>
                </a:solidFill>
                <a:effectLst/>
                <a:uLnTx/>
                <a:uFillTx/>
                <a:latin typeface="Calibri" panose="020F0502020204030204"/>
                <a:ea typeface="+mn-ea"/>
                <a:cs typeface="+mn-cs"/>
              </a:rPr>
              <a:t>Andre møte i arbeidsgruppen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black"/>
                </a:solidFill>
                <a:effectLst/>
                <a:uLnTx/>
                <a:uFillTx/>
                <a:latin typeface="Calibri" panose="020F0502020204030204"/>
                <a:ea typeface="+mn-ea"/>
                <a:cs typeface="+mn-cs"/>
              </a:rPr>
              <a:t>Åpent møte (66 deltakere)</a:t>
            </a:r>
          </a:p>
        </p:txBody>
      </p:sp>
      <p:sp>
        <p:nvSpPr>
          <p:cNvPr id="38" name="TekstSylinder 37">
            <a:extLst>
              <a:ext uri="{FF2B5EF4-FFF2-40B4-BE49-F238E27FC236}">
                <a16:creationId xmlns:a16="http://schemas.microsoft.com/office/drawing/2014/main" id="{7D69E2C4-14F6-4E01-8186-0632CC1ADC6F}"/>
              </a:ext>
            </a:extLst>
          </p:cNvPr>
          <p:cNvSpPr txBox="1"/>
          <p:nvPr/>
        </p:nvSpPr>
        <p:spPr>
          <a:xfrm>
            <a:off x="9330196" y="4308282"/>
            <a:ext cx="13740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black"/>
                </a:solidFill>
                <a:effectLst/>
                <a:uLnTx/>
                <a:uFillTx/>
                <a:latin typeface="Calibri" panose="020F0502020204030204"/>
                <a:ea typeface="+mn-ea"/>
                <a:cs typeface="+mn-cs"/>
              </a:rPr>
              <a:t>3. november</a:t>
            </a:r>
          </a:p>
        </p:txBody>
      </p:sp>
      <p:sp>
        <p:nvSpPr>
          <p:cNvPr id="14" name="TextBox 13">
            <a:extLst>
              <a:ext uri="{FF2B5EF4-FFF2-40B4-BE49-F238E27FC236}">
                <a16:creationId xmlns:a16="http://schemas.microsoft.com/office/drawing/2014/main" id="{617871D1-ACB4-4FA0-AC92-987C2D67FB90}"/>
              </a:ext>
            </a:extLst>
          </p:cNvPr>
          <p:cNvSpPr txBox="1"/>
          <p:nvPr/>
        </p:nvSpPr>
        <p:spPr>
          <a:xfrm>
            <a:off x="782723" y="5224071"/>
            <a:ext cx="6511754" cy="919401"/>
          </a:xfrm>
          <a:prstGeom prst="round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1" u="none" strike="noStrike" kern="1200" cap="none" spc="0" normalizeH="0" baseline="0" noProof="0">
                <a:ln>
                  <a:noFill/>
                </a:ln>
                <a:solidFill>
                  <a:prstClr val="black"/>
                </a:solidFill>
                <a:effectLst/>
                <a:uLnTx/>
                <a:uFillTx/>
                <a:latin typeface="Calibri" panose="020F0502020204030204"/>
                <a:ea typeface="+mn-ea"/>
                <a:cs typeface="+mn-cs"/>
              </a:rPr>
              <a:t>Møteunderlag for arbeidsgruppens 	</a:t>
            </a:r>
            <a:r>
              <a:rPr kumimoji="0" lang="nb-NO" sz="2400" b="1" i="1" u="none" strike="noStrike" kern="1200" cap="none" spc="0" normalizeH="0" baseline="0" noProof="0">
                <a:ln>
                  <a:noFill/>
                </a:ln>
                <a:solidFill>
                  <a:prstClr val="black"/>
                </a:solidFill>
                <a:effectLst/>
                <a:uLnTx/>
                <a:uFillTx/>
                <a:latin typeface="Calibri" panose="020F0502020204030204"/>
                <a:ea typeface="+mn-ea"/>
                <a:cs typeface="+mn-cs"/>
                <a:hlinkClick r:id="rId3"/>
              </a:rPr>
              <a:t>6. september</a:t>
            </a:r>
            <a:r>
              <a:rPr kumimoji="0" lang="nb-NO" sz="2400" b="0" i="1"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1" u="none" strike="noStrike" kern="1200" cap="none" spc="0" normalizeH="0" baseline="0" noProof="0">
                <a:ln>
                  <a:noFill/>
                </a:ln>
                <a:solidFill>
                  <a:prstClr val="black"/>
                </a:solidFill>
                <a:effectLst/>
                <a:uLnTx/>
                <a:uFillTx/>
                <a:latin typeface="Calibri" panose="020F0502020204030204"/>
                <a:ea typeface="+mn-ea"/>
                <a:cs typeface="+mn-cs"/>
              </a:rPr>
              <a:t>møter og opptak av åpne møter:</a:t>
            </a:r>
            <a:r>
              <a:rPr kumimoji="0" lang="nb-NO" sz="2400" b="1" i="1" u="none" strike="noStrike" kern="1200" cap="none" spc="0" normalizeH="0" baseline="0" noProof="0">
                <a:ln>
                  <a:noFill/>
                </a:ln>
                <a:solidFill>
                  <a:prstClr val="black"/>
                </a:solidFill>
                <a:effectLst/>
                <a:uLnTx/>
                <a:uFillTx/>
                <a:latin typeface="Calibri" panose="020F0502020204030204"/>
                <a:ea typeface="+mn-ea"/>
                <a:cs typeface="+mn-cs"/>
              </a:rPr>
              <a:t>       	</a:t>
            </a:r>
            <a:r>
              <a:rPr kumimoji="0" lang="nb-NO" sz="2400" b="1" i="1" u="none" strike="noStrike" kern="1200" cap="none" spc="0" normalizeH="0" baseline="0" noProof="0">
                <a:ln>
                  <a:noFill/>
                </a:ln>
                <a:solidFill>
                  <a:prstClr val="black"/>
                </a:solidFill>
                <a:effectLst/>
                <a:uLnTx/>
                <a:uFillTx/>
                <a:latin typeface="Calibri" panose="020F0502020204030204"/>
                <a:ea typeface="+mn-ea"/>
                <a:cs typeface="+mn-cs"/>
                <a:hlinkClick r:id="rId4"/>
              </a:rPr>
              <a:t>3. november</a:t>
            </a:r>
            <a:endParaRPr kumimoji="0" lang="nb-NO" sz="2400" b="1" i="1"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6973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4">
            <a:extLst>
              <a:ext uri="{FF2B5EF4-FFF2-40B4-BE49-F238E27FC236}">
                <a16:creationId xmlns:a16="http://schemas.microsoft.com/office/drawing/2014/main" id="{84702D3B-38F6-1EAD-EF09-0DC0EB0840AA}"/>
              </a:ext>
            </a:extLst>
          </p:cNvPr>
          <p:cNvSpPr>
            <a:spLocks noGrp="1"/>
          </p:cNvSpPr>
          <p:nvPr>
            <p:ph type="body" sz="quarter" idx="13"/>
          </p:nvPr>
        </p:nvSpPr>
        <p:spPr/>
        <p:txBody>
          <a:bodyPr/>
          <a:lstStyle/>
          <a:p>
            <a:endParaRPr lang="nb-NO"/>
          </a:p>
        </p:txBody>
      </p:sp>
      <p:sp>
        <p:nvSpPr>
          <p:cNvPr id="6" name="Tittel 1">
            <a:extLst>
              <a:ext uri="{FF2B5EF4-FFF2-40B4-BE49-F238E27FC236}">
                <a16:creationId xmlns:a16="http://schemas.microsoft.com/office/drawing/2014/main" id="{D0D90ECB-39F8-282C-FECC-94FB49D7B3D9}"/>
              </a:ext>
            </a:extLst>
          </p:cNvPr>
          <p:cNvSpPr>
            <a:spLocks noGrp="1"/>
          </p:cNvSpPr>
          <p:nvPr>
            <p:ph type="title"/>
          </p:nvPr>
        </p:nvSpPr>
        <p:spPr>
          <a:xfrm>
            <a:off x="342065" y="833342"/>
            <a:ext cx="8639955" cy="526297"/>
          </a:xfrm>
        </p:spPr>
        <p:txBody>
          <a:bodyPr>
            <a:normAutofit fontScale="90000"/>
          </a:bodyPr>
          <a:lstStyle/>
          <a:p>
            <a:r>
              <a:rPr lang="nb-NO" dirty="0"/>
              <a:t>«Leveransemodeller for havvind»</a:t>
            </a:r>
          </a:p>
        </p:txBody>
      </p:sp>
      <p:sp>
        <p:nvSpPr>
          <p:cNvPr id="7" name="Plassholder for lysbildenummer 4">
            <a:extLst>
              <a:ext uri="{FF2B5EF4-FFF2-40B4-BE49-F238E27FC236}">
                <a16:creationId xmlns:a16="http://schemas.microsoft.com/office/drawing/2014/main" id="{C8180D44-9417-44AF-2E3A-30E295531C3D}"/>
              </a:ext>
            </a:extLst>
          </p:cNvPr>
          <p:cNvSpPr>
            <a:spLocks noGrp="1"/>
          </p:cNvSpPr>
          <p:nvPr>
            <p:ph type="sldNum" sz="quarter" idx="12"/>
          </p:nvPr>
        </p:nvSpPr>
        <p:spPr>
          <a:xfrm>
            <a:off x="8737600" y="6356351"/>
            <a:ext cx="2844800" cy="365125"/>
          </a:xfrm>
        </p:spPr>
        <p:txBody>
          <a:bodyPr/>
          <a:lstStyle/>
          <a:p>
            <a:fld id="{0D5D190D-4096-446B-98B6-CC43B7BC0EAF}" type="slidenum">
              <a:rPr lang="en-US" smtClean="0"/>
              <a:t>4</a:t>
            </a:fld>
            <a:endParaRPr lang="en-US"/>
          </a:p>
        </p:txBody>
      </p:sp>
      <p:sp>
        <p:nvSpPr>
          <p:cNvPr id="8" name="Plassholder for innhold 5">
            <a:extLst>
              <a:ext uri="{FF2B5EF4-FFF2-40B4-BE49-F238E27FC236}">
                <a16:creationId xmlns:a16="http://schemas.microsoft.com/office/drawing/2014/main" id="{526BED32-F082-4578-8A34-0546DAF1725D}"/>
              </a:ext>
            </a:extLst>
          </p:cNvPr>
          <p:cNvSpPr txBox="1">
            <a:spLocks/>
          </p:cNvSpPr>
          <p:nvPr/>
        </p:nvSpPr>
        <p:spPr>
          <a:xfrm>
            <a:off x="838203" y="1824885"/>
            <a:ext cx="5257797" cy="4188143"/>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Clr>
                <a:srgbClr val="6BA4B8"/>
              </a:buClr>
              <a:buFont typeface="Arial"/>
              <a:buChar char="•"/>
              <a:defRPr sz="2600" kern="1200">
                <a:solidFill>
                  <a:schemeClr val="tx1"/>
                </a:solidFill>
                <a:latin typeface="+mn-lt"/>
                <a:ea typeface="+mn-ea"/>
                <a:cs typeface="+mn-cs"/>
              </a:defRPr>
            </a:lvl1pPr>
            <a:lvl2pPr marL="742950" indent="-285750" algn="l" defTabSz="457200" rtl="0" eaLnBrk="1" latinLnBrk="0" hangingPunct="1">
              <a:spcBef>
                <a:spcPct val="20000"/>
              </a:spcBef>
              <a:buClr>
                <a:srgbClr val="6BA4B8"/>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rgbClr val="6BA4B8"/>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rgbClr val="6BA4B8"/>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rgbClr val="6BA4B8"/>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nb-NO" sz="2133" i="1" dirty="0"/>
              <a:t>«Studien har som målsetning å kartlegge norsk konkurransekraft </a:t>
            </a:r>
            <a:r>
              <a:rPr lang="nb-NO" sz="2133" i="1" u="sng" dirty="0"/>
              <a:t>i et hjemmemarked </a:t>
            </a:r>
            <a:r>
              <a:rPr lang="nb-NO" sz="2133" i="1" dirty="0"/>
              <a:t>og </a:t>
            </a:r>
            <a:r>
              <a:rPr lang="nb-NO" sz="2133" i="1" u="sng" dirty="0"/>
              <a:t>i et internasjonalt marked</a:t>
            </a:r>
            <a:r>
              <a:rPr lang="nb-NO" sz="2133" i="1" dirty="0"/>
              <a:t> for havvind»</a:t>
            </a:r>
            <a:br>
              <a:rPr lang="nb-NO" sz="2133" i="1" dirty="0"/>
            </a:br>
            <a:endParaRPr lang="nb-NO" sz="2133" i="1" dirty="0"/>
          </a:p>
          <a:p>
            <a:pPr>
              <a:buFont typeface="Arial" panose="020B0604020202020204" pitchFamily="34" charset="0"/>
              <a:buChar char="•"/>
            </a:pPr>
            <a:r>
              <a:rPr lang="nb-NO" sz="2133" dirty="0"/>
              <a:t>Finansiert av OED + ‘in-</a:t>
            </a:r>
            <a:r>
              <a:rPr lang="nb-NO" sz="2133" dirty="0" err="1"/>
              <a:t>kind</a:t>
            </a:r>
            <a:r>
              <a:rPr lang="nb-NO" sz="2133" dirty="0"/>
              <a:t>’</a:t>
            </a:r>
          </a:p>
          <a:p>
            <a:pPr>
              <a:buFont typeface="Arial" panose="020B0604020202020204" pitchFamily="34" charset="0"/>
              <a:buChar char="•"/>
            </a:pPr>
            <a:r>
              <a:rPr lang="nb-NO" sz="2133" dirty="0"/>
              <a:t>Utført sammen med industrien, og med betydelig involvering av klynger</a:t>
            </a:r>
          </a:p>
          <a:p>
            <a:pPr>
              <a:buFont typeface="Arial" panose="020B0604020202020204" pitchFamily="34" charset="0"/>
              <a:buChar char="•"/>
            </a:pPr>
            <a:r>
              <a:rPr lang="nb-NO" sz="2133" dirty="0"/>
              <a:t>Spisst mandat, og med fokus på innhenting av fakta</a:t>
            </a:r>
            <a:endParaRPr lang="nb-NO" sz="1867" i="1" dirty="0"/>
          </a:p>
        </p:txBody>
      </p:sp>
      <p:pic>
        <p:nvPicPr>
          <p:cNvPr id="9" name="Bilde 8">
            <a:extLst>
              <a:ext uri="{FF2B5EF4-FFF2-40B4-BE49-F238E27FC236}">
                <a16:creationId xmlns:a16="http://schemas.microsoft.com/office/drawing/2014/main" id="{E1DEF96B-E5BA-8DB6-91F0-6AD70C7B68DC}"/>
              </a:ext>
            </a:extLst>
          </p:cNvPr>
          <p:cNvPicPr>
            <a:picLocks noChangeAspect="1"/>
          </p:cNvPicPr>
          <p:nvPr/>
        </p:nvPicPr>
        <p:blipFill>
          <a:blip r:embed="rId2"/>
          <a:stretch>
            <a:fillRect/>
          </a:stretch>
        </p:blipFill>
        <p:spPr>
          <a:xfrm>
            <a:off x="8623610" y="1853575"/>
            <a:ext cx="3133069" cy="4364691"/>
          </a:xfrm>
          <a:prstGeom prst="rect">
            <a:avLst/>
          </a:prstGeom>
          <a:ln>
            <a:solidFill>
              <a:schemeClr val="accent1"/>
            </a:solidFill>
          </a:ln>
        </p:spPr>
      </p:pic>
      <p:sp>
        <p:nvSpPr>
          <p:cNvPr id="10" name="Likebent trekant 9">
            <a:extLst>
              <a:ext uri="{FF2B5EF4-FFF2-40B4-BE49-F238E27FC236}">
                <a16:creationId xmlns:a16="http://schemas.microsoft.com/office/drawing/2014/main" id="{29DCE87F-D1FC-5C8D-5BCC-C29A04096E4F}"/>
              </a:ext>
            </a:extLst>
          </p:cNvPr>
          <p:cNvSpPr/>
          <p:nvPr/>
        </p:nvSpPr>
        <p:spPr>
          <a:xfrm rot="5400000">
            <a:off x="5188529" y="3139362"/>
            <a:ext cx="3420712" cy="143726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Tree>
    <p:extLst>
      <p:ext uri="{BB962C8B-B14F-4D97-AF65-F5344CB8AC3E}">
        <p14:creationId xmlns:p14="http://schemas.microsoft.com/office/powerpoint/2010/main" val="3257031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EFAF5-84F3-4474-84FE-EA73C74D0AA2}"/>
              </a:ext>
            </a:extLst>
          </p:cNvPr>
          <p:cNvSpPr>
            <a:spLocks noGrp="1"/>
          </p:cNvSpPr>
          <p:nvPr>
            <p:ph type="title"/>
          </p:nvPr>
        </p:nvSpPr>
        <p:spPr/>
        <p:txBody>
          <a:bodyPr>
            <a:normAutofit/>
          </a:bodyPr>
          <a:lstStyle/>
          <a:p>
            <a:r>
              <a:rPr lang="nb-NO" sz="3200" dirty="0"/>
              <a:t>Spørsmål til aktører og leverandører</a:t>
            </a:r>
            <a:br>
              <a:rPr lang="nb-NO" sz="3200" dirty="0"/>
            </a:br>
            <a:r>
              <a:rPr lang="nb-NO" sz="2400" i="1" dirty="0"/>
              <a:t>- Generalisert versjon av spørsmålene</a:t>
            </a:r>
            <a:endParaRPr lang="nb-NO" sz="3200" i="1" dirty="0"/>
          </a:p>
        </p:txBody>
      </p:sp>
      <p:sp>
        <p:nvSpPr>
          <p:cNvPr id="3" name="Content Placeholder 2">
            <a:extLst>
              <a:ext uri="{FF2B5EF4-FFF2-40B4-BE49-F238E27FC236}">
                <a16:creationId xmlns:a16="http://schemas.microsoft.com/office/drawing/2014/main" id="{AA4DB173-DC46-4BD4-935A-C8BB991A4CB8}"/>
              </a:ext>
            </a:extLst>
          </p:cNvPr>
          <p:cNvSpPr>
            <a:spLocks noGrp="1"/>
          </p:cNvSpPr>
          <p:nvPr>
            <p:ph idx="1"/>
          </p:nvPr>
        </p:nvSpPr>
        <p:spPr>
          <a:xfrm>
            <a:off x="838199" y="1825625"/>
            <a:ext cx="7572153" cy="4351338"/>
          </a:xfrm>
        </p:spPr>
        <p:txBody>
          <a:bodyPr>
            <a:normAutofit/>
          </a:bodyPr>
          <a:lstStyle/>
          <a:p>
            <a:r>
              <a:rPr lang="nb-NO" dirty="0"/>
              <a:t>Hva haster mest før utlysning Q1-23?</a:t>
            </a:r>
          </a:p>
          <a:p>
            <a:r>
              <a:rPr lang="nb-NO" dirty="0"/>
              <a:t>Rolle og ansvarsfordeling knyttet til design, bygging, eierskap og drift?</a:t>
            </a:r>
          </a:p>
          <a:p>
            <a:r>
              <a:rPr lang="nb-NO" dirty="0"/>
              <a:t>Hvordan håndtere samordning og koordinering?</a:t>
            </a:r>
          </a:p>
          <a:p>
            <a:r>
              <a:rPr lang="nb-NO" dirty="0"/>
              <a:t>Bør det være mulighet for utvidelser og fleksibilitet?</a:t>
            </a:r>
          </a:p>
          <a:p>
            <a:r>
              <a:rPr lang="nb-NO" dirty="0"/>
              <a:t>Er det preferanser om tilknytningspunkt på land?</a:t>
            </a:r>
          </a:p>
          <a:p>
            <a:r>
              <a:rPr lang="nb-NO" dirty="0"/>
              <a:t>Er det eventuelle flaskehalser i leverandørkjeden?</a:t>
            </a:r>
          </a:p>
          <a:p>
            <a:endParaRPr lang="nb-NO" dirty="0"/>
          </a:p>
        </p:txBody>
      </p:sp>
      <p:sp>
        <p:nvSpPr>
          <p:cNvPr id="4" name="Date Placeholder 3">
            <a:extLst>
              <a:ext uri="{FF2B5EF4-FFF2-40B4-BE49-F238E27FC236}">
                <a16:creationId xmlns:a16="http://schemas.microsoft.com/office/drawing/2014/main" id="{D29A1247-AB5C-4BCE-B54E-58A91E201A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3.11.2022</a:t>
            </a:r>
          </a:p>
        </p:txBody>
      </p:sp>
      <p:sp>
        <p:nvSpPr>
          <p:cNvPr id="5" name="Footer Placeholder 4">
            <a:extLst>
              <a:ext uri="{FF2B5EF4-FFF2-40B4-BE49-F238E27FC236}">
                <a16:creationId xmlns:a16="http://schemas.microsoft.com/office/drawing/2014/main" id="{B661CB74-9C52-470B-AAAE-DAB7E8FC9F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Infrastruktur og utvikling av nett til havs – Arbeidsgruppe 3 – Samarbeidsforum for havvind</a:t>
            </a:r>
          </a:p>
        </p:txBody>
      </p:sp>
      <p:sp>
        <p:nvSpPr>
          <p:cNvPr id="6" name="Slide Number Placeholder 5">
            <a:extLst>
              <a:ext uri="{FF2B5EF4-FFF2-40B4-BE49-F238E27FC236}">
                <a16:creationId xmlns:a16="http://schemas.microsoft.com/office/drawing/2014/main" id="{938525ED-29A3-4C94-ABA3-478E19CD26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9F0F0A-340D-4BC6-9D6E-6200E1E9983A}" type="slidenum">
              <a:rPr kumimoji="0" lang="nb-N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b-NO"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262EBD8-8D74-4799-A3B1-EBAB7F330968}"/>
              </a:ext>
            </a:extLst>
          </p:cNvPr>
          <p:cNvPicPr>
            <a:picLocks noChangeAspect="1"/>
          </p:cNvPicPr>
          <p:nvPr/>
        </p:nvPicPr>
        <p:blipFill rotWithShape="1">
          <a:blip r:embed="rId3">
            <a:extLst>
              <a:ext uri="{28A0092B-C50C-407E-A947-70E740481C1C}">
                <a14:useLocalDpi xmlns:a14="http://schemas.microsoft.com/office/drawing/2010/main" val="0"/>
              </a:ext>
            </a:extLst>
          </a:blip>
          <a:srcRect l="43455" r="23668"/>
          <a:stretch/>
        </p:blipFill>
        <p:spPr>
          <a:xfrm>
            <a:off x="8810045" y="0"/>
            <a:ext cx="3381954" cy="6858000"/>
          </a:xfrm>
          <a:prstGeom prst="rect">
            <a:avLst/>
          </a:prstGeom>
        </p:spPr>
      </p:pic>
    </p:spTree>
    <p:extLst>
      <p:ext uri="{BB962C8B-B14F-4D97-AF65-F5344CB8AC3E}">
        <p14:creationId xmlns:p14="http://schemas.microsoft.com/office/powerpoint/2010/main" val="9381746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0B934187-E5CB-4E85-ABFD-0704E7E7EC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22.11.2022</a:t>
            </a:r>
          </a:p>
        </p:txBody>
      </p:sp>
      <p:grpSp>
        <p:nvGrpSpPr>
          <p:cNvPr id="42" name="Group 41">
            <a:extLst>
              <a:ext uri="{FF2B5EF4-FFF2-40B4-BE49-F238E27FC236}">
                <a16:creationId xmlns:a16="http://schemas.microsoft.com/office/drawing/2014/main" id="{0CA68B80-B18D-440C-AB60-30EE79A5E6F0}"/>
              </a:ext>
            </a:extLst>
          </p:cNvPr>
          <p:cNvGrpSpPr/>
          <p:nvPr/>
        </p:nvGrpSpPr>
        <p:grpSpPr>
          <a:xfrm>
            <a:off x="411433" y="988280"/>
            <a:ext cx="5443391" cy="4265777"/>
            <a:chOff x="7235580" y="2145086"/>
            <a:chExt cx="4379093" cy="3431728"/>
          </a:xfrm>
        </p:grpSpPr>
        <p:sp>
          <p:nvSpPr>
            <p:cNvPr id="43" name="TekstSylinder 27">
              <a:extLst>
                <a:ext uri="{FF2B5EF4-FFF2-40B4-BE49-F238E27FC236}">
                  <a16:creationId xmlns:a16="http://schemas.microsoft.com/office/drawing/2014/main" id="{D9C2E08C-A84A-4003-8B08-D9269133A67A}"/>
                </a:ext>
              </a:extLst>
            </p:cNvPr>
            <p:cNvSpPr txBox="1"/>
            <p:nvPr/>
          </p:nvSpPr>
          <p:spPr>
            <a:xfrm>
              <a:off x="7235582" y="5172505"/>
              <a:ext cx="4379091" cy="40430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nb-NO" sz="1333" b="0" i="1" u="none" strike="noStrike" kern="1200" cap="none" spc="0" normalizeH="0" baseline="0" noProof="0" dirty="0">
                  <a:ln>
                    <a:noFill/>
                  </a:ln>
                  <a:solidFill>
                    <a:srgbClr val="10374D"/>
                  </a:solidFill>
                  <a:effectLst/>
                  <a:uLnTx/>
                  <a:uFillTx/>
                  <a:latin typeface="Calibri" panose="020F0502020204030204"/>
                  <a:ea typeface="+mn-ea"/>
                  <a:cs typeface="+mn-cs"/>
                </a:rPr>
                <a:t>Noen alternative tilknytningspunkt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nb-NO" sz="1333" b="0" i="1" u="none" strike="noStrike" kern="1200" cap="none" spc="0" normalizeH="0" baseline="0" noProof="0" dirty="0">
                  <a:ln>
                    <a:noFill/>
                  </a:ln>
                  <a:solidFill>
                    <a:srgbClr val="10374D"/>
                  </a:solidFill>
                  <a:effectLst/>
                  <a:uLnTx/>
                  <a:uFillTx/>
                  <a:latin typeface="Calibri" panose="020F0502020204030204"/>
                  <a:ea typeface="+mn-ea"/>
                  <a:cs typeface="+mn-cs"/>
                </a:rPr>
                <a:t>fra Sørlige </a:t>
              </a:r>
              <a:r>
                <a:rPr kumimoji="0" lang="nb-NO" sz="1333" b="0" i="1" u="none" strike="noStrike" kern="1200" cap="none" spc="0" normalizeH="0" baseline="0" noProof="0" dirty="0" err="1">
                  <a:ln>
                    <a:noFill/>
                  </a:ln>
                  <a:solidFill>
                    <a:srgbClr val="10374D"/>
                  </a:solidFill>
                  <a:effectLst/>
                  <a:uLnTx/>
                  <a:uFillTx/>
                  <a:latin typeface="Calibri" panose="020F0502020204030204"/>
                  <a:ea typeface="+mn-ea"/>
                  <a:cs typeface="+mn-cs"/>
                </a:rPr>
                <a:t>Nordsjø</a:t>
              </a:r>
              <a:r>
                <a:rPr kumimoji="0" lang="nb-NO" sz="1333" b="0" i="1" u="none" strike="noStrike" kern="1200" cap="none" spc="0" normalizeH="0" baseline="0" noProof="0" dirty="0">
                  <a:ln>
                    <a:noFill/>
                  </a:ln>
                  <a:solidFill>
                    <a:srgbClr val="10374D"/>
                  </a:solidFill>
                  <a:effectLst/>
                  <a:uLnTx/>
                  <a:uFillTx/>
                  <a:latin typeface="Calibri" panose="020F0502020204030204"/>
                  <a:ea typeface="+mn-ea"/>
                  <a:cs typeface="+mn-cs"/>
                </a:rPr>
                <a:t> II</a:t>
              </a:r>
            </a:p>
          </p:txBody>
        </p:sp>
        <p:grpSp>
          <p:nvGrpSpPr>
            <p:cNvPr id="46" name="Gruppe 41">
              <a:extLst>
                <a:ext uri="{FF2B5EF4-FFF2-40B4-BE49-F238E27FC236}">
                  <a16:creationId xmlns:a16="http://schemas.microsoft.com/office/drawing/2014/main" id="{9C9A248F-3C5B-4FDA-B99E-651BF064C8D6}"/>
                </a:ext>
              </a:extLst>
            </p:cNvPr>
            <p:cNvGrpSpPr/>
            <p:nvPr/>
          </p:nvGrpSpPr>
          <p:grpSpPr>
            <a:xfrm>
              <a:off x="7235580" y="2145086"/>
              <a:ext cx="4379093" cy="3010384"/>
              <a:chOff x="7487231" y="1356852"/>
              <a:chExt cx="4379093" cy="3010384"/>
            </a:xfrm>
          </p:grpSpPr>
          <p:pic>
            <p:nvPicPr>
              <p:cNvPr id="47" name="Bilde 4">
                <a:extLst>
                  <a:ext uri="{FF2B5EF4-FFF2-40B4-BE49-F238E27FC236}">
                    <a16:creationId xmlns:a16="http://schemas.microsoft.com/office/drawing/2014/main" id="{813A335B-052C-4071-A5C6-D942DF61967E}"/>
                  </a:ext>
                </a:extLst>
              </p:cNvPr>
              <p:cNvPicPr>
                <a:picLocks noChangeAspect="1"/>
              </p:cNvPicPr>
              <p:nvPr/>
            </p:nvPicPr>
            <p:blipFill rotWithShape="1">
              <a:blip r:embed="rId3"/>
              <a:srcRect t="14038" r="21964"/>
              <a:stretch/>
            </p:blipFill>
            <p:spPr>
              <a:xfrm>
                <a:off x="7487231" y="1356852"/>
                <a:ext cx="4379093" cy="3010384"/>
              </a:xfrm>
              <a:prstGeom prst="rect">
                <a:avLst/>
              </a:prstGeom>
              <a:ln>
                <a:solidFill>
                  <a:srgbClr val="FFFFFF">
                    <a:lumMod val="85000"/>
                  </a:srgbClr>
                </a:solidFill>
              </a:ln>
              <a:effectLst>
                <a:outerShdw blurRad="50800" dist="38100" dir="2700000" algn="tl" rotWithShape="0">
                  <a:prstClr val="black">
                    <a:alpha val="40000"/>
                  </a:prstClr>
                </a:outerShdw>
              </a:effectLst>
            </p:spPr>
          </p:pic>
          <p:sp>
            <p:nvSpPr>
              <p:cNvPr id="48" name="Frihåndsform: figur 5">
                <a:extLst>
                  <a:ext uri="{FF2B5EF4-FFF2-40B4-BE49-F238E27FC236}">
                    <a16:creationId xmlns:a16="http://schemas.microsoft.com/office/drawing/2014/main" id="{91EE1F9C-AE5D-43D4-9022-1FA1E712BE13}"/>
                  </a:ext>
                </a:extLst>
              </p:cNvPr>
              <p:cNvSpPr/>
              <p:nvPr/>
            </p:nvSpPr>
            <p:spPr>
              <a:xfrm>
                <a:off x="9471522" y="2359742"/>
                <a:ext cx="1107990" cy="707922"/>
              </a:xfrm>
              <a:custGeom>
                <a:avLst/>
                <a:gdLst>
                  <a:gd name="connsiteX0" fmla="*/ 90402 w 1682480"/>
                  <a:gd name="connsiteY0" fmla="*/ 9981 h 1120770"/>
                  <a:gd name="connsiteX1" fmla="*/ 8759 w 1682480"/>
                  <a:gd name="connsiteY1" fmla="*/ 393702 h 1120770"/>
                  <a:gd name="connsiteX2" fmla="*/ 278181 w 1682480"/>
                  <a:gd name="connsiteY2" fmla="*/ 785588 h 1120770"/>
                  <a:gd name="connsiteX3" fmla="*/ 678231 w 1682480"/>
                  <a:gd name="connsiteY3" fmla="*/ 1112159 h 1120770"/>
                  <a:gd name="connsiteX4" fmla="*/ 1445674 w 1682480"/>
                  <a:gd name="connsiteY4" fmla="*/ 989695 h 1120770"/>
                  <a:gd name="connsiteX5" fmla="*/ 1674274 w 1682480"/>
                  <a:gd name="connsiteY5" fmla="*/ 605974 h 1120770"/>
                  <a:gd name="connsiteX6" fmla="*/ 1584467 w 1682480"/>
                  <a:gd name="connsiteY6" fmla="*/ 377374 h 1120770"/>
                  <a:gd name="connsiteX7" fmla="*/ 1143595 w 1682480"/>
                  <a:gd name="connsiteY7" fmla="*/ 508002 h 1120770"/>
                  <a:gd name="connsiteX8" fmla="*/ 555767 w 1682480"/>
                  <a:gd name="connsiteY8" fmla="*/ 475345 h 1120770"/>
                  <a:gd name="connsiteX9" fmla="*/ 335331 w 1682480"/>
                  <a:gd name="connsiteY9" fmla="*/ 140609 h 1120770"/>
                  <a:gd name="connsiteX10" fmla="*/ 90402 w 1682480"/>
                  <a:gd name="connsiteY10" fmla="*/ 9981 h 112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2480" h="1120770">
                    <a:moveTo>
                      <a:pt x="90402" y="9981"/>
                    </a:moveTo>
                    <a:cubicBezTo>
                      <a:pt x="35973" y="52163"/>
                      <a:pt x="-22537" y="264434"/>
                      <a:pt x="8759" y="393702"/>
                    </a:cubicBezTo>
                    <a:cubicBezTo>
                      <a:pt x="40055" y="522970"/>
                      <a:pt x="166602" y="665845"/>
                      <a:pt x="278181" y="785588"/>
                    </a:cubicBezTo>
                    <a:cubicBezTo>
                      <a:pt x="389760" y="905331"/>
                      <a:pt x="483649" y="1078141"/>
                      <a:pt x="678231" y="1112159"/>
                    </a:cubicBezTo>
                    <a:cubicBezTo>
                      <a:pt x="872813" y="1146177"/>
                      <a:pt x="1279667" y="1074059"/>
                      <a:pt x="1445674" y="989695"/>
                    </a:cubicBezTo>
                    <a:cubicBezTo>
                      <a:pt x="1611681" y="905331"/>
                      <a:pt x="1651142" y="708028"/>
                      <a:pt x="1674274" y="605974"/>
                    </a:cubicBezTo>
                    <a:cubicBezTo>
                      <a:pt x="1697406" y="503921"/>
                      <a:pt x="1672913" y="393703"/>
                      <a:pt x="1584467" y="377374"/>
                    </a:cubicBezTo>
                    <a:cubicBezTo>
                      <a:pt x="1496021" y="361045"/>
                      <a:pt x="1315045" y="491674"/>
                      <a:pt x="1143595" y="508002"/>
                    </a:cubicBezTo>
                    <a:cubicBezTo>
                      <a:pt x="972145" y="524330"/>
                      <a:pt x="690478" y="536577"/>
                      <a:pt x="555767" y="475345"/>
                    </a:cubicBezTo>
                    <a:cubicBezTo>
                      <a:pt x="421056" y="414113"/>
                      <a:pt x="414253" y="212727"/>
                      <a:pt x="335331" y="140609"/>
                    </a:cubicBezTo>
                    <a:cubicBezTo>
                      <a:pt x="256409" y="68491"/>
                      <a:pt x="144831" y="-32201"/>
                      <a:pt x="90402" y="9981"/>
                    </a:cubicBezTo>
                    <a:close/>
                  </a:path>
                </a:pathLst>
              </a:custGeom>
              <a:solidFill>
                <a:srgbClr val="7CE11E">
                  <a:alpha val="40000"/>
                </a:srgbClr>
              </a:solidFill>
              <a:ln w="12700" cap="flat" cmpd="sng" algn="ctr">
                <a:solidFill>
                  <a:srgbClr val="7CE11E"/>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a:ln>
                    <a:noFill/>
                  </a:ln>
                  <a:solidFill>
                    <a:srgbClr val="FFFFFF"/>
                  </a:solidFill>
                  <a:effectLst/>
                  <a:uLnTx/>
                  <a:uFillTx/>
                  <a:latin typeface="Calibri" panose="020F0502020204030204"/>
                  <a:ea typeface="+mn-ea"/>
                  <a:cs typeface="+mn-cs"/>
                </a:endParaRPr>
              </a:p>
            </p:txBody>
          </p:sp>
          <p:cxnSp>
            <p:nvCxnSpPr>
              <p:cNvPr id="49" name="Rett linje 6">
                <a:extLst>
                  <a:ext uri="{FF2B5EF4-FFF2-40B4-BE49-F238E27FC236}">
                    <a16:creationId xmlns:a16="http://schemas.microsoft.com/office/drawing/2014/main" id="{71CA7E2A-0EF3-4B07-9585-629DE7566E83}"/>
                  </a:ext>
                </a:extLst>
              </p:cNvPr>
              <p:cNvCxnSpPr>
                <a:cxnSpLocks/>
                <a:endCxn id="48" idx="4"/>
              </p:cNvCxnSpPr>
              <p:nvPr/>
            </p:nvCxnSpPr>
            <p:spPr>
              <a:xfrm flipV="1">
                <a:off x="9025664" y="2984872"/>
                <a:ext cx="1397900" cy="880460"/>
              </a:xfrm>
              <a:prstGeom prst="line">
                <a:avLst/>
              </a:prstGeom>
              <a:noFill/>
              <a:ln w="12700" cap="flat" cmpd="sng" algn="ctr">
                <a:solidFill>
                  <a:srgbClr val="7CE11E">
                    <a:shade val="50000"/>
                  </a:srgbClr>
                </a:solidFill>
                <a:prstDash val="solid"/>
                <a:miter lim="800000"/>
              </a:ln>
              <a:effectLst/>
            </p:spPr>
          </p:cxnSp>
          <p:cxnSp>
            <p:nvCxnSpPr>
              <p:cNvPr id="50" name="Rett linje 7">
                <a:extLst>
                  <a:ext uri="{FF2B5EF4-FFF2-40B4-BE49-F238E27FC236}">
                    <a16:creationId xmlns:a16="http://schemas.microsoft.com/office/drawing/2014/main" id="{8C438F0D-3ECA-41B8-BA14-1271332177C3}"/>
                  </a:ext>
                </a:extLst>
              </p:cNvPr>
              <p:cNvCxnSpPr>
                <a:cxnSpLocks/>
              </p:cNvCxnSpPr>
              <p:nvPr/>
            </p:nvCxnSpPr>
            <p:spPr>
              <a:xfrm flipV="1">
                <a:off x="9016048" y="2892246"/>
                <a:ext cx="904701" cy="978244"/>
              </a:xfrm>
              <a:prstGeom prst="line">
                <a:avLst/>
              </a:prstGeom>
              <a:noFill/>
              <a:ln w="12700" cap="flat" cmpd="sng" algn="ctr">
                <a:solidFill>
                  <a:srgbClr val="7CE11E">
                    <a:shade val="50000"/>
                  </a:srgbClr>
                </a:solidFill>
                <a:prstDash val="solid"/>
                <a:miter lim="800000"/>
              </a:ln>
              <a:effectLst/>
            </p:spPr>
          </p:cxnSp>
          <p:sp>
            <p:nvSpPr>
              <p:cNvPr id="51" name="Frihåndsform: figur 9">
                <a:extLst>
                  <a:ext uri="{FF2B5EF4-FFF2-40B4-BE49-F238E27FC236}">
                    <a16:creationId xmlns:a16="http://schemas.microsoft.com/office/drawing/2014/main" id="{915A0908-340C-46BA-B064-144465FE4D7E}"/>
                  </a:ext>
                </a:extLst>
              </p:cNvPr>
              <p:cNvSpPr/>
              <p:nvPr/>
            </p:nvSpPr>
            <p:spPr>
              <a:xfrm>
                <a:off x="9025664" y="2405270"/>
                <a:ext cx="555659" cy="1465220"/>
              </a:xfrm>
              <a:custGeom>
                <a:avLst/>
                <a:gdLst>
                  <a:gd name="connsiteX0" fmla="*/ 0 w 457200"/>
                  <a:gd name="connsiteY0" fmla="*/ 1252330 h 1252330"/>
                  <a:gd name="connsiteX1" fmla="*/ 318052 w 457200"/>
                  <a:gd name="connsiteY1" fmla="*/ 59634 h 1252330"/>
                  <a:gd name="connsiteX2" fmla="*/ 457200 w 457200"/>
                  <a:gd name="connsiteY2" fmla="*/ 0 h 1252330"/>
                </a:gdLst>
                <a:ahLst/>
                <a:cxnLst>
                  <a:cxn ang="0">
                    <a:pos x="connsiteX0" y="connsiteY0"/>
                  </a:cxn>
                  <a:cxn ang="0">
                    <a:pos x="connsiteX1" y="connsiteY1"/>
                  </a:cxn>
                  <a:cxn ang="0">
                    <a:pos x="connsiteX2" y="connsiteY2"/>
                  </a:cxn>
                </a:cxnLst>
                <a:rect l="l" t="t" r="r" b="b"/>
                <a:pathLst>
                  <a:path w="457200" h="1252330">
                    <a:moveTo>
                      <a:pt x="0" y="1252330"/>
                    </a:moveTo>
                    <a:lnTo>
                      <a:pt x="318052" y="59634"/>
                    </a:lnTo>
                    <a:lnTo>
                      <a:pt x="457200" y="0"/>
                    </a:lnTo>
                  </a:path>
                </a:pathLst>
              </a:custGeom>
              <a:noFill/>
              <a:ln w="12700" cap="flat" cmpd="sng" algn="ctr">
                <a:solidFill>
                  <a:srgbClr val="7CE11E">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2" name="Frihåndsform: figur 10">
                <a:extLst>
                  <a:ext uri="{FF2B5EF4-FFF2-40B4-BE49-F238E27FC236}">
                    <a16:creationId xmlns:a16="http://schemas.microsoft.com/office/drawing/2014/main" id="{6AA2CA49-D4A2-4494-BEFA-6BDE6F8D54B9}"/>
                  </a:ext>
                </a:extLst>
              </p:cNvPr>
              <p:cNvSpPr/>
              <p:nvPr/>
            </p:nvSpPr>
            <p:spPr>
              <a:xfrm>
                <a:off x="9016049" y="2345634"/>
                <a:ext cx="2125718" cy="1519697"/>
              </a:xfrm>
              <a:custGeom>
                <a:avLst/>
                <a:gdLst>
                  <a:gd name="connsiteX0" fmla="*/ 0 w 1948069"/>
                  <a:gd name="connsiteY0" fmla="*/ 1510748 h 1510748"/>
                  <a:gd name="connsiteX1" fmla="*/ 1202634 w 1948069"/>
                  <a:gd name="connsiteY1" fmla="*/ 874643 h 1510748"/>
                  <a:gd name="connsiteX2" fmla="*/ 1948069 w 1948069"/>
                  <a:gd name="connsiteY2" fmla="*/ 188843 h 1510748"/>
                  <a:gd name="connsiteX3" fmla="*/ 1928191 w 1948069"/>
                  <a:gd name="connsiteY3" fmla="*/ 0 h 1510748"/>
                </a:gdLst>
                <a:ahLst/>
                <a:cxnLst>
                  <a:cxn ang="0">
                    <a:pos x="connsiteX0" y="connsiteY0"/>
                  </a:cxn>
                  <a:cxn ang="0">
                    <a:pos x="connsiteX1" y="connsiteY1"/>
                  </a:cxn>
                  <a:cxn ang="0">
                    <a:pos x="connsiteX2" y="connsiteY2"/>
                  </a:cxn>
                  <a:cxn ang="0">
                    <a:pos x="connsiteX3" y="connsiteY3"/>
                  </a:cxn>
                </a:cxnLst>
                <a:rect l="l" t="t" r="r" b="b"/>
                <a:pathLst>
                  <a:path w="1948069" h="1510748">
                    <a:moveTo>
                      <a:pt x="0" y="1510748"/>
                    </a:moveTo>
                    <a:lnTo>
                      <a:pt x="1202634" y="874643"/>
                    </a:lnTo>
                    <a:lnTo>
                      <a:pt x="1948069" y="188843"/>
                    </a:lnTo>
                    <a:lnTo>
                      <a:pt x="1928191" y="0"/>
                    </a:lnTo>
                  </a:path>
                </a:pathLst>
              </a:custGeom>
              <a:noFill/>
              <a:ln w="12700" cap="flat" cmpd="sng" algn="ctr">
                <a:solidFill>
                  <a:srgbClr val="7CE11E">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3" name="TekstSylinder 12">
                <a:extLst>
                  <a:ext uri="{FF2B5EF4-FFF2-40B4-BE49-F238E27FC236}">
                    <a16:creationId xmlns:a16="http://schemas.microsoft.com/office/drawing/2014/main" id="{22C0A341-8488-4131-A827-DEDC9765BA08}"/>
                  </a:ext>
                </a:extLst>
              </p:cNvPr>
              <p:cNvSpPr txBox="1"/>
              <p:nvPr/>
            </p:nvSpPr>
            <p:spPr>
              <a:xfrm>
                <a:off x="11228868" y="2243547"/>
                <a:ext cx="335912" cy="136180"/>
              </a:xfrm>
              <a:prstGeom prst="rect">
                <a:avLst/>
              </a:prstGeom>
              <a:solidFill>
                <a:srgbClr val="F88F8B">
                  <a:lumMod val="40000"/>
                  <a:lumOff val="60000"/>
                </a:srgbClr>
              </a:solid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b-NO" sz="1100" b="0" i="0" u="none" strike="noStrike" kern="0" cap="none" spc="0" normalizeH="0" baseline="0" noProof="0">
                    <a:ln>
                      <a:noFill/>
                    </a:ln>
                    <a:solidFill>
                      <a:srgbClr val="10374D"/>
                    </a:solidFill>
                    <a:effectLst/>
                    <a:uLnTx/>
                    <a:uFillTx/>
                    <a:latin typeface="Calibri" panose="020F0502020204030204"/>
                    <a:ea typeface="+mn-ea"/>
                    <a:cs typeface="+mn-cs"/>
                  </a:rPr>
                  <a:t>400km</a:t>
                </a:r>
                <a:endParaRPr kumimoji="0" lang="nb-NO" sz="1400" b="0" i="0" u="none" strike="noStrike" kern="0" cap="none" spc="0" normalizeH="0" baseline="0" noProof="0">
                  <a:ln>
                    <a:noFill/>
                  </a:ln>
                  <a:solidFill>
                    <a:srgbClr val="10374D"/>
                  </a:solidFill>
                  <a:effectLst/>
                  <a:uLnTx/>
                  <a:uFillTx/>
                  <a:latin typeface="Calibri" panose="020F0502020204030204"/>
                  <a:ea typeface="+mn-ea"/>
                  <a:cs typeface="+mn-cs"/>
                </a:endParaRPr>
              </a:p>
            </p:txBody>
          </p:sp>
          <p:sp>
            <p:nvSpPr>
              <p:cNvPr id="54" name="TekstSylinder 14">
                <a:extLst>
                  <a:ext uri="{FF2B5EF4-FFF2-40B4-BE49-F238E27FC236}">
                    <a16:creationId xmlns:a16="http://schemas.microsoft.com/office/drawing/2014/main" id="{2A7465B3-9147-4268-BB67-29374C4C9A2E}"/>
                  </a:ext>
                </a:extLst>
              </p:cNvPr>
              <p:cNvSpPr txBox="1"/>
              <p:nvPr/>
            </p:nvSpPr>
            <p:spPr>
              <a:xfrm>
                <a:off x="10287865" y="2368691"/>
                <a:ext cx="422615" cy="136180"/>
              </a:xfrm>
              <a:prstGeom prst="rect">
                <a:avLst/>
              </a:prstGeom>
              <a:solidFill>
                <a:srgbClr val="F88F8B">
                  <a:lumMod val="40000"/>
                  <a:lumOff val="60000"/>
                </a:srgbClr>
              </a:solid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b-NO" sz="1100" b="0" i="0" u="none" strike="noStrike" kern="0" cap="none" spc="0" normalizeH="0" baseline="0" noProof="0">
                    <a:ln>
                      <a:noFill/>
                    </a:ln>
                    <a:solidFill>
                      <a:srgbClr val="10374D"/>
                    </a:solidFill>
                    <a:effectLst/>
                    <a:uLnTx/>
                    <a:uFillTx/>
                    <a:latin typeface="Calibri" panose="020F0502020204030204"/>
                    <a:ea typeface="+mn-ea"/>
                    <a:cs typeface="+mn-cs"/>
                  </a:rPr>
                  <a:t>320km</a:t>
                </a:r>
                <a:endParaRPr kumimoji="0" lang="nb-NO" sz="1400" b="0" i="0" u="none" strike="noStrike" kern="0" cap="none" spc="0" normalizeH="0" baseline="0" noProof="0">
                  <a:ln>
                    <a:noFill/>
                  </a:ln>
                  <a:solidFill>
                    <a:srgbClr val="10374D"/>
                  </a:solidFill>
                  <a:effectLst/>
                  <a:uLnTx/>
                  <a:uFillTx/>
                  <a:latin typeface="Calibri" panose="020F0502020204030204"/>
                  <a:ea typeface="+mn-ea"/>
                  <a:cs typeface="+mn-cs"/>
                </a:endParaRPr>
              </a:p>
            </p:txBody>
          </p:sp>
          <p:sp>
            <p:nvSpPr>
              <p:cNvPr id="55" name="Ellipse 15">
                <a:extLst>
                  <a:ext uri="{FF2B5EF4-FFF2-40B4-BE49-F238E27FC236}">
                    <a16:creationId xmlns:a16="http://schemas.microsoft.com/office/drawing/2014/main" id="{F76027E9-7C64-4DF9-A3D2-7C1FF8434D56}"/>
                  </a:ext>
                </a:extLst>
              </p:cNvPr>
              <p:cNvSpPr/>
              <p:nvPr/>
            </p:nvSpPr>
            <p:spPr>
              <a:xfrm>
                <a:off x="9493522" y="2387520"/>
                <a:ext cx="108000" cy="108000"/>
              </a:xfrm>
              <a:prstGeom prst="ellipse">
                <a:avLst/>
              </a:prstGeom>
              <a:solidFill>
                <a:srgbClr val="10374D"/>
              </a:solidFill>
              <a:ln w="12700" cap="flat" cmpd="sng" algn="ctr">
                <a:solidFill>
                  <a:srgbClr val="7CE11E">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6" name="Ellipse 16">
                <a:extLst>
                  <a:ext uri="{FF2B5EF4-FFF2-40B4-BE49-F238E27FC236}">
                    <a16:creationId xmlns:a16="http://schemas.microsoft.com/office/drawing/2014/main" id="{35C3B818-43A6-45E1-9CAF-26D526CEA6CD}"/>
                  </a:ext>
                </a:extLst>
              </p:cNvPr>
              <p:cNvSpPr/>
              <p:nvPr/>
            </p:nvSpPr>
            <p:spPr>
              <a:xfrm>
                <a:off x="9855334" y="2803860"/>
                <a:ext cx="108000" cy="108000"/>
              </a:xfrm>
              <a:prstGeom prst="ellipse">
                <a:avLst/>
              </a:prstGeom>
              <a:solidFill>
                <a:srgbClr val="10374D"/>
              </a:solidFill>
              <a:ln w="12700" cap="flat" cmpd="sng" algn="ctr">
                <a:solidFill>
                  <a:srgbClr val="7CE11E">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7" name="Ellipse 17">
                <a:extLst>
                  <a:ext uri="{FF2B5EF4-FFF2-40B4-BE49-F238E27FC236}">
                    <a16:creationId xmlns:a16="http://schemas.microsoft.com/office/drawing/2014/main" id="{35AD867E-479A-4A91-99D8-5964F843EC76}"/>
                  </a:ext>
                </a:extLst>
              </p:cNvPr>
              <p:cNvSpPr/>
              <p:nvPr/>
            </p:nvSpPr>
            <p:spPr>
              <a:xfrm>
                <a:off x="10406966" y="2575992"/>
                <a:ext cx="108000" cy="108000"/>
              </a:xfrm>
              <a:prstGeom prst="ellipse">
                <a:avLst/>
              </a:prstGeom>
              <a:solidFill>
                <a:srgbClr val="10374D"/>
              </a:solidFill>
              <a:ln w="12700" cap="flat" cmpd="sng" algn="ctr">
                <a:solidFill>
                  <a:srgbClr val="7CE11E">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8" name="Ellipse 18">
                <a:extLst>
                  <a:ext uri="{FF2B5EF4-FFF2-40B4-BE49-F238E27FC236}">
                    <a16:creationId xmlns:a16="http://schemas.microsoft.com/office/drawing/2014/main" id="{4795B1B8-8CF7-4C7C-AE62-C230BE003A66}"/>
                  </a:ext>
                </a:extLst>
              </p:cNvPr>
              <p:cNvSpPr/>
              <p:nvPr/>
            </p:nvSpPr>
            <p:spPr>
              <a:xfrm>
                <a:off x="11069674" y="2291635"/>
                <a:ext cx="108000" cy="108000"/>
              </a:xfrm>
              <a:prstGeom prst="ellipse">
                <a:avLst/>
              </a:prstGeom>
              <a:solidFill>
                <a:srgbClr val="10374D"/>
              </a:solidFill>
              <a:ln w="12700" cap="flat" cmpd="sng" algn="ctr">
                <a:solidFill>
                  <a:srgbClr val="7CE11E">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9" name="Ellipse 19">
                <a:extLst>
                  <a:ext uri="{FF2B5EF4-FFF2-40B4-BE49-F238E27FC236}">
                    <a16:creationId xmlns:a16="http://schemas.microsoft.com/office/drawing/2014/main" id="{C4FAEBE8-8612-4643-8AF5-827D30B1B655}"/>
                  </a:ext>
                </a:extLst>
              </p:cNvPr>
              <p:cNvSpPr/>
              <p:nvPr/>
            </p:nvSpPr>
            <p:spPr>
              <a:xfrm>
                <a:off x="10357936" y="2893326"/>
                <a:ext cx="108000" cy="108000"/>
              </a:xfrm>
              <a:prstGeom prst="ellipse">
                <a:avLst/>
              </a:prstGeom>
              <a:solidFill>
                <a:srgbClr val="10374D"/>
              </a:solidFill>
              <a:ln w="12700" cap="flat" cmpd="sng" algn="ctr">
                <a:solidFill>
                  <a:srgbClr val="7CE11E">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0" name="TekstSylinder 21">
                <a:extLst>
                  <a:ext uri="{FF2B5EF4-FFF2-40B4-BE49-F238E27FC236}">
                    <a16:creationId xmlns:a16="http://schemas.microsoft.com/office/drawing/2014/main" id="{CBB3F423-2EE6-4777-9FE6-44B397FEAF8F}"/>
                  </a:ext>
                </a:extLst>
              </p:cNvPr>
              <p:cNvSpPr txBox="1"/>
              <p:nvPr/>
            </p:nvSpPr>
            <p:spPr>
              <a:xfrm>
                <a:off x="8263332" y="3929326"/>
                <a:ext cx="1246744" cy="198080"/>
              </a:xfrm>
              <a:prstGeom prst="rect">
                <a:avLst/>
              </a:prstGeom>
              <a:solidFill>
                <a:srgbClr val="015571"/>
              </a:solidFill>
            </p:spPr>
            <p:txBody>
              <a:bodyPr wrap="square" lIns="48000" tIns="0" rIns="4800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nb-NO" sz="1600" b="0" i="0" u="none" strike="noStrike" kern="0" cap="none" spc="0" normalizeH="0" baseline="0" noProof="0">
                    <a:ln>
                      <a:noFill/>
                    </a:ln>
                    <a:solidFill>
                      <a:srgbClr val="FFFFFF"/>
                    </a:solidFill>
                    <a:effectLst/>
                    <a:uLnTx/>
                    <a:uFillTx/>
                    <a:latin typeface="Calibri" panose="020F0502020204030204"/>
                    <a:ea typeface="+mn-ea"/>
                    <a:cs typeface="+mn-cs"/>
                  </a:rPr>
                  <a:t>Sørlige Nordsjø II</a:t>
                </a:r>
              </a:p>
            </p:txBody>
          </p:sp>
          <p:sp>
            <p:nvSpPr>
              <p:cNvPr id="61" name="TekstSylinder 22">
                <a:extLst>
                  <a:ext uri="{FF2B5EF4-FFF2-40B4-BE49-F238E27FC236}">
                    <a16:creationId xmlns:a16="http://schemas.microsoft.com/office/drawing/2014/main" id="{93B95845-CFD2-4FD1-81DE-B13E48A782E5}"/>
                  </a:ext>
                </a:extLst>
              </p:cNvPr>
              <p:cNvSpPr txBox="1"/>
              <p:nvPr/>
            </p:nvSpPr>
            <p:spPr>
              <a:xfrm>
                <a:off x="11047430" y="2055178"/>
                <a:ext cx="698788" cy="198080"/>
              </a:xfrm>
              <a:prstGeom prst="rect">
                <a:avLst/>
              </a:prstGeom>
              <a:solidFill>
                <a:srgbClr val="015571"/>
              </a:solidFill>
            </p:spPr>
            <p:txBody>
              <a:bodyPr wrap="square" lIns="48000" tIns="0" rIns="4800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nb-NO" sz="1600" b="0" i="0" u="none" strike="noStrike" kern="0" cap="none" spc="0" normalizeH="0" baseline="0" noProof="0">
                    <a:ln>
                      <a:noFill/>
                    </a:ln>
                    <a:solidFill>
                      <a:srgbClr val="FFFFFF"/>
                    </a:solidFill>
                    <a:effectLst/>
                    <a:uLnTx/>
                    <a:uFillTx/>
                    <a:latin typeface="Calibri" panose="020F0502020204030204"/>
                    <a:ea typeface="+mn-ea"/>
                    <a:cs typeface="+mn-cs"/>
                  </a:rPr>
                  <a:t>Grenland</a:t>
                </a:r>
              </a:p>
            </p:txBody>
          </p:sp>
          <p:sp>
            <p:nvSpPr>
              <p:cNvPr id="62" name="TekstSylinder 23">
                <a:extLst>
                  <a:ext uri="{FF2B5EF4-FFF2-40B4-BE49-F238E27FC236}">
                    <a16:creationId xmlns:a16="http://schemas.microsoft.com/office/drawing/2014/main" id="{A71BA0D0-6E8D-4A89-86A3-BF87F9227D8D}"/>
                  </a:ext>
                </a:extLst>
              </p:cNvPr>
              <p:cNvSpPr txBox="1"/>
              <p:nvPr/>
            </p:nvSpPr>
            <p:spPr>
              <a:xfrm>
                <a:off x="10334759" y="3141416"/>
                <a:ext cx="623268" cy="198080"/>
              </a:xfrm>
              <a:prstGeom prst="rect">
                <a:avLst/>
              </a:prstGeom>
              <a:solidFill>
                <a:srgbClr val="015571"/>
              </a:solidFill>
            </p:spPr>
            <p:txBody>
              <a:bodyPr wrap="square" lIns="48000" tIns="0" rIns="4800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nb-NO" sz="1600" b="0" i="0" u="none" strike="noStrike" kern="0" cap="none" spc="0" normalizeH="0" baseline="0" noProof="0" err="1">
                    <a:ln>
                      <a:noFill/>
                    </a:ln>
                    <a:solidFill>
                      <a:srgbClr val="FFFFFF"/>
                    </a:solidFill>
                    <a:effectLst/>
                    <a:uLnTx/>
                    <a:uFillTx/>
                    <a:latin typeface="Calibri" panose="020F0502020204030204"/>
                    <a:ea typeface="+mn-ea"/>
                    <a:cs typeface="+mn-cs"/>
                  </a:rPr>
                  <a:t>Kr.Sand</a:t>
                </a:r>
                <a:endParaRPr kumimoji="0" lang="nb-NO" sz="16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3" name="TekstSylinder 24">
                <a:extLst>
                  <a:ext uri="{FF2B5EF4-FFF2-40B4-BE49-F238E27FC236}">
                    <a16:creationId xmlns:a16="http://schemas.microsoft.com/office/drawing/2014/main" id="{238A7292-ADB2-4780-9345-653134150B51}"/>
                  </a:ext>
                </a:extLst>
              </p:cNvPr>
              <p:cNvSpPr txBox="1"/>
              <p:nvPr/>
            </p:nvSpPr>
            <p:spPr>
              <a:xfrm>
                <a:off x="10386494" y="2180594"/>
                <a:ext cx="517005" cy="198080"/>
              </a:xfrm>
              <a:prstGeom prst="rect">
                <a:avLst/>
              </a:prstGeom>
              <a:solidFill>
                <a:srgbClr val="015571"/>
              </a:solidFill>
            </p:spPr>
            <p:txBody>
              <a:bodyPr wrap="square" lIns="48000" tIns="0" rIns="4800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nb-NO" sz="1600" b="0" i="0" u="none" strike="noStrike" kern="0" cap="none" spc="0" normalizeH="0" baseline="0" noProof="0">
                    <a:ln>
                      <a:noFill/>
                    </a:ln>
                    <a:solidFill>
                      <a:srgbClr val="FFFFFF"/>
                    </a:solidFill>
                    <a:effectLst/>
                    <a:uLnTx/>
                    <a:uFillTx/>
                    <a:latin typeface="Calibri" panose="020F0502020204030204"/>
                    <a:ea typeface="+mn-ea"/>
                    <a:cs typeface="+mn-cs"/>
                  </a:rPr>
                  <a:t>"Evje"</a:t>
                </a:r>
              </a:p>
            </p:txBody>
          </p:sp>
          <p:sp>
            <p:nvSpPr>
              <p:cNvPr id="64" name="TekstSylinder 25">
                <a:extLst>
                  <a:ext uri="{FF2B5EF4-FFF2-40B4-BE49-F238E27FC236}">
                    <a16:creationId xmlns:a16="http://schemas.microsoft.com/office/drawing/2014/main" id="{DF443891-CE44-4123-967A-D96A4D92EC69}"/>
                  </a:ext>
                </a:extLst>
              </p:cNvPr>
              <p:cNvSpPr txBox="1"/>
              <p:nvPr/>
            </p:nvSpPr>
            <p:spPr>
              <a:xfrm>
                <a:off x="8396232" y="2377373"/>
                <a:ext cx="712865" cy="198080"/>
              </a:xfrm>
              <a:prstGeom prst="rect">
                <a:avLst/>
              </a:prstGeom>
              <a:solidFill>
                <a:srgbClr val="015571"/>
              </a:solidFill>
            </p:spPr>
            <p:txBody>
              <a:bodyPr wrap="square" lIns="48000" tIns="0" rIns="4800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nb-NO" sz="1600" b="0" i="0" u="none" strike="noStrike" kern="0" cap="none" spc="0" normalizeH="0" baseline="0" noProof="0" dirty="0" err="1">
                    <a:ln>
                      <a:noFill/>
                    </a:ln>
                    <a:solidFill>
                      <a:srgbClr val="FFFFFF"/>
                    </a:solidFill>
                    <a:effectLst/>
                    <a:uLnTx/>
                    <a:uFillTx/>
                    <a:latin typeface="Calibri" panose="020F0502020204030204"/>
                    <a:ea typeface="+mn-ea"/>
                    <a:cs typeface="+mn-cs"/>
                  </a:rPr>
                  <a:t>Fagrafjell</a:t>
                </a:r>
                <a:endParaRPr kumimoji="0" lang="nb-NO" sz="16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65" name="TekstSylinder 26">
                <a:extLst>
                  <a:ext uri="{FF2B5EF4-FFF2-40B4-BE49-F238E27FC236}">
                    <a16:creationId xmlns:a16="http://schemas.microsoft.com/office/drawing/2014/main" id="{34DBDEE9-23E9-46B0-8E7D-CB5B13BEDED3}"/>
                  </a:ext>
                </a:extLst>
              </p:cNvPr>
              <p:cNvSpPr txBox="1"/>
              <p:nvPr/>
            </p:nvSpPr>
            <p:spPr>
              <a:xfrm>
                <a:off x="8599798" y="2775193"/>
                <a:ext cx="768462" cy="198080"/>
              </a:xfrm>
              <a:prstGeom prst="rect">
                <a:avLst/>
              </a:prstGeom>
              <a:solidFill>
                <a:srgbClr val="015571"/>
              </a:solidFill>
            </p:spPr>
            <p:txBody>
              <a:bodyPr wrap="square" lIns="48000" tIns="0" rIns="4800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nb-NO" sz="1600" b="0" i="0" u="none" strike="noStrike" kern="0" cap="none" spc="0" normalizeH="0" baseline="0" noProof="0" dirty="0">
                    <a:ln>
                      <a:noFill/>
                    </a:ln>
                    <a:solidFill>
                      <a:srgbClr val="FFFFFF"/>
                    </a:solidFill>
                    <a:effectLst/>
                    <a:uLnTx/>
                    <a:uFillTx/>
                    <a:latin typeface="Calibri" panose="020F0502020204030204"/>
                    <a:ea typeface="+mn-ea"/>
                    <a:cs typeface="+mn-cs"/>
                  </a:rPr>
                  <a:t>Kvinesdal</a:t>
                </a:r>
              </a:p>
            </p:txBody>
          </p:sp>
          <p:sp>
            <p:nvSpPr>
              <p:cNvPr id="66" name="Frihåndsform: figur 32">
                <a:extLst>
                  <a:ext uri="{FF2B5EF4-FFF2-40B4-BE49-F238E27FC236}">
                    <a16:creationId xmlns:a16="http://schemas.microsoft.com/office/drawing/2014/main" id="{1960CFB9-659B-41DC-9B88-5A1A47CF0279}"/>
                  </a:ext>
                </a:extLst>
              </p:cNvPr>
              <p:cNvSpPr/>
              <p:nvPr/>
            </p:nvSpPr>
            <p:spPr>
              <a:xfrm>
                <a:off x="9026644" y="2672297"/>
                <a:ext cx="1542744" cy="1188231"/>
              </a:xfrm>
              <a:custGeom>
                <a:avLst/>
                <a:gdLst>
                  <a:gd name="connsiteX0" fmla="*/ 0 w 1542744"/>
                  <a:gd name="connsiteY0" fmla="*/ 1188231 h 1188231"/>
                  <a:gd name="connsiteX1" fmla="*/ 1542744 w 1542744"/>
                  <a:gd name="connsiteY1" fmla="*/ 330064 h 1188231"/>
                  <a:gd name="connsiteX2" fmla="*/ 1457172 w 1542744"/>
                  <a:gd name="connsiteY2" fmla="*/ 0 h 1188231"/>
                </a:gdLst>
                <a:ahLst/>
                <a:cxnLst>
                  <a:cxn ang="0">
                    <a:pos x="connsiteX0" y="connsiteY0"/>
                  </a:cxn>
                  <a:cxn ang="0">
                    <a:pos x="connsiteX1" y="connsiteY1"/>
                  </a:cxn>
                  <a:cxn ang="0">
                    <a:pos x="connsiteX2" y="connsiteY2"/>
                  </a:cxn>
                </a:cxnLst>
                <a:rect l="l" t="t" r="r" b="b"/>
                <a:pathLst>
                  <a:path w="1542744" h="1188231">
                    <a:moveTo>
                      <a:pt x="0" y="1188231"/>
                    </a:moveTo>
                    <a:lnTo>
                      <a:pt x="1542744" y="330064"/>
                    </a:lnTo>
                    <a:lnTo>
                      <a:pt x="1457172" y="0"/>
                    </a:lnTo>
                  </a:path>
                </a:pathLst>
              </a:custGeom>
              <a:noFill/>
              <a:ln w="12700" cap="flat" cmpd="sng" algn="ctr">
                <a:solidFill>
                  <a:srgbClr val="7CE11E">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7" name="TekstSylinder 11">
                <a:extLst>
                  <a:ext uri="{FF2B5EF4-FFF2-40B4-BE49-F238E27FC236}">
                    <a16:creationId xmlns:a16="http://schemas.microsoft.com/office/drawing/2014/main" id="{F5608790-C5A0-41D4-9C62-37F829D8C198}"/>
                  </a:ext>
                </a:extLst>
              </p:cNvPr>
              <p:cNvSpPr txBox="1"/>
              <p:nvPr/>
            </p:nvSpPr>
            <p:spPr>
              <a:xfrm>
                <a:off x="10219957" y="3024885"/>
                <a:ext cx="426436" cy="136180"/>
              </a:xfrm>
              <a:prstGeom prst="rect">
                <a:avLst/>
              </a:prstGeom>
              <a:solidFill>
                <a:srgbClr val="F88F8B">
                  <a:lumMod val="40000"/>
                  <a:lumOff val="60000"/>
                </a:srgbClr>
              </a:solid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b-NO" sz="1100" b="0" i="0" u="none" strike="noStrike" kern="0" cap="none" spc="0" normalizeH="0" baseline="0" noProof="0">
                    <a:ln>
                      <a:noFill/>
                    </a:ln>
                    <a:solidFill>
                      <a:srgbClr val="10374D"/>
                    </a:solidFill>
                    <a:effectLst/>
                    <a:uLnTx/>
                    <a:uFillTx/>
                    <a:latin typeface="Calibri" panose="020F0502020204030204"/>
                    <a:ea typeface="+mn-ea"/>
                    <a:cs typeface="+mn-cs"/>
                  </a:rPr>
                  <a:t>250km</a:t>
                </a:r>
                <a:endParaRPr kumimoji="0" lang="nb-NO" sz="1400" b="0" i="0" u="none" strike="noStrike" kern="0" cap="none" spc="0" normalizeH="0" baseline="0" noProof="0">
                  <a:ln>
                    <a:noFill/>
                  </a:ln>
                  <a:solidFill>
                    <a:srgbClr val="10374D"/>
                  </a:solidFill>
                  <a:effectLst/>
                  <a:uLnTx/>
                  <a:uFillTx/>
                  <a:latin typeface="Calibri" panose="020F0502020204030204"/>
                  <a:ea typeface="+mn-ea"/>
                  <a:cs typeface="+mn-cs"/>
                </a:endParaRPr>
              </a:p>
            </p:txBody>
          </p:sp>
          <p:sp>
            <p:nvSpPr>
              <p:cNvPr id="68" name="Ellipse 33">
                <a:extLst>
                  <a:ext uri="{FF2B5EF4-FFF2-40B4-BE49-F238E27FC236}">
                    <a16:creationId xmlns:a16="http://schemas.microsoft.com/office/drawing/2014/main" id="{99B1FB0F-35D1-4983-9260-A9E6EB7E7A0E}"/>
                  </a:ext>
                </a:extLst>
              </p:cNvPr>
              <p:cNvSpPr/>
              <p:nvPr/>
            </p:nvSpPr>
            <p:spPr>
              <a:xfrm>
                <a:off x="9868258" y="2488675"/>
                <a:ext cx="108000" cy="108000"/>
              </a:xfrm>
              <a:prstGeom prst="ellipse">
                <a:avLst/>
              </a:prstGeom>
              <a:solidFill>
                <a:srgbClr val="10374D"/>
              </a:solidFill>
              <a:ln w="12700" cap="flat" cmpd="sng" algn="ctr">
                <a:solidFill>
                  <a:srgbClr val="7CE11E">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b-NO" sz="2400" b="0" i="0" u="none" strike="noStrike" kern="0" cap="none" spc="0" normalizeH="0" baseline="0" noProof="0">
                    <a:ln>
                      <a:noFill/>
                    </a:ln>
                    <a:solidFill>
                      <a:srgbClr val="FFFFFF"/>
                    </a:solidFill>
                    <a:effectLst/>
                    <a:uLnTx/>
                    <a:uFillTx/>
                    <a:latin typeface="Calibri" panose="020F0502020204030204"/>
                    <a:ea typeface="+mn-ea"/>
                    <a:cs typeface="+mn-cs"/>
                  </a:rPr>
                  <a:t> </a:t>
                </a:r>
              </a:p>
            </p:txBody>
          </p:sp>
          <p:sp>
            <p:nvSpPr>
              <p:cNvPr id="69" name="Frihåndsform: figur 34">
                <a:extLst>
                  <a:ext uri="{FF2B5EF4-FFF2-40B4-BE49-F238E27FC236}">
                    <a16:creationId xmlns:a16="http://schemas.microsoft.com/office/drawing/2014/main" id="{18C5879D-AA99-43E7-8882-F2729A1369C3}"/>
                  </a:ext>
                </a:extLst>
              </p:cNvPr>
              <p:cNvSpPr/>
              <p:nvPr/>
            </p:nvSpPr>
            <p:spPr>
              <a:xfrm>
                <a:off x="9029089" y="2589170"/>
                <a:ext cx="872836" cy="1276248"/>
              </a:xfrm>
              <a:custGeom>
                <a:avLst/>
                <a:gdLst>
                  <a:gd name="connsiteX0" fmla="*/ 0 w 872836"/>
                  <a:gd name="connsiteY0" fmla="*/ 1276248 h 1276248"/>
                  <a:gd name="connsiteX1" fmla="*/ 740810 w 872836"/>
                  <a:gd name="connsiteY1" fmla="*/ 378963 h 1276248"/>
                  <a:gd name="connsiteX2" fmla="*/ 872836 w 872836"/>
                  <a:gd name="connsiteY2" fmla="*/ 0 h 1276248"/>
                </a:gdLst>
                <a:ahLst/>
                <a:cxnLst>
                  <a:cxn ang="0">
                    <a:pos x="connsiteX0" y="connsiteY0"/>
                  </a:cxn>
                  <a:cxn ang="0">
                    <a:pos x="connsiteX1" y="connsiteY1"/>
                  </a:cxn>
                  <a:cxn ang="0">
                    <a:pos x="connsiteX2" y="connsiteY2"/>
                  </a:cxn>
                </a:cxnLst>
                <a:rect l="l" t="t" r="r" b="b"/>
                <a:pathLst>
                  <a:path w="872836" h="1276248">
                    <a:moveTo>
                      <a:pt x="0" y="1276248"/>
                    </a:moveTo>
                    <a:lnTo>
                      <a:pt x="740810" y="378963"/>
                    </a:lnTo>
                    <a:lnTo>
                      <a:pt x="872836" y="0"/>
                    </a:lnTo>
                  </a:path>
                </a:pathLst>
              </a:custGeom>
              <a:noFill/>
              <a:ln w="12700" cap="flat" cmpd="sng" algn="ctr">
                <a:solidFill>
                  <a:srgbClr val="7CE11E">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0" name="TekstSylinder 20">
                <a:extLst>
                  <a:ext uri="{FF2B5EF4-FFF2-40B4-BE49-F238E27FC236}">
                    <a16:creationId xmlns:a16="http://schemas.microsoft.com/office/drawing/2014/main" id="{62B9D904-07BB-48D2-8642-EBB8CDB50E02}"/>
                  </a:ext>
                </a:extLst>
              </p:cNvPr>
              <p:cNvSpPr txBox="1"/>
              <p:nvPr/>
            </p:nvSpPr>
            <p:spPr>
              <a:xfrm>
                <a:off x="9317745" y="2873459"/>
                <a:ext cx="406872" cy="136180"/>
              </a:xfrm>
              <a:prstGeom prst="rect">
                <a:avLst/>
              </a:prstGeom>
              <a:solidFill>
                <a:srgbClr val="F88F8B">
                  <a:lumMod val="40000"/>
                  <a:lumOff val="60000"/>
                </a:srgbClr>
              </a:solid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b-NO" sz="1100" b="0" i="0" u="none" strike="noStrike" kern="0" cap="none" spc="0" normalizeH="0" baseline="0" noProof="0">
                    <a:ln>
                      <a:noFill/>
                    </a:ln>
                    <a:solidFill>
                      <a:srgbClr val="10374D"/>
                    </a:solidFill>
                    <a:effectLst/>
                    <a:uLnTx/>
                    <a:uFillTx/>
                    <a:latin typeface="Calibri" panose="020F0502020204030204"/>
                    <a:ea typeface="+mn-ea"/>
                    <a:cs typeface="+mn-cs"/>
                  </a:rPr>
                  <a:t>205km</a:t>
                </a:r>
                <a:endParaRPr kumimoji="0" lang="nb-NO" sz="1400" b="0" i="0" u="none" strike="noStrike" kern="0" cap="none" spc="0" normalizeH="0" baseline="0" noProof="0">
                  <a:ln>
                    <a:noFill/>
                  </a:ln>
                  <a:solidFill>
                    <a:srgbClr val="10374D"/>
                  </a:solidFill>
                  <a:effectLst/>
                  <a:uLnTx/>
                  <a:uFillTx/>
                  <a:latin typeface="Calibri" panose="020F0502020204030204"/>
                  <a:ea typeface="+mn-ea"/>
                  <a:cs typeface="+mn-cs"/>
                </a:endParaRPr>
              </a:p>
            </p:txBody>
          </p:sp>
          <p:sp>
            <p:nvSpPr>
              <p:cNvPr id="71" name="TekstSylinder 35">
                <a:extLst>
                  <a:ext uri="{FF2B5EF4-FFF2-40B4-BE49-F238E27FC236}">
                    <a16:creationId xmlns:a16="http://schemas.microsoft.com/office/drawing/2014/main" id="{5FE2DF36-9D4D-409F-A39F-7AFF8AA6FF85}"/>
                  </a:ext>
                </a:extLst>
              </p:cNvPr>
              <p:cNvSpPr txBox="1"/>
              <p:nvPr/>
            </p:nvSpPr>
            <p:spPr>
              <a:xfrm>
                <a:off x="9386828" y="2093834"/>
                <a:ext cx="638689" cy="198080"/>
              </a:xfrm>
              <a:prstGeom prst="rect">
                <a:avLst/>
              </a:prstGeom>
              <a:solidFill>
                <a:srgbClr val="015571"/>
              </a:solidFill>
            </p:spPr>
            <p:txBody>
              <a:bodyPr wrap="square" lIns="48000" tIns="0" rIns="4800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nb-NO" sz="1600" b="0" i="0" u="none" strike="noStrike" kern="0" cap="none" spc="0" normalizeH="0" baseline="0" noProof="0">
                    <a:ln>
                      <a:noFill/>
                    </a:ln>
                    <a:solidFill>
                      <a:srgbClr val="FFFFFF"/>
                    </a:solidFill>
                    <a:effectLst/>
                    <a:uLnTx/>
                    <a:uFillTx/>
                    <a:latin typeface="Calibri" panose="020F0502020204030204"/>
                    <a:ea typeface="+mn-ea"/>
                    <a:cs typeface="+mn-cs"/>
                  </a:rPr>
                  <a:t>Tonstad</a:t>
                </a:r>
              </a:p>
            </p:txBody>
          </p:sp>
          <p:sp>
            <p:nvSpPr>
              <p:cNvPr id="72" name="TekstSylinder 8">
                <a:extLst>
                  <a:ext uri="{FF2B5EF4-FFF2-40B4-BE49-F238E27FC236}">
                    <a16:creationId xmlns:a16="http://schemas.microsoft.com/office/drawing/2014/main" id="{843C7277-3381-4415-AEE1-DD14319B7010}"/>
                  </a:ext>
                </a:extLst>
              </p:cNvPr>
              <p:cNvSpPr txBox="1"/>
              <p:nvPr/>
            </p:nvSpPr>
            <p:spPr>
              <a:xfrm>
                <a:off x="9034792" y="2512286"/>
                <a:ext cx="365180" cy="136180"/>
              </a:xfrm>
              <a:prstGeom prst="rect">
                <a:avLst/>
              </a:prstGeom>
              <a:solidFill>
                <a:srgbClr val="F88F8B">
                  <a:lumMod val="40000"/>
                  <a:lumOff val="60000"/>
                </a:srgbClr>
              </a:solid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b-NO" sz="1100" b="0" i="0" u="none" strike="noStrike" kern="0" cap="none" spc="0" normalizeH="0" baseline="0" noProof="0" dirty="0">
                    <a:ln>
                      <a:noFill/>
                    </a:ln>
                    <a:solidFill>
                      <a:srgbClr val="10374D"/>
                    </a:solidFill>
                    <a:effectLst/>
                    <a:uLnTx/>
                    <a:uFillTx/>
                    <a:latin typeface="Calibri" panose="020F0502020204030204"/>
                    <a:ea typeface="+mn-ea"/>
                    <a:cs typeface="+mn-cs"/>
                  </a:rPr>
                  <a:t>230km</a:t>
                </a:r>
                <a:endParaRPr kumimoji="0" lang="nb-NO" sz="1400" b="0" i="0" u="none" strike="noStrike" kern="0" cap="none" spc="0" normalizeH="0" baseline="0" noProof="0" dirty="0">
                  <a:ln>
                    <a:noFill/>
                  </a:ln>
                  <a:solidFill>
                    <a:srgbClr val="10374D"/>
                  </a:solidFill>
                  <a:effectLst/>
                  <a:uLnTx/>
                  <a:uFillTx/>
                  <a:latin typeface="Calibri" panose="020F0502020204030204"/>
                  <a:ea typeface="+mn-ea"/>
                  <a:cs typeface="+mn-cs"/>
                </a:endParaRPr>
              </a:p>
            </p:txBody>
          </p:sp>
          <p:sp>
            <p:nvSpPr>
              <p:cNvPr id="73" name="TekstSylinder 36">
                <a:extLst>
                  <a:ext uri="{FF2B5EF4-FFF2-40B4-BE49-F238E27FC236}">
                    <a16:creationId xmlns:a16="http://schemas.microsoft.com/office/drawing/2014/main" id="{56D2740D-07AE-45B2-9583-13823EC01F79}"/>
                  </a:ext>
                </a:extLst>
              </p:cNvPr>
              <p:cNvSpPr txBox="1"/>
              <p:nvPr/>
            </p:nvSpPr>
            <p:spPr>
              <a:xfrm>
                <a:off x="9631727" y="2296986"/>
                <a:ext cx="422615" cy="136180"/>
              </a:xfrm>
              <a:prstGeom prst="rect">
                <a:avLst/>
              </a:prstGeom>
              <a:solidFill>
                <a:srgbClr val="F88F8B">
                  <a:lumMod val="40000"/>
                  <a:lumOff val="60000"/>
                </a:srgbClr>
              </a:solid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b-NO" sz="1100" b="0" i="0" u="none" strike="noStrike" kern="0" cap="none" spc="0" normalizeH="0" baseline="0" noProof="0">
                    <a:ln>
                      <a:noFill/>
                    </a:ln>
                    <a:solidFill>
                      <a:srgbClr val="10374D"/>
                    </a:solidFill>
                    <a:effectLst/>
                    <a:uLnTx/>
                    <a:uFillTx/>
                    <a:latin typeface="Calibri" panose="020F0502020204030204"/>
                    <a:ea typeface="+mn-ea"/>
                    <a:cs typeface="+mn-cs"/>
                  </a:rPr>
                  <a:t>260km</a:t>
                </a:r>
                <a:endParaRPr kumimoji="0" lang="nb-NO" sz="1400" b="0" i="0" u="none" strike="noStrike" kern="0" cap="none" spc="0" normalizeH="0" baseline="0" noProof="0">
                  <a:ln>
                    <a:noFill/>
                  </a:ln>
                  <a:solidFill>
                    <a:srgbClr val="10374D"/>
                  </a:solidFill>
                  <a:effectLst/>
                  <a:uLnTx/>
                  <a:uFillTx/>
                  <a:latin typeface="Calibri" panose="020F0502020204030204"/>
                  <a:ea typeface="+mn-ea"/>
                  <a:cs typeface="+mn-cs"/>
                </a:endParaRPr>
              </a:p>
            </p:txBody>
          </p:sp>
          <p:sp>
            <p:nvSpPr>
              <p:cNvPr id="74" name="Ellipse 37">
                <a:extLst>
                  <a:ext uri="{FF2B5EF4-FFF2-40B4-BE49-F238E27FC236}">
                    <a16:creationId xmlns:a16="http://schemas.microsoft.com/office/drawing/2014/main" id="{EB0F8D2E-ECA4-4971-893E-88761A496724}"/>
                  </a:ext>
                </a:extLst>
              </p:cNvPr>
              <p:cNvSpPr/>
              <p:nvPr/>
            </p:nvSpPr>
            <p:spPr>
              <a:xfrm>
                <a:off x="9859863" y="2960305"/>
                <a:ext cx="108000" cy="108000"/>
              </a:xfrm>
              <a:prstGeom prst="ellipse">
                <a:avLst/>
              </a:prstGeom>
              <a:solidFill>
                <a:srgbClr val="10374D"/>
              </a:solidFill>
              <a:ln w="12700" cap="flat" cmpd="sng" algn="ctr">
                <a:solidFill>
                  <a:srgbClr val="7CE11E">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5" name="TekstSylinder 39">
                <a:extLst>
                  <a:ext uri="{FF2B5EF4-FFF2-40B4-BE49-F238E27FC236}">
                    <a16:creationId xmlns:a16="http://schemas.microsoft.com/office/drawing/2014/main" id="{E8EB7E95-8D5B-40DD-A278-BD0EE82026A3}"/>
                  </a:ext>
                </a:extLst>
              </p:cNvPr>
              <p:cNvSpPr txBox="1"/>
              <p:nvPr/>
            </p:nvSpPr>
            <p:spPr>
              <a:xfrm>
                <a:off x="9184168" y="3156051"/>
                <a:ext cx="380384" cy="198080"/>
              </a:xfrm>
              <a:prstGeom prst="rect">
                <a:avLst/>
              </a:prstGeom>
              <a:solidFill>
                <a:srgbClr val="015571"/>
              </a:solidFill>
            </p:spPr>
            <p:txBody>
              <a:bodyPr wrap="square" lIns="48000" tIns="0" rIns="4800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nb-NO" sz="1600" b="0" i="0" u="none" strike="noStrike" kern="0" cap="none" spc="0" normalizeH="0" baseline="0" noProof="0">
                    <a:ln>
                      <a:noFill/>
                    </a:ln>
                    <a:solidFill>
                      <a:srgbClr val="FFFFFF"/>
                    </a:solidFill>
                    <a:effectLst/>
                    <a:uLnTx/>
                    <a:uFillTx/>
                    <a:latin typeface="Calibri" panose="020F0502020204030204"/>
                    <a:ea typeface="+mn-ea"/>
                    <a:cs typeface="+mn-cs"/>
                  </a:rPr>
                  <a:t>Lista</a:t>
                </a:r>
              </a:p>
            </p:txBody>
          </p:sp>
          <p:sp>
            <p:nvSpPr>
              <p:cNvPr id="76" name="TekstSylinder 40">
                <a:extLst>
                  <a:ext uri="{FF2B5EF4-FFF2-40B4-BE49-F238E27FC236}">
                    <a16:creationId xmlns:a16="http://schemas.microsoft.com/office/drawing/2014/main" id="{B9EB0BA3-4044-40D3-AB5D-BFB0928EA881}"/>
                  </a:ext>
                </a:extLst>
              </p:cNvPr>
              <p:cNvSpPr txBox="1"/>
              <p:nvPr/>
            </p:nvSpPr>
            <p:spPr>
              <a:xfrm>
                <a:off x="9510076" y="3079971"/>
                <a:ext cx="370455" cy="136180"/>
              </a:xfrm>
              <a:prstGeom prst="rect">
                <a:avLst/>
              </a:prstGeom>
              <a:solidFill>
                <a:srgbClr val="F88F8B">
                  <a:lumMod val="40000"/>
                  <a:lumOff val="60000"/>
                </a:srgbClr>
              </a:solid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b-NO" sz="1100" b="0" i="0" u="none" strike="noStrike" kern="0" cap="none" spc="0" normalizeH="0" baseline="0" noProof="0">
                    <a:ln>
                      <a:noFill/>
                    </a:ln>
                    <a:solidFill>
                      <a:srgbClr val="10374D"/>
                    </a:solidFill>
                    <a:effectLst/>
                    <a:uLnTx/>
                    <a:uFillTx/>
                    <a:latin typeface="Calibri" panose="020F0502020204030204"/>
                    <a:ea typeface="+mn-ea"/>
                    <a:cs typeface="+mn-cs"/>
                  </a:rPr>
                  <a:t>180km</a:t>
                </a:r>
                <a:endParaRPr kumimoji="0" lang="nb-NO" sz="1400" b="0" i="0" u="none" strike="noStrike" kern="0" cap="none" spc="0" normalizeH="0" baseline="0" noProof="0">
                  <a:ln>
                    <a:noFill/>
                  </a:ln>
                  <a:solidFill>
                    <a:srgbClr val="10374D"/>
                  </a:solidFill>
                  <a:effectLst/>
                  <a:uLnTx/>
                  <a:uFillTx/>
                  <a:latin typeface="Calibri" panose="020F0502020204030204"/>
                  <a:ea typeface="+mn-ea"/>
                  <a:cs typeface="+mn-cs"/>
                </a:endParaRPr>
              </a:p>
            </p:txBody>
          </p:sp>
        </p:grpSp>
      </p:grpSp>
      <p:grpSp>
        <p:nvGrpSpPr>
          <p:cNvPr id="2" name="Group 1">
            <a:extLst>
              <a:ext uri="{FF2B5EF4-FFF2-40B4-BE49-F238E27FC236}">
                <a16:creationId xmlns:a16="http://schemas.microsoft.com/office/drawing/2014/main" id="{7C6A37BD-9635-411A-B480-8DD4E75565D2}"/>
              </a:ext>
            </a:extLst>
          </p:cNvPr>
          <p:cNvGrpSpPr/>
          <p:nvPr/>
        </p:nvGrpSpPr>
        <p:grpSpPr>
          <a:xfrm>
            <a:off x="3283833" y="3918923"/>
            <a:ext cx="8827791" cy="2946993"/>
            <a:chOff x="3133128" y="2697074"/>
            <a:chExt cx="8827791" cy="2946993"/>
          </a:xfrm>
        </p:grpSpPr>
        <p:sp>
          <p:nvSpPr>
            <p:cNvPr id="41" name="TextBox 40">
              <a:extLst>
                <a:ext uri="{FF2B5EF4-FFF2-40B4-BE49-F238E27FC236}">
                  <a16:creationId xmlns:a16="http://schemas.microsoft.com/office/drawing/2014/main" id="{7D0C97B9-283C-4BDE-AB62-D4EB29D4F4C3}"/>
                </a:ext>
              </a:extLst>
            </p:cNvPr>
            <p:cNvSpPr txBox="1"/>
            <p:nvPr/>
          </p:nvSpPr>
          <p:spPr>
            <a:xfrm>
              <a:off x="6468504" y="5346613"/>
              <a:ext cx="5492415" cy="297454"/>
            </a:xfrm>
            <a:prstGeom prst="rect">
              <a:avLst/>
            </a:prstGeom>
            <a:noFill/>
          </p:spPr>
          <p:txBody>
            <a:bodyPr wrap="square" rtlCol="0">
              <a:spAutoFit/>
            </a:bodyPr>
            <a:lstStyle>
              <a:defPPr>
                <a:defRPr lang="nb-NO"/>
              </a:defPPr>
              <a:lvl1pPr marR="0" lvl="0" indent="0" defTabSz="1219170" fontAlgn="auto">
                <a:lnSpc>
                  <a:spcPct val="100000"/>
                </a:lnSpc>
                <a:spcBef>
                  <a:spcPts val="0"/>
                </a:spcBef>
                <a:spcAft>
                  <a:spcPts val="0"/>
                </a:spcAft>
                <a:buClrTx/>
                <a:buSzTx/>
                <a:buFontTx/>
                <a:buNone/>
                <a:tabLst/>
                <a:defRPr kumimoji="0" sz="1333" b="0" i="1" u="none" strike="noStrike" cap="none" spc="0" normalizeH="0" baseline="0">
                  <a:ln>
                    <a:noFill/>
                  </a:ln>
                  <a:solidFill>
                    <a:srgbClr val="10374D"/>
                  </a:solidFill>
                  <a:effectLst/>
                  <a:uLnTx/>
                  <a:uFillTx/>
                  <a:latin typeface="Calibri" panose="020F0502020204030204"/>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nb-NO" sz="1333" b="0" i="1" u="none" strike="noStrike" kern="1200" cap="none" spc="0" normalizeH="0" baseline="0" noProof="0" dirty="0">
                  <a:ln>
                    <a:noFill/>
                  </a:ln>
                  <a:solidFill>
                    <a:srgbClr val="10374D"/>
                  </a:solidFill>
                  <a:effectLst/>
                  <a:uLnTx/>
                  <a:uFillTx/>
                  <a:latin typeface="Calibri" panose="020F0502020204030204"/>
                  <a:ea typeface="+mn-ea"/>
                  <a:cs typeface="+mn-cs"/>
                </a:rPr>
                <a:t>Eksempel på grensesnitt for </a:t>
              </a:r>
              <a:r>
                <a:rPr kumimoji="0" lang="nb-NO" sz="1333" b="0" i="1" u="none" strike="noStrike" kern="1200" cap="none" spc="0" normalizeH="0" baseline="0" noProof="0" dirty="0" err="1">
                  <a:ln>
                    <a:noFill/>
                  </a:ln>
                  <a:solidFill>
                    <a:srgbClr val="10374D"/>
                  </a:solidFill>
                  <a:effectLst/>
                  <a:uLnTx/>
                  <a:uFillTx/>
                  <a:latin typeface="Calibri" panose="020F0502020204030204"/>
                  <a:ea typeface="+mn-ea"/>
                  <a:cs typeface="+mn-cs"/>
                </a:rPr>
                <a:t>prosjektscope</a:t>
              </a:r>
              <a:r>
                <a:rPr kumimoji="0" lang="nb-NO" sz="1333" b="0" i="1" u="none" strike="noStrike" kern="1200" cap="none" spc="0" normalizeH="0" baseline="0" noProof="0" dirty="0">
                  <a:ln>
                    <a:noFill/>
                  </a:ln>
                  <a:solidFill>
                    <a:srgbClr val="10374D"/>
                  </a:solidFill>
                  <a:effectLst/>
                  <a:uLnTx/>
                  <a:uFillTx/>
                  <a:latin typeface="Calibri" panose="020F0502020204030204"/>
                  <a:ea typeface="+mn-ea"/>
                  <a:cs typeface="+mn-cs"/>
                </a:rPr>
                <a:t>, Sørlige </a:t>
              </a:r>
              <a:r>
                <a:rPr kumimoji="0" lang="nb-NO" sz="1333" b="0" i="1" u="none" strike="noStrike" kern="1200" cap="none" spc="0" normalizeH="0" baseline="0" noProof="0" dirty="0" err="1">
                  <a:ln>
                    <a:noFill/>
                  </a:ln>
                  <a:solidFill>
                    <a:srgbClr val="10374D"/>
                  </a:solidFill>
                  <a:effectLst/>
                  <a:uLnTx/>
                  <a:uFillTx/>
                  <a:latin typeface="Calibri" panose="020F0502020204030204"/>
                  <a:ea typeface="+mn-ea"/>
                  <a:cs typeface="+mn-cs"/>
                </a:rPr>
                <a:t>Nordsjø</a:t>
              </a:r>
              <a:r>
                <a:rPr kumimoji="0" lang="nb-NO" sz="1333" b="0" i="1" u="none" strike="noStrike" kern="1200" cap="none" spc="0" normalizeH="0" baseline="0" noProof="0" dirty="0">
                  <a:ln>
                    <a:noFill/>
                  </a:ln>
                  <a:solidFill>
                    <a:srgbClr val="10374D"/>
                  </a:solidFill>
                  <a:effectLst/>
                  <a:uLnTx/>
                  <a:uFillTx/>
                  <a:latin typeface="Calibri" panose="020F0502020204030204"/>
                  <a:ea typeface="+mn-ea"/>
                  <a:cs typeface="+mn-cs"/>
                </a:rPr>
                <a:t> II. Kilde: tennet.eu</a:t>
              </a:r>
            </a:p>
          </p:txBody>
        </p:sp>
        <p:grpSp>
          <p:nvGrpSpPr>
            <p:cNvPr id="14" name="Group 13">
              <a:extLst>
                <a:ext uri="{FF2B5EF4-FFF2-40B4-BE49-F238E27FC236}">
                  <a16:creationId xmlns:a16="http://schemas.microsoft.com/office/drawing/2014/main" id="{59F76CE3-EC93-410E-9847-C1548C2B4CAC}"/>
                </a:ext>
              </a:extLst>
            </p:cNvPr>
            <p:cNvGrpSpPr/>
            <p:nvPr/>
          </p:nvGrpSpPr>
          <p:grpSpPr>
            <a:xfrm>
              <a:off x="3133128" y="2697074"/>
              <a:ext cx="8827791" cy="2669040"/>
              <a:chOff x="2336290" y="3865343"/>
              <a:chExt cx="7345552" cy="2220892"/>
            </a:xfrm>
          </p:grpSpPr>
          <p:grpSp>
            <p:nvGrpSpPr>
              <p:cNvPr id="23" name="Group 22">
                <a:extLst>
                  <a:ext uri="{FF2B5EF4-FFF2-40B4-BE49-F238E27FC236}">
                    <a16:creationId xmlns:a16="http://schemas.microsoft.com/office/drawing/2014/main" id="{227E5AE4-5951-4BD5-917C-466EBAC7AAA5}"/>
                  </a:ext>
                </a:extLst>
              </p:cNvPr>
              <p:cNvGrpSpPr/>
              <p:nvPr/>
            </p:nvGrpSpPr>
            <p:grpSpPr>
              <a:xfrm>
                <a:off x="2336290" y="3865343"/>
                <a:ext cx="7345552" cy="2220892"/>
                <a:chOff x="2336290" y="3865343"/>
                <a:chExt cx="7345552" cy="2220892"/>
              </a:xfrm>
            </p:grpSpPr>
            <p:grpSp>
              <p:nvGrpSpPr>
                <p:cNvPr id="19" name="Group 18">
                  <a:extLst>
                    <a:ext uri="{FF2B5EF4-FFF2-40B4-BE49-F238E27FC236}">
                      <a16:creationId xmlns:a16="http://schemas.microsoft.com/office/drawing/2014/main" id="{07146269-0BDF-4B40-9BB6-6660250B2401}"/>
                    </a:ext>
                  </a:extLst>
                </p:cNvPr>
                <p:cNvGrpSpPr/>
                <p:nvPr/>
              </p:nvGrpSpPr>
              <p:grpSpPr>
                <a:xfrm>
                  <a:off x="2336290" y="3865343"/>
                  <a:ext cx="7345552" cy="2220892"/>
                  <a:chOff x="2336290" y="3865343"/>
                  <a:chExt cx="7345552" cy="2220892"/>
                </a:xfrm>
              </p:grpSpPr>
              <p:pic>
                <p:nvPicPr>
                  <p:cNvPr id="5" name="Picture 6">
                    <a:extLst>
                      <a:ext uri="{FF2B5EF4-FFF2-40B4-BE49-F238E27FC236}">
                        <a16:creationId xmlns:a16="http://schemas.microsoft.com/office/drawing/2014/main" id="{F76A00D7-82A0-01EC-E586-3D3EC42B0B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3" r="1733"/>
                  <a:stretch/>
                </p:blipFill>
                <p:spPr bwMode="auto">
                  <a:xfrm>
                    <a:off x="2336290" y="3865343"/>
                    <a:ext cx="7345552" cy="222089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4BFC119-58D0-4A31-8C3E-75DC65B9050C}"/>
                      </a:ext>
                    </a:extLst>
                  </p:cNvPr>
                  <p:cNvPicPr>
                    <a:picLocks noChangeAspect="1"/>
                  </p:cNvPicPr>
                  <p:nvPr/>
                </p:nvPicPr>
                <p:blipFill>
                  <a:blip r:embed="rId5"/>
                  <a:stretch>
                    <a:fillRect/>
                  </a:stretch>
                </p:blipFill>
                <p:spPr>
                  <a:xfrm>
                    <a:off x="4124064" y="4349828"/>
                    <a:ext cx="962286" cy="126922"/>
                  </a:xfrm>
                  <a:prstGeom prst="rect">
                    <a:avLst/>
                  </a:prstGeom>
                </p:spPr>
              </p:pic>
              <p:pic>
                <p:nvPicPr>
                  <p:cNvPr id="16" name="Picture 15">
                    <a:extLst>
                      <a:ext uri="{FF2B5EF4-FFF2-40B4-BE49-F238E27FC236}">
                        <a16:creationId xmlns:a16="http://schemas.microsoft.com/office/drawing/2014/main" id="{8ADF683C-6B2B-4DC9-A879-D6A180BEBBC0}"/>
                      </a:ext>
                    </a:extLst>
                  </p:cNvPr>
                  <p:cNvPicPr>
                    <a:picLocks noChangeAspect="1"/>
                  </p:cNvPicPr>
                  <p:nvPr/>
                </p:nvPicPr>
                <p:blipFill>
                  <a:blip r:embed="rId5"/>
                  <a:stretch>
                    <a:fillRect/>
                  </a:stretch>
                </p:blipFill>
                <p:spPr>
                  <a:xfrm>
                    <a:off x="6673589" y="5027970"/>
                    <a:ext cx="962286" cy="126922"/>
                  </a:xfrm>
                  <a:prstGeom prst="rect">
                    <a:avLst/>
                  </a:prstGeom>
                </p:spPr>
              </p:pic>
            </p:grpSp>
            <p:pic>
              <p:nvPicPr>
                <p:cNvPr id="21" name="Picture 20">
                  <a:extLst>
                    <a:ext uri="{FF2B5EF4-FFF2-40B4-BE49-F238E27FC236}">
                      <a16:creationId xmlns:a16="http://schemas.microsoft.com/office/drawing/2014/main" id="{2099B9A1-F87D-41E4-8104-900DB6CEFCFC}"/>
                    </a:ext>
                  </a:extLst>
                </p:cNvPr>
                <p:cNvPicPr>
                  <a:picLocks noChangeAspect="1"/>
                </p:cNvPicPr>
                <p:nvPr/>
              </p:nvPicPr>
              <p:blipFill>
                <a:blip r:embed="rId6"/>
                <a:stretch>
                  <a:fillRect/>
                </a:stretch>
              </p:blipFill>
              <p:spPr>
                <a:xfrm>
                  <a:off x="6284555" y="5326856"/>
                  <a:ext cx="573446" cy="98151"/>
                </a:xfrm>
                <a:prstGeom prst="rect">
                  <a:avLst/>
                </a:prstGeom>
              </p:spPr>
            </p:pic>
            <p:pic>
              <p:nvPicPr>
                <p:cNvPr id="22" name="Picture 21">
                  <a:extLst>
                    <a:ext uri="{FF2B5EF4-FFF2-40B4-BE49-F238E27FC236}">
                      <a16:creationId xmlns:a16="http://schemas.microsoft.com/office/drawing/2014/main" id="{E9B44AD0-4EA4-4627-A33F-D7277FB84C3C}"/>
                    </a:ext>
                  </a:extLst>
                </p:cNvPr>
                <p:cNvPicPr>
                  <a:picLocks noChangeAspect="1"/>
                </p:cNvPicPr>
                <p:nvPr/>
              </p:nvPicPr>
              <p:blipFill>
                <a:blip r:embed="rId6"/>
                <a:stretch>
                  <a:fillRect/>
                </a:stretch>
              </p:blipFill>
              <p:spPr>
                <a:xfrm>
                  <a:off x="6379369" y="5402041"/>
                  <a:ext cx="294220" cy="98151"/>
                </a:xfrm>
                <a:prstGeom prst="rect">
                  <a:avLst/>
                </a:prstGeom>
              </p:spPr>
            </p:pic>
          </p:grpSp>
          <p:pic>
            <p:nvPicPr>
              <p:cNvPr id="13" name="Picture 12">
                <a:extLst>
                  <a:ext uri="{FF2B5EF4-FFF2-40B4-BE49-F238E27FC236}">
                    <a16:creationId xmlns:a16="http://schemas.microsoft.com/office/drawing/2014/main" id="{BBCFFEDE-113B-4FB7-BA34-178556D2DC23}"/>
                  </a:ext>
                </a:extLst>
              </p:cNvPr>
              <p:cNvPicPr>
                <a:picLocks noChangeAspect="1"/>
              </p:cNvPicPr>
              <p:nvPr/>
            </p:nvPicPr>
            <p:blipFill>
              <a:blip r:embed="rId7"/>
              <a:stretch>
                <a:fillRect/>
              </a:stretch>
            </p:blipFill>
            <p:spPr>
              <a:xfrm>
                <a:off x="5343330" y="5580827"/>
                <a:ext cx="1409897" cy="98152"/>
              </a:xfrm>
              <a:prstGeom prst="rect">
                <a:avLst/>
              </a:prstGeom>
            </p:spPr>
          </p:pic>
          <p:pic>
            <p:nvPicPr>
              <p:cNvPr id="24" name="Picture 23">
                <a:extLst>
                  <a:ext uri="{FF2B5EF4-FFF2-40B4-BE49-F238E27FC236}">
                    <a16:creationId xmlns:a16="http://schemas.microsoft.com/office/drawing/2014/main" id="{9E0CF31B-0CFB-4196-BF75-607288E07EC7}"/>
                  </a:ext>
                </a:extLst>
              </p:cNvPr>
              <p:cNvPicPr>
                <a:picLocks noChangeAspect="1"/>
              </p:cNvPicPr>
              <p:nvPr/>
            </p:nvPicPr>
            <p:blipFill>
              <a:blip r:embed="rId7"/>
              <a:stretch>
                <a:fillRect/>
              </a:stretch>
            </p:blipFill>
            <p:spPr>
              <a:xfrm>
                <a:off x="7329293" y="5343183"/>
                <a:ext cx="1409897" cy="98152"/>
              </a:xfrm>
              <a:prstGeom prst="rect">
                <a:avLst/>
              </a:prstGeom>
            </p:spPr>
          </p:pic>
          <p:pic>
            <p:nvPicPr>
              <p:cNvPr id="25" name="Picture 24">
                <a:extLst>
                  <a:ext uri="{FF2B5EF4-FFF2-40B4-BE49-F238E27FC236}">
                    <a16:creationId xmlns:a16="http://schemas.microsoft.com/office/drawing/2014/main" id="{4A8751BA-F222-44DC-A2AB-F7D0FBC5B75B}"/>
                  </a:ext>
                </a:extLst>
              </p:cNvPr>
              <p:cNvPicPr>
                <a:picLocks noChangeAspect="1"/>
              </p:cNvPicPr>
              <p:nvPr/>
            </p:nvPicPr>
            <p:blipFill>
              <a:blip r:embed="rId7"/>
              <a:stretch>
                <a:fillRect/>
              </a:stretch>
            </p:blipFill>
            <p:spPr>
              <a:xfrm>
                <a:off x="3333652" y="5571046"/>
                <a:ext cx="403324" cy="98152"/>
              </a:xfrm>
              <a:prstGeom prst="rect">
                <a:avLst/>
              </a:prstGeom>
            </p:spPr>
          </p:pic>
        </p:grpSp>
      </p:grpSp>
      <p:sp>
        <p:nvSpPr>
          <p:cNvPr id="77" name="Tittel 1">
            <a:extLst>
              <a:ext uri="{FF2B5EF4-FFF2-40B4-BE49-F238E27FC236}">
                <a16:creationId xmlns:a16="http://schemas.microsoft.com/office/drawing/2014/main" id="{DFE80C0B-43FD-4183-A1ED-0E91A3366919}"/>
              </a:ext>
            </a:extLst>
          </p:cNvPr>
          <p:cNvSpPr>
            <a:spLocks noGrp="1"/>
          </p:cNvSpPr>
          <p:nvPr>
            <p:ph type="title"/>
          </p:nvPr>
        </p:nvSpPr>
        <p:spPr>
          <a:xfrm>
            <a:off x="838200" y="365125"/>
            <a:ext cx="10515600" cy="1325563"/>
          </a:xfrm>
        </p:spPr>
        <p:txBody>
          <a:bodyPr>
            <a:normAutofit fontScale="90000"/>
          </a:bodyPr>
          <a:lstStyle/>
          <a:p>
            <a:r>
              <a:rPr lang="nb-NO" sz="3200" dirty="0"/>
              <a:t>Nettilknytning og konsept </a:t>
            </a:r>
            <a:r>
              <a:rPr lang="nb-NO" sz="3200" i="1" dirty="0"/>
              <a:t>Sørlige </a:t>
            </a:r>
            <a:r>
              <a:rPr lang="nb-NO" sz="3200" i="1" dirty="0" err="1"/>
              <a:t>Nordsjø</a:t>
            </a:r>
            <a:r>
              <a:rPr lang="nb-NO" sz="3200" i="1" dirty="0"/>
              <a:t> II </a:t>
            </a:r>
            <a:r>
              <a:rPr lang="nb-NO" sz="3200" dirty="0"/>
              <a:t>– likestrøm (HVDC)</a:t>
            </a:r>
            <a:br>
              <a:rPr lang="nb-NO" sz="2400" dirty="0"/>
            </a:br>
            <a:endParaRPr lang="nb-NO" sz="3200" dirty="0"/>
          </a:p>
        </p:txBody>
      </p:sp>
    </p:spTree>
    <p:extLst>
      <p:ext uri="{BB962C8B-B14F-4D97-AF65-F5344CB8AC3E}">
        <p14:creationId xmlns:p14="http://schemas.microsoft.com/office/powerpoint/2010/main" val="37476048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D2EF8FF-4658-4A51-B3E3-FE0C4B228E2F}"/>
              </a:ext>
            </a:extLst>
          </p:cNvPr>
          <p:cNvSpPr>
            <a:spLocks noGrp="1"/>
          </p:cNvSpPr>
          <p:nvPr>
            <p:ph type="title"/>
          </p:nvPr>
        </p:nvSpPr>
        <p:spPr/>
        <p:txBody>
          <a:bodyPr>
            <a:normAutofit fontScale="90000"/>
          </a:bodyPr>
          <a:lstStyle/>
          <a:p>
            <a:r>
              <a:rPr lang="nb-NO" sz="3200" dirty="0"/>
              <a:t>Oppsummering fra konsortiene: Sørlige </a:t>
            </a:r>
            <a:r>
              <a:rPr lang="nb-NO" sz="3200" dirty="0" err="1"/>
              <a:t>Nordsjø</a:t>
            </a:r>
            <a:r>
              <a:rPr lang="nb-NO" sz="3200" dirty="0"/>
              <a:t> II – fase 1</a:t>
            </a:r>
            <a:br>
              <a:rPr lang="nb-NO" sz="3200" dirty="0"/>
            </a:br>
            <a:r>
              <a:rPr lang="nb-NO" sz="2400" i="1" dirty="0">
                <a:ea typeface="+mj-lt"/>
                <a:cs typeface="+mj-lt"/>
              </a:rPr>
              <a:t>Fra møtene med konsortiene 10. oktober</a:t>
            </a:r>
            <a:endParaRPr lang="nb-NO" sz="2400" dirty="0"/>
          </a:p>
        </p:txBody>
      </p:sp>
      <p:sp>
        <p:nvSpPr>
          <p:cNvPr id="8" name="Content Placeholder 7">
            <a:extLst>
              <a:ext uri="{FF2B5EF4-FFF2-40B4-BE49-F238E27FC236}">
                <a16:creationId xmlns:a16="http://schemas.microsoft.com/office/drawing/2014/main" id="{1C0A7060-28EE-41BF-9F3D-FC67A6BBE0F9}"/>
              </a:ext>
            </a:extLst>
          </p:cNvPr>
          <p:cNvSpPr>
            <a:spLocks noGrp="1"/>
          </p:cNvSpPr>
          <p:nvPr>
            <p:ph idx="1"/>
          </p:nvPr>
        </p:nvSpPr>
        <p:spPr>
          <a:xfrm>
            <a:off x="838201" y="1825625"/>
            <a:ext cx="5690190" cy="4351338"/>
          </a:xfrm>
        </p:spPr>
        <p:txBody>
          <a:bodyPr>
            <a:normAutofit fontScale="70000" lnSpcReduction="20000"/>
          </a:bodyPr>
          <a:lstStyle/>
          <a:p>
            <a:r>
              <a:rPr lang="nb-NO" dirty="0"/>
              <a:t>Aktørene vektlegger betydningen av </a:t>
            </a:r>
            <a:r>
              <a:rPr lang="nb-NO" b="1" dirty="0"/>
              <a:t>korteste distanse </a:t>
            </a:r>
            <a:r>
              <a:rPr lang="nb-NO" dirty="0"/>
              <a:t>til tilknytningspunkt</a:t>
            </a:r>
          </a:p>
          <a:p>
            <a:r>
              <a:rPr lang="nb-NO" dirty="0"/>
              <a:t>De fleste konsortiene </a:t>
            </a:r>
            <a:r>
              <a:rPr lang="nb-NO" b="1" dirty="0"/>
              <a:t>forutsetter</a:t>
            </a:r>
            <a:r>
              <a:rPr lang="nb-NO" dirty="0"/>
              <a:t> at tilknytningen skal være en </a:t>
            </a:r>
            <a:r>
              <a:rPr lang="nb-NO" b="1" dirty="0"/>
              <a:t>ren produksjonsradial hele levetiden</a:t>
            </a:r>
            <a:r>
              <a:rPr lang="nb-NO" dirty="0"/>
              <a:t> </a:t>
            </a:r>
          </a:p>
          <a:p>
            <a:r>
              <a:rPr lang="nb-NO" dirty="0"/>
              <a:t>Foretrukket ansvarsforhold er avhengig av om nettløsningen skal være fleksibel for utvidelser. De fleste ønsker </a:t>
            </a:r>
            <a:r>
              <a:rPr lang="nb-NO" b="1" dirty="0"/>
              <a:t>ansvar for design og bygging</a:t>
            </a:r>
            <a:r>
              <a:rPr lang="nb-NO" dirty="0"/>
              <a:t>,  mens eierskap og drift/vedlikehold er av mindre betydning </a:t>
            </a:r>
          </a:p>
          <a:p>
            <a:r>
              <a:rPr lang="nb-NO" dirty="0"/>
              <a:t>Fysisk grensesnitt er avhengig av ansvarsforhold</a:t>
            </a:r>
          </a:p>
          <a:p>
            <a:r>
              <a:rPr lang="nb-NO" b="1" dirty="0"/>
              <a:t>Så mye som mulig bør være avklart før auksjonen</a:t>
            </a:r>
            <a:r>
              <a:rPr lang="nb-NO" dirty="0"/>
              <a:t>. Dersom ikke alt er avklart før auksjonen, er det </a:t>
            </a:r>
            <a:r>
              <a:rPr lang="nb-NO" b="1" dirty="0"/>
              <a:t>viktig å si noe om når avklaringer kommer</a:t>
            </a:r>
            <a:r>
              <a:rPr lang="nb-NO" dirty="0"/>
              <a:t> </a:t>
            </a:r>
          </a:p>
          <a:p>
            <a:pPr marL="0" indent="0">
              <a:buNone/>
            </a:pPr>
            <a:r>
              <a:rPr lang="nb-NO" dirty="0"/>
              <a:t> </a:t>
            </a:r>
          </a:p>
          <a:p>
            <a:endParaRPr lang="nb-NO" dirty="0"/>
          </a:p>
        </p:txBody>
      </p:sp>
      <p:sp>
        <p:nvSpPr>
          <p:cNvPr id="4" name="Date Placeholder 3">
            <a:extLst>
              <a:ext uri="{FF2B5EF4-FFF2-40B4-BE49-F238E27FC236}">
                <a16:creationId xmlns:a16="http://schemas.microsoft.com/office/drawing/2014/main" id="{6062DE4E-A728-46B2-964D-0CC84B228F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3.11.2022</a:t>
            </a:r>
          </a:p>
        </p:txBody>
      </p:sp>
      <p:sp>
        <p:nvSpPr>
          <p:cNvPr id="5" name="Footer Placeholder 4">
            <a:extLst>
              <a:ext uri="{FF2B5EF4-FFF2-40B4-BE49-F238E27FC236}">
                <a16:creationId xmlns:a16="http://schemas.microsoft.com/office/drawing/2014/main" id="{0B8AC623-6BA6-490F-9CA1-B2B1B7BF425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Infrastruktur og utvikling av nett til havs – Arbeidsgruppe 3 – Samarbeidsforum for havvind</a:t>
            </a:r>
          </a:p>
        </p:txBody>
      </p:sp>
      <p:sp>
        <p:nvSpPr>
          <p:cNvPr id="6" name="Slide Number Placeholder 5">
            <a:extLst>
              <a:ext uri="{FF2B5EF4-FFF2-40B4-BE49-F238E27FC236}">
                <a16:creationId xmlns:a16="http://schemas.microsoft.com/office/drawing/2014/main" id="{093B6967-EA86-43FB-AAFE-A066A88FDD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9F0F0A-340D-4BC6-9D6E-6200E1E9983A}" type="slidenum">
              <a:rPr kumimoji="0" lang="nb-N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A5A8911-D8C8-4989-9F5D-067BE22DD280}"/>
              </a:ext>
            </a:extLst>
          </p:cNvPr>
          <p:cNvSpPr txBox="1"/>
          <p:nvPr/>
        </p:nvSpPr>
        <p:spPr>
          <a:xfrm>
            <a:off x="75975" y="106171"/>
            <a:ext cx="5048115" cy="369332"/>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1" u="none" strike="noStrike" kern="1200" cap="none" spc="0" normalizeH="0" baseline="0" noProof="0">
                <a:ln>
                  <a:noFill/>
                </a:ln>
                <a:solidFill>
                  <a:srgbClr val="FF0000"/>
                </a:solidFill>
                <a:effectLst/>
                <a:uLnTx/>
                <a:uFillTx/>
                <a:latin typeface="Calibri" panose="020F0502020204030204"/>
                <a:ea typeface="+mn-ea"/>
                <a:cs typeface="+mn-cs"/>
              </a:rPr>
              <a:t>Som vist i arbeidsgruppens møte 3. november</a:t>
            </a:r>
          </a:p>
        </p:txBody>
      </p:sp>
      <p:grpSp>
        <p:nvGrpSpPr>
          <p:cNvPr id="3" name="Group 2">
            <a:extLst>
              <a:ext uri="{FF2B5EF4-FFF2-40B4-BE49-F238E27FC236}">
                <a16:creationId xmlns:a16="http://schemas.microsoft.com/office/drawing/2014/main" id="{31E1F038-D65F-4EA6-AAB8-C4244445AEE3}"/>
              </a:ext>
            </a:extLst>
          </p:cNvPr>
          <p:cNvGrpSpPr/>
          <p:nvPr/>
        </p:nvGrpSpPr>
        <p:grpSpPr>
          <a:xfrm>
            <a:off x="6744108" y="1825624"/>
            <a:ext cx="5288861" cy="3692673"/>
            <a:chOff x="8153400" y="1825625"/>
            <a:chExt cx="3879569" cy="2708708"/>
          </a:xfrm>
        </p:grpSpPr>
        <p:pic>
          <p:nvPicPr>
            <p:cNvPr id="2" name="Picture 2">
              <a:extLst>
                <a:ext uri="{FF2B5EF4-FFF2-40B4-BE49-F238E27FC236}">
                  <a16:creationId xmlns:a16="http://schemas.microsoft.com/office/drawing/2014/main" id="{1182D9EC-D257-00F4-00E0-065367C6A8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1825625"/>
              <a:ext cx="3879569" cy="27087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50F30F4-BFB6-4D68-8D22-4F4F66D7048E}"/>
                </a:ext>
              </a:extLst>
            </p:cNvPr>
            <p:cNvPicPr>
              <a:picLocks noChangeAspect="1"/>
            </p:cNvPicPr>
            <p:nvPr/>
          </p:nvPicPr>
          <p:blipFill>
            <a:blip r:embed="rId3"/>
            <a:stretch>
              <a:fillRect/>
            </a:stretch>
          </p:blipFill>
          <p:spPr>
            <a:xfrm>
              <a:off x="8795116" y="3351913"/>
              <a:ext cx="895475" cy="447737"/>
            </a:xfrm>
            <a:prstGeom prst="rect">
              <a:avLst/>
            </a:prstGeom>
          </p:spPr>
        </p:pic>
      </p:grpSp>
    </p:spTree>
    <p:extLst>
      <p:ext uri="{BB962C8B-B14F-4D97-AF65-F5344CB8AC3E}">
        <p14:creationId xmlns:p14="http://schemas.microsoft.com/office/powerpoint/2010/main" val="4362030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D2EF8FF-4658-4A51-B3E3-FE0C4B228E2F}"/>
              </a:ext>
            </a:extLst>
          </p:cNvPr>
          <p:cNvSpPr>
            <a:spLocks noGrp="1"/>
          </p:cNvSpPr>
          <p:nvPr>
            <p:ph type="title"/>
          </p:nvPr>
        </p:nvSpPr>
        <p:spPr/>
        <p:txBody>
          <a:bodyPr>
            <a:normAutofit/>
          </a:bodyPr>
          <a:lstStyle/>
          <a:p>
            <a:r>
              <a:rPr lang="nb-NO" sz="3200" dirty="0">
                <a:ea typeface="+mj-lt"/>
                <a:cs typeface="+mj-lt"/>
              </a:rPr>
              <a:t>Oppsummering fra konsortiene: Utsira Nord</a:t>
            </a:r>
            <a:br>
              <a:rPr lang="nb-NO" sz="3200" dirty="0">
                <a:ea typeface="+mj-lt"/>
                <a:cs typeface="+mj-lt"/>
              </a:rPr>
            </a:br>
            <a:r>
              <a:rPr lang="nb-NO" sz="2400" i="1" dirty="0">
                <a:ea typeface="+mj-lt"/>
                <a:cs typeface="+mj-lt"/>
              </a:rPr>
              <a:t>Fra møtene med konsortiene 11. oktober</a:t>
            </a:r>
            <a:endParaRPr lang="nb-NO" sz="3200" dirty="0">
              <a:ea typeface="+mj-lt"/>
              <a:cs typeface="+mj-lt"/>
            </a:endParaRPr>
          </a:p>
        </p:txBody>
      </p:sp>
      <p:sp>
        <p:nvSpPr>
          <p:cNvPr id="8" name="Content Placeholder 7">
            <a:extLst>
              <a:ext uri="{FF2B5EF4-FFF2-40B4-BE49-F238E27FC236}">
                <a16:creationId xmlns:a16="http://schemas.microsoft.com/office/drawing/2014/main" id="{1C0A7060-28EE-41BF-9F3D-FC67A6BBE0F9}"/>
              </a:ext>
            </a:extLst>
          </p:cNvPr>
          <p:cNvSpPr>
            <a:spLocks noGrp="1"/>
          </p:cNvSpPr>
          <p:nvPr>
            <p:ph idx="1"/>
          </p:nvPr>
        </p:nvSpPr>
        <p:spPr>
          <a:xfrm>
            <a:off x="838200" y="1825625"/>
            <a:ext cx="6597580" cy="4351338"/>
          </a:xfrm>
        </p:spPr>
        <p:txBody>
          <a:bodyPr vert="horz" lIns="91440" tIns="45720" rIns="91440" bIns="45720" rtlCol="0" anchor="t">
            <a:normAutofit fontScale="85000" lnSpcReduction="20000"/>
          </a:bodyPr>
          <a:lstStyle/>
          <a:p>
            <a:r>
              <a:rPr lang="nb-NO" sz="2400" dirty="0">
                <a:ea typeface="+mn-lt"/>
                <a:cs typeface="+mn-lt"/>
              </a:rPr>
              <a:t>Flertallet vil ha </a:t>
            </a:r>
            <a:r>
              <a:rPr lang="nb-NO" sz="2400" b="1" dirty="0">
                <a:ea typeface="+mn-lt"/>
                <a:cs typeface="+mn-lt"/>
              </a:rPr>
              <a:t>felles </a:t>
            </a:r>
            <a:r>
              <a:rPr lang="nb-NO" sz="2400" b="1" dirty="0" err="1">
                <a:ea typeface="+mn-lt"/>
                <a:cs typeface="+mn-lt"/>
              </a:rPr>
              <a:t>hub</a:t>
            </a:r>
            <a:r>
              <a:rPr lang="nb-NO" sz="2400" b="1" dirty="0">
                <a:ea typeface="+mn-lt"/>
                <a:cs typeface="+mn-lt"/>
              </a:rPr>
              <a:t> på Utsira øy med </a:t>
            </a:r>
            <a:r>
              <a:rPr lang="nb-NO" sz="2400" b="1" dirty="0" err="1">
                <a:ea typeface="+mn-lt"/>
                <a:cs typeface="+mn-lt"/>
              </a:rPr>
              <a:t>èn</a:t>
            </a:r>
            <a:r>
              <a:rPr lang="nb-NO" sz="2400" b="1" dirty="0">
                <a:ea typeface="+mn-lt"/>
                <a:cs typeface="+mn-lt"/>
              </a:rPr>
              <a:t> kabeltrase</a:t>
            </a:r>
            <a:r>
              <a:rPr lang="nb-NO" sz="2400" dirty="0">
                <a:ea typeface="+mn-lt"/>
                <a:cs typeface="+mn-lt"/>
              </a:rPr>
              <a:t> til fastlandet </a:t>
            </a:r>
          </a:p>
          <a:p>
            <a:r>
              <a:rPr lang="nb-NO" sz="2400" dirty="0">
                <a:ea typeface="+mn-lt"/>
                <a:cs typeface="+mn-lt"/>
              </a:rPr>
              <a:t>Generell skepsis til distribuert løsning</a:t>
            </a:r>
          </a:p>
          <a:p>
            <a:r>
              <a:rPr lang="nb-NO" sz="2400" dirty="0">
                <a:ea typeface="+mn-lt"/>
                <a:cs typeface="+mn-lt"/>
              </a:rPr>
              <a:t>Ved en felles løsning </a:t>
            </a:r>
            <a:r>
              <a:rPr lang="nb-NO" sz="2400" b="1" dirty="0">
                <a:ea typeface="+mn-lt"/>
                <a:cs typeface="+mn-lt"/>
              </a:rPr>
              <a:t>foretrekker</a:t>
            </a:r>
            <a:r>
              <a:rPr lang="nb-NO" sz="2400" dirty="0">
                <a:ea typeface="+mn-lt"/>
                <a:cs typeface="+mn-lt"/>
              </a:rPr>
              <a:t> flertallet av </a:t>
            </a:r>
            <a:r>
              <a:rPr lang="nb-NO" sz="2400" b="1" dirty="0">
                <a:ea typeface="+mn-lt"/>
                <a:cs typeface="+mn-lt"/>
              </a:rPr>
              <a:t>aktørene at Statnett får ansvaret for prosjektering, bygging og drift av radial og </a:t>
            </a:r>
            <a:r>
              <a:rPr lang="nb-NO" sz="2400" b="1" dirty="0" err="1">
                <a:ea typeface="+mn-lt"/>
                <a:cs typeface="+mn-lt"/>
              </a:rPr>
              <a:t>hub</a:t>
            </a:r>
            <a:endParaRPr lang="nb-NO" sz="2400" b="1" dirty="0">
              <a:ea typeface="+mn-lt"/>
              <a:cs typeface="+mn-lt"/>
            </a:endParaRPr>
          </a:p>
          <a:p>
            <a:pPr lvl="1"/>
            <a:r>
              <a:rPr lang="nb-NO" sz="2000" b="1" dirty="0">
                <a:ea typeface="+mn-lt"/>
                <a:cs typeface="+mn-lt"/>
              </a:rPr>
              <a:t>Aktørene</a:t>
            </a:r>
            <a:r>
              <a:rPr lang="nb-NO" sz="2000" dirty="0">
                <a:ea typeface="+mn-lt"/>
                <a:cs typeface="+mn-lt"/>
              </a:rPr>
              <a:t> er generelt </a:t>
            </a:r>
            <a:r>
              <a:rPr lang="nb-NO" sz="2000" b="1" dirty="0">
                <a:ea typeface="+mn-lt"/>
                <a:cs typeface="+mn-lt"/>
              </a:rPr>
              <a:t>positive til </a:t>
            </a:r>
            <a:r>
              <a:rPr lang="nb-NO" sz="2000" dirty="0">
                <a:ea typeface="+mn-lt"/>
                <a:cs typeface="+mn-lt"/>
              </a:rPr>
              <a:t>(og til dels ønsker) </a:t>
            </a:r>
            <a:r>
              <a:rPr lang="nb-NO" sz="2000" b="1" dirty="0">
                <a:ea typeface="+mn-lt"/>
                <a:cs typeface="+mn-lt"/>
              </a:rPr>
              <a:t>at byggingen gjøres av tredjepart </a:t>
            </a:r>
            <a:r>
              <a:rPr lang="nb-NO" sz="2000" dirty="0">
                <a:ea typeface="+mn-lt"/>
                <a:cs typeface="+mn-lt"/>
              </a:rPr>
              <a:t>på vegne av Statnett</a:t>
            </a:r>
          </a:p>
          <a:p>
            <a:r>
              <a:rPr lang="nb-NO" sz="2400" b="1" dirty="0">
                <a:ea typeface="+mn-lt"/>
                <a:cs typeface="+mn-lt"/>
              </a:rPr>
              <a:t>Statnett må ta ansvar for kostnader </a:t>
            </a:r>
            <a:r>
              <a:rPr lang="nb-NO" sz="2400" dirty="0">
                <a:ea typeface="+mn-lt"/>
                <a:cs typeface="+mn-lt"/>
              </a:rPr>
              <a:t>for tilknytningsløsninger som skal ha </a:t>
            </a:r>
            <a:r>
              <a:rPr lang="nb-NO" sz="2400" b="1" dirty="0">
                <a:ea typeface="+mn-lt"/>
                <a:cs typeface="+mn-lt"/>
              </a:rPr>
              <a:t>fleksibilitet</a:t>
            </a:r>
            <a:r>
              <a:rPr lang="nb-NO" sz="2400" dirty="0">
                <a:ea typeface="+mn-lt"/>
                <a:cs typeface="+mn-lt"/>
              </a:rPr>
              <a:t> for elektrifisering og senere utvidelser av Utsira Nord </a:t>
            </a:r>
          </a:p>
          <a:p>
            <a:r>
              <a:rPr lang="nb-NO" sz="2400" b="1" dirty="0">
                <a:ea typeface="+mn-lt"/>
                <a:cs typeface="+mn-lt"/>
              </a:rPr>
              <a:t>«Nesten alt» bør være avklart </a:t>
            </a:r>
            <a:r>
              <a:rPr lang="nb-NO" sz="2400" dirty="0">
                <a:ea typeface="+mn-lt"/>
                <a:cs typeface="+mn-lt"/>
              </a:rPr>
              <a:t>før tildeling</a:t>
            </a:r>
          </a:p>
          <a:p>
            <a:pPr lvl="1"/>
            <a:r>
              <a:rPr lang="nb-NO" sz="2000" dirty="0">
                <a:ea typeface="+mn-lt"/>
                <a:cs typeface="+mn-lt"/>
              </a:rPr>
              <a:t>Dersom ikke alt er avklart før auksjonen, er det viktig å si noe om når avklaringer kommer</a:t>
            </a:r>
            <a:endParaRPr lang="en-US" sz="2000" dirty="0">
              <a:ea typeface="+mn-lt"/>
              <a:cs typeface="+mn-lt"/>
            </a:endParaRPr>
          </a:p>
          <a:p>
            <a:pPr lvl="1"/>
            <a:endParaRPr lang="nb-NO" sz="2000" dirty="0">
              <a:ea typeface="+mn-lt"/>
              <a:cs typeface="+mn-lt"/>
            </a:endParaRPr>
          </a:p>
        </p:txBody>
      </p:sp>
      <p:sp>
        <p:nvSpPr>
          <p:cNvPr id="4" name="Date Placeholder 3">
            <a:extLst>
              <a:ext uri="{FF2B5EF4-FFF2-40B4-BE49-F238E27FC236}">
                <a16:creationId xmlns:a16="http://schemas.microsoft.com/office/drawing/2014/main" id="{6062DE4E-A728-46B2-964D-0CC84B228F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3.11.2022</a:t>
            </a:r>
          </a:p>
        </p:txBody>
      </p:sp>
      <p:sp>
        <p:nvSpPr>
          <p:cNvPr id="5" name="Footer Placeholder 4">
            <a:extLst>
              <a:ext uri="{FF2B5EF4-FFF2-40B4-BE49-F238E27FC236}">
                <a16:creationId xmlns:a16="http://schemas.microsoft.com/office/drawing/2014/main" id="{0B8AC623-6BA6-490F-9CA1-B2B1B7BF425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Infrastruktur og utvikling av nett til havs – Arbeidsgruppe 3 – Samarbeidsforum for havvind</a:t>
            </a:r>
          </a:p>
        </p:txBody>
      </p:sp>
      <p:sp>
        <p:nvSpPr>
          <p:cNvPr id="6" name="Slide Number Placeholder 5">
            <a:extLst>
              <a:ext uri="{FF2B5EF4-FFF2-40B4-BE49-F238E27FC236}">
                <a16:creationId xmlns:a16="http://schemas.microsoft.com/office/drawing/2014/main" id="{093B6967-EA86-43FB-AAFE-A066A88FDD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9F0F0A-340D-4BC6-9D6E-6200E1E9983A}" type="slidenum">
              <a:rPr kumimoji="0" lang="nb-N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97BEF66-4C61-4C97-87D2-39BD6ABACD96}"/>
              </a:ext>
            </a:extLst>
          </p:cNvPr>
          <p:cNvSpPr txBox="1"/>
          <p:nvPr/>
        </p:nvSpPr>
        <p:spPr>
          <a:xfrm>
            <a:off x="75975" y="106171"/>
            <a:ext cx="5048115" cy="369332"/>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1" u="none" strike="noStrike" kern="1200" cap="none" spc="0" normalizeH="0" baseline="0" noProof="0">
                <a:ln>
                  <a:noFill/>
                </a:ln>
                <a:solidFill>
                  <a:srgbClr val="FF0000"/>
                </a:solidFill>
                <a:effectLst/>
                <a:uLnTx/>
                <a:uFillTx/>
                <a:latin typeface="Calibri" panose="020F0502020204030204"/>
                <a:ea typeface="+mn-ea"/>
                <a:cs typeface="+mn-cs"/>
              </a:rPr>
              <a:t>Som vist i arbeidsgruppens møte 3. november</a:t>
            </a:r>
          </a:p>
        </p:txBody>
      </p:sp>
      <p:pic>
        <p:nvPicPr>
          <p:cNvPr id="9" name="Bilde 20">
            <a:extLst>
              <a:ext uri="{FF2B5EF4-FFF2-40B4-BE49-F238E27FC236}">
                <a16:creationId xmlns:a16="http://schemas.microsoft.com/office/drawing/2014/main" id="{260DAC99-4F61-4A45-9AB2-A01B08EFD407}"/>
              </a:ext>
            </a:extLst>
          </p:cNvPr>
          <p:cNvPicPr>
            <a:picLocks noChangeAspect="1"/>
          </p:cNvPicPr>
          <p:nvPr/>
        </p:nvPicPr>
        <p:blipFill>
          <a:blip r:embed="rId2"/>
          <a:stretch>
            <a:fillRect/>
          </a:stretch>
        </p:blipFill>
        <p:spPr>
          <a:xfrm>
            <a:off x="7435780" y="2103351"/>
            <a:ext cx="4605787" cy="2872366"/>
          </a:xfrm>
          <a:prstGeom prst="rect">
            <a:avLst/>
          </a:prstGeom>
        </p:spPr>
      </p:pic>
    </p:spTree>
    <p:extLst>
      <p:ext uri="{BB962C8B-B14F-4D97-AF65-F5344CB8AC3E}">
        <p14:creationId xmlns:p14="http://schemas.microsoft.com/office/powerpoint/2010/main" val="14905121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D2EF8FF-4658-4A51-B3E3-FE0C4B228E2F}"/>
              </a:ext>
            </a:extLst>
          </p:cNvPr>
          <p:cNvSpPr>
            <a:spLocks noGrp="1"/>
          </p:cNvSpPr>
          <p:nvPr>
            <p:ph type="title"/>
          </p:nvPr>
        </p:nvSpPr>
        <p:spPr>
          <a:xfrm>
            <a:off x="684290" y="363600"/>
            <a:ext cx="10515600" cy="1325563"/>
          </a:xfrm>
        </p:spPr>
        <p:txBody>
          <a:bodyPr>
            <a:normAutofit/>
          </a:bodyPr>
          <a:lstStyle/>
          <a:p>
            <a:r>
              <a:rPr lang="nb-NO" sz="3200"/>
              <a:t>Leverandørene – Oppsummering</a:t>
            </a:r>
            <a:br>
              <a:rPr lang="nb-NO" sz="3200"/>
            </a:br>
            <a:r>
              <a:rPr lang="nb-NO" sz="2400" i="1">
                <a:ea typeface="+mj-lt"/>
                <a:cs typeface="+mj-lt"/>
              </a:rPr>
              <a:t>Fra møtene med leverandørene 19. oktober</a:t>
            </a:r>
            <a:endParaRPr lang="nb-NO" sz="2400"/>
          </a:p>
        </p:txBody>
      </p:sp>
      <p:sp>
        <p:nvSpPr>
          <p:cNvPr id="8" name="Content Placeholder 7">
            <a:extLst>
              <a:ext uri="{FF2B5EF4-FFF2-40B4-BE49-F238E27FC236}">
                <a16:creationId xmlns:a16="http://schemas.microsoft.com/office/drawing/2014/main" id="{1C0A7060-28EE-41BF-9F3D-FC67A6BBE0F9}"/>
              </a:ext>
            </a:extLst>
          </p:cNvPr>
          <p:cNvSpPr>
            <a:spLocks noGrp="1"/>
          </p:cNvSpPr>
          <p:nvPr>
            <p:ph idx="1"/>
          </p:nvPr>
        </p:nvSpPr>
        <p:spPr>
          <a:xfrm>
            <a:off x="684290" y="1689163"/>
            <a:ext cx="11202909" cy="5106316"/>
          </a:xfrm>
        </p:spPr>
        <p:txBody>
          <a:bodyPr>
            <a:normAutofit/>
          </a:bodyPr>
          <a:lstStyle/>
          <a:p>
            <a:r>
              <a:rPr lang="nb-NO" sz="1800" dirty="0"/>
              <a:t>Savner større og konkrete ambisjoner og </a:t>
            </a:r>
            <a:r>
              <a:rPr lang="nb-NO" sz="1800" b="1" dirty="0"/>
              <a:t>ønsker en «år for år» plan</a:t>
            </a:r>
            <a:r>
              <a:rPr lang="nb-NO" sz="1800" dirty="0"/>
              <a:t> for utlysninger og utbygginger fremover</a:t>
            </a:r>
          </a:p>
          <a:p>
            <a:endParaRPr lang="nb-NO" sz="700" dirty="0"/>
          </a:p>
          <a:p>
            <a:r>
              <a:rPr lang="nb-NO" sz="1800" dirty="0"/>
              <a:t>Nødvendig med avklaringer av rammer til konsortier for å komme i gang med prosjekter</a:t>
            </a:r>
          </a:p>
          <a:p>
            <a:endParaRPr lang="nb-NO" sz="700" dirty="0"/>
          </a:p>
          <a:p>
            <a:r>
              <a:rPr lang="nb-NO" sz="1800" dirty="0"/>
              <a:t>Havvind er </a:t>
            </a:r>
            <a:r>
              <a:rPr lang="nb-NO" sz="1800" b="1" dirty="0"/>
              <a:t>strategisk satsing for leverandører</a:t>
            </a:r>
            <a:r>
              <a:rPr lang="nb-NO" sz="1800" dirty="0"/>
              <a:t>, og vil erstatte en del olje- og gassprosjekter</a:t>
            </a:r>
          </a:p>
          <a:p>
            <a:endParaRPr lang="nb-NO" sz="700" dirty="0"/>
          </a:p>
          <a:p>
            <a:r>
              <a:rPr lang="nb-NO" sz="1800" b="1" dirty="0"/>
              <a:t>Teknologiene</a:t>
            </a:r>
            <a:r>
              <a:rPr lang="nb-NO" sz="1800" dirty="0"/>
              <a:t> som behøves </a:t>
            </a:r>
            <a:r>
              <a:rPr lang="nb-NO" sz="1800" b="1" dirty="0"/>
              <a:t>finnes allerede, eller kan utvikles</a:t>
            </a:r>
          </a:p>
          <a:p>
            <a:endParaRPr lang="nb-NO" sz="700" dirty="0"/>
          </a:p>
          <a:p>
            <a:r>
              <a:rPr lang="nb-NO" sz="1800" b="1" dirty="0"/>
              <a:t>Kostnadsreduksjon</a:t>
            </a:r>
            <a:r>
              <a:rPr lang="nb-NO" sz="1800" dirty="0"/>
              <a:t> og referanser </a:t>
            </a:r>
            <a:r>
              <a:rPr lang="nb-NO" sz="1800" b="1" dirty="0"/>
              <a:t>oppnås best fra konkrete prosjekter</a:t>
            </a:r>
          </a:p>
          <a:p>
            <a:endParaRPr lang="nb-NO" sz="600" dirty="0"/>
          </a:p>
          <a:p>
            <a:r>
              <a:rPr lang="nb-NO" sz="1800" dirty="0"/>
              <a:t>Det er i øyeblikket </a:t>
            </a:r>
            <a:r>
              <a:rPr lang="nb-NO" sz="1800" b="1" dirty="0"/>
              <a:t>kapasitetsbegrensning i industrien</a:t>
            </a:r>
          </a:p>
          <a:p>
            <a:endParaRPr lang="nb-NO" sz="600" dirty="0"/>
          </a:p>
          <a:p>
            <a:r>
              <a:rPr lang="nb-NO" sz="1800" dirty="0"/>
              <a:t>Leverandørene </a:t>
            </a:r>
            <a:r>
              <a:rPr lang="nb-NO" sz="1800" b="1" dirty="0"/>
              <a:t>kan være mer selektive enn vanlig</a:t>
            </a:r>
          </a:p>
          <a:p>
            <a:endParaRPr lang="nb-NO" sz="600" dirty="0"/>
          </a:p>
          <a:p>
            <a:r>
              <a:rPr lang="nb-NO" sz="1800" b="1" dirty="0"/>
              <a:t>Leverandører</a:t>
            </a:r>
            <a:r>
              <a:rPr lang="nb-NO" sz="1800" dirty="0"/>
              <a:t> ønsker å være i dialog om konsept/</a:t>
            </a:r>
            <a:r>
              <a:rPr lang="nb-NO" sz="1800" dirty="0" err="1"/>
              <a:t>scope</a:t>
            </a:r>
            <a:r>
              <a:rPr lang="nb-NO" sz="1800" dirty="0"/>
              <a:t>, og </a:t>
            </a:r>
            <a:r>
              <a:rPr lang="nb-NO" sz="1800" b="1" dirty="0"/>
              <a:t>trenger marginer for å kunne satse </a:t>
            </a:r>
          </a:p>
        </p:txBody>
      </p:sp>
      <p:sp>
        <p:nvSpPr>
          <p:cNvPr id="4" name="Date Placeholder 3">
            <a:extLst>
              <a:ext uri="{FF2B5EF4-FFF2-40B4-BE49-F238E27FC236}">
                <a16:creationId xmlns:a16="http://schemas.microsoft.com/office/drawing/2014/main" id="{6062DE4E-A728-46B2-964D-0CC84B228F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3.11.2022</a:t>
            </a:r>
          </a:p>
        </p:txBody>
      </p:sp>
      <p:sp>
        <p:nvSpPr>
          <p:cNvPr id="5" name="Footer Placeholder 4">
            <a:extLst>
              <a:ext uri="{FF2B5EF4-FFF2-40B4-BE49-F238E27FC236}">
                <a16:creationId xmlns:a16="http://schemas.microsoft.com/office/drawing/2014/main" id="{0B8AC623-6BA6-490F-9CA1-B2B1B7BF425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Infrastruktur og utvikling av nett til havs – Arbeidsgruppe 3 – Samarbeidsforum for havvind</a:t>
            </a:r>
          </a:p>
        </p:txBody>
      </p:sp>
      <p:sp>
        <p:nvSpPr>
          <p:cNvPr id="6" name="Slide Number Placeholder 5">
            <a:extLst>
              <a:ext uri="{FF2B5EF4-FFF2-40B4-BE49-F238E27FC236}">
                <a16:creationId xmlns:a16="http://schemas.microsoft.com/office/drawing/2014/main" id="{093B6967-EA86-43FB-AAFE-A066A88FDD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9F0F0A-340D-4BC6-9D6E-6200E1E9983A}" type="slidenum">
              <a:rPr kumimoji="0" lang="nb-N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15E0C5C-4EBB-4923-AEAC-C4A380C3322D}"/>
              </a:ext>
            </a:extLst>
          </p:cNvPr>
          <p:cNvSpPr txBox="1"/>
          <p:nvPr/>
        </p:nvSpPr>
        <p:spPr>
          <a:xfrm>
            <a:off x="75975" y="106171"/>
            <a:ext cx="5048115" cy="369332"/>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1" u="none" strike="noStrike" kern="1200" cap="none" spc="0" normalizeH="0" baseline="0" noProof="0">
                <a:ln>
                  <a:noFill/>
                </a:ln>
                <a:solidFill>
                  <a:srgbClr val="FF0000"/>
                </a:solidFill>
                <a:effectLst/>
                <a:uLnTx/>
                <a:uFillTx/>
                <a:latin typeface="Calibri" panose="020F0502020204030204"/>
                <a:ea typeface="+mn-ea"/>
                <a:cs typeface="+mn-cs"/>
              </a:rPr>
              <a:t>Som vist i arbeidsgruppens møte 3. november</a:t>
            </a:r>
          </a:p>
        </p:txBody>
      </p:sp>
    </p:spTree>
    <p:extLst>
      <p:ext uri="{BB962C8B-B14F-4D97-AF65-F5344CB8AC3E}">
        <p14:creationId xmlns:p14="http://schemas.microsoft.com/office/powerpoint/2010/main" val="12987862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3EAD2F6-1D82-42B0-AFFC-275BAE93200B}"/>
              </a:ext>
            </a:extLst>
          </p:cNvPr>
          <p:cNvSpPr>
            <a:spLocks noGrp="1"/>
          </p:cNvSpPr>
          <p:nvPr>
            <p:ph type="title"/>
          </p:nvPr>
        </p:nvSpPr>
        <p:spPr/>
        <p:txBody>
          <a:bodyPr>
            <a:normAutofit/>
          </a:bodyPr>
          <a:lstStyle/>
          <a:p>
            <a:r>
              <a:rPr lang="nb-NO" sz="3200" dirty="0"/>
              <a:t>Viktige innspill fra arbeidsgruppen</a:t>
            </a:r>
          </a:p>
        </p:txBody>
      </p:sp>
      <p:sp>
        <p:nvSpPr>
          <p:cNvPr id="15" name="Plassholder for innhold 14">
            <a:extLst>
              <a:ext uri="{FF2B5EF4-FFF2-40B4-BE49-F238E27FC236}">
                <a16:creationId xmlns:a16="http://schemas.microsoft.com/office/drawing/2014/main" id="{16E14B0F-3D4C-431C-B606-AA7966F14C42}"/>
              </a:ext>
            </a:extLst>
          </p:cNvPr>
          <p:cNvSpPr>
            <a:spLocks noGrp="1"/>
          </p:cNvSpPr>
          <p:nvPr>
            <p:ph idx="1"/>
          </p:nvPr>
        </p:nvSpPr>
        <p:spPr>
          <a:xfrm>
            <a:off x="838200" y="1825625"/>
            <a:ext cx="7391400" cy="4351338"/>
          </a:xfrm>
        </p:spPr>
        <p:txBody>
          <a:bodyPr vert="horz" lIns="91440" tIns="45720" rIns="91440" bIns="45720" rtlCol="0" anchor="t">
            <a:normAutofit fontScale="55000" lnSpcReduction="20000"/>
          </a:bodyPr>
          <a:lstStyle/>
          <a:p>
            <a:r>
              <a:rPr lang="nb-NO" dirty="0"/>
              <a:t>Viktig med </a:t>
            </a:r>
            <a:r>
              <a:rPr lang="nb-NO" b="1" dirty="0"/>
              <a:t>tempo</a:t>
            </a:r>
            <a:r>
              <a:rPr lang="nb-NO" dirty="0"/>
              <a:t>. Varslet utlysning av Utsira Nord og Sørlige </a:t>
            </a:r>
            <a:r>
              <a:rPr lang="nb-NO" dirty="0" err="1"/>
              <a:t>Nordsjø</a:t>
            </a:r>
            <a:r>
              <a:rPr lang="nb-NO" dirty="0"/>
              <a:t> II i første kvartal 2023 må overholdes</a:t>
            </a:r>
          </a:p>
          <a:p>
            <a:r>
              <a:rPr lang="nb-NO" b="1" dirty="0"/>
              <a:t>Bærekraft</a:t>
            </a:r>
            <a:r>
              <a:rPr lang="nb-NO" dirty="0"/>
              <a:t> og kvalitative elementer bør inngå i tildelingssystemet</a:t>
            </a:r>
            <a:br>
              <a:rPr lang="nb-NO" dirty="0"/>
            </a:br>
            <a:r>
              <a:rPr lang="nb-NO" sz="2200" dirty="0"/>
              <a:t>Prekvalifisering eller i auksjonskriteriene. (Tilhører i stor grad arbeidsgruppe 1, men viktig også for infrastruktur)</a:t>
            </a:r>
            <a:endParaRPr lang="nb-NO" sz="2200" dirty="0">
              <a:cs typeface="Calibri"/>
            </a:endParaRPr>
          </a:p>
          <a:p>
            <a:r>
              <a:rPr lang="nb-NO" dirty="0"/>
              <a:t>Tidlige </a:t>
            </a:r>
            <a:r>
              <a:rPr lang="nb-NO" b="1" dirty="0"/>
              <a:t>miljøundersøkelser må prioriteres</a:t>
            </a:r>
            <a:endParaRPr lang="nb-NO" b="1" dirty="0">
              <a:cs typeface="Calibri"/>
            </a:endParaRPr>
          </a:p>
          <a:p>
            <a:r>
              <a:rPr lang="nb-NO" b="1" dirty="0"/>
              <a:t>Klarhet i roller og ansvar </a:t>
            </a:r>
            <a:r>
              <a:rPr lang="nb-NO" dirty="0"/>
              <a:t>for å komme i gang</a:t>
            </a:r>
            <a:br>
              <a:rPr lang="nb-NO" dirty="0"/>
            </a:br>
            <a:r>
              <a:rPr lang="nb-NO" sz="2200" dirty="0"/>
              <a:t>Må avklare hvem skal designe, bygge, eie, drifte og vedlikeholde infrastruktur og nett til havs. Bør avklares før auksjon </a:t>
            </a:r>
            <a:endParaRPr lang="nb-NO" sz="2200" dirty="0">
              <a:cs typeface="Calibri"/>
            </a:endParaRPr>
          </a:p>
          <a:p>
            <a:r>
              <a:rPr lang="nb-NO" dirty="0"/>
              <a:t>Avklare </a:t>
            </a:r>
            <a:r>
              <a:rPr lang="nb-NO" b="1" dirty="0"/>
              <a:t>fleksibilitet</a:t>
            </a:r>
            <a:r>
              <a:rPr lang="nb-NO" dirty="0"/>
              <a:t> fra dag én, der det er rasjonelt</a:t>
            </a:r>
            <a:br>
              <a:rPr lang="nb-NO" dirty="0"/>
            </a:br>
            <a:r>
              <a:rPr lang="nb-NO" sz="2200" dirty="0"/>
              <a:t>Elektrifisering av offshoreinstallasjoner, tilknytning til et fremtidig havnett, mer havvind eller hydrogenproduksjon til havs. Aktører opptatt av tid og kostnadskonsekvenser</a:t>
            </a:r>
            <a:endParaRPr lang="nb-NO" sz="2200" dirty="0">
              <a:cs typeface="Calibri"/>
            </a:endParaRPr>
          </a:p>
          <a:p>
            <a:r>
              <a:rPr lang="nb-NO" sz="2800" b="1" dirty="0"/>
              <a:t>Stor konkurranse </a:t>
            </a:r>
            <a:r>
              <a:rPr lang="nb-NO" sz="2800" dirty="0"/>
              <a:t>om </a:t>
            </a:r>
            <a:r>
              <a:rPr lang="nb-NO" dirty="0"/>
              <a:t>leverandørene</a:t>
            </a:r>
            <a:br>
              <a:rPr lang="nb-NO" sz="2800" dirty="0">
                <a:highlight>
                  <a:srgbClr val="FFFF00"/>
                </a:highlight>
              </a:rPr>
            </a:br>
            <a:r>
              <a:rPr lang="nb-NO" sz="2200" dirty="0"/>
              <a:t>Skape attraktive prosjekter og forutsigbarhet "år for år" dersom leverandørindustrien og konsortiene skal drive industriutvikling for leveranser nasjonalt og satsning internasjonalt</a:t>
            </a:r>
            <a:endParaRPr lang="nb-NO" sz="2200" i="1" dirty="0"/>
          </a:p>
          <a:p>
            <a:r>
              <a:rPr lang="nb-NO" b="1" dirty="0"/>
              <a:t>Standardisering</a:t>
            </a:r>
            <a:r>
              <a:rPr lang="nb-NO" dirty="0"/>
              <a:t> på gang </a:t>
            </a:r>
            <a:r>
              <a:rPr lang="nb-NO" b="1" dirty="0"/>
              <a:t>i Europa </a:t>
            </a:r>
            <a:r>
              <a:rPr lang="nb-NO" dirty="0"/>
              <a:t>– vi må lære fra landene rundt Nordsjøen</a:t>
            </a:r>
            <a:br>
              <a:rPr lang="nb-NO" dirty="0"/>
            </a:br>
            <a:r>
              <a:rPr lang="nb-NO" sz="2200" dirty="0"/>
              <a:t>Vi vil bruke nettverket av TSO-er, regulatorer og </a:t>
            </a:r>
            <a:r>
              <a:rPr lang="nb-NO" sz="2200" dirty="0" err="1"/>
              <a:t>NGOer</a:t>
            </a:r>
            <a:r>
              <a:rPr lang="nb-NO" sz="2200" dirty="0"/>
              <a:t> rundt Nordsjøen til å innhente kunnskap</a:t>
            </a:r>
            <a:endParaRPr lang="nb-NO" sz="2200" dirty="0">
              <a:cs typeface="Calibri"/>
            </a:endParaRPr>
          </a:p>
          <a:p>
            <a:r>
              <a:rPr lang="nb-NO" sz="2900" b="1" dirty="0"/>
              <a:t>Kunnskapsbygging og deling</a:t>
            </a:r>
            <a:r>
              <a:rPr lang="nb-NO" sz="2900" dirty="0"/>
              <a:t> – en forutsetning for suksess</a:t>
            </a:r>
            <a:endParaRPr lang="nb-NO" sz="2900" dirty="0">
              <a:cs typeface="Calibri"/>
            </a:endParaRPr>
          </a:p>
          <a:p>
            <a:endParaRPr lang="nb-NO" sz="2000" dirty="0"/>
          </a:p>
        </p:txBody>
      </p:sp>
      <p:sp>
        <p:nvSpPr>
          <p:cNvPr id="4" name="Plassholder for dato 3">
            <a:extLst>
              <a:ext uri="{FF2B5EF4-FFF2-40B4-BE49-F238E27FC236}">
                <a16:creationId xmlns:a16="http://schemas.microsoft.com/office/drawing/2014/main" id="{1ADDA223-E3D4-470F-BF7D-9B9338D248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22.11.2022</a:t>
            </a:r>
          </a:p>
        </p:txBody>
      </p:sp>
      <p:sp>
        <p:nvSpPr>
          <p:cNvPr id="5" name="Plassholder for bunntekst 4">
            <a:extLst>
              <a:ext uri="{FF2B5EF4-FFF2-40B4-BE49-F238E27FC236}">
                <a16:creationId xmlns:a16="http://schemas.microsoft.com/office/drawing/2014/main" id="{6D3F8A40-4B3E-41D7-BFBD-905036FB92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Infrastruktur og utvikling av nett til havs – Arbeidsgruppe 3 – Samarbeidsforum for havvind</a:t>
            </a:r>
          </a:p>
        </p:txBody>
      </p:sp>
      <p:sp>
        <p:nvSpPr>
          <p:cNvPr id="6" name="Plassholder for lysbildenummer 5">
            <a:extLst>
              <a:ext uri="{FF2B5EF4-FFF2-40B4-BE49-F238E27FC236}">
                <a16:creationId xmlns:a16="http://schemas.microsoft.com/office/drawing/2014/main" id="{5819E0FB-A513-4C8C-9F06-CDDFB6458F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9F0F0A-340D-4BC6-9D6E-6200E1E9983A}" type="slidenum">
              <a:rPr kumimoji="0" lang="nb-N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074" name="Picture 2">
            <a:extLst>
              <a:ext uri="{FF2B5EF4-FFF2-40B4-BE49-F238E27FC236}">
                <a16:creationId xmlns:a16="http://schemas.microsoft.com/office/drawing/2014/main" id="{18DAD589-4A6E-4E66-BCF2-79ADC5B097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175" r="24851"/>
          <a:stretch/>
        </p:blipFill>
        <p:spPr bwMode="auto">
          <a:xfrm>
            <a:off x="8792497" y="0"/>
            <a:ext cx="339950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0564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5045B3C-66C4-4E9A-B07B-671B077CA507}"/>
              </a:ext>
            </a:extLst>
          </p:cNvPr>
          <p:cNvPicPr>
            <a:picLocks noChangeAspect="1"/>
          </p:cNvPicPr>
          <p:nvPr/>
        </p:nvPicPr>
        <p:blipFill>
          <a:blip r:embed="rId2">
            <a:alphaModFix amt="60000"/>
            <a:extLst>
              <a:ext uri="{28A0092B-C50C-407E-A947-70E740481C1C}">
                <a14:useLocalDpi xmlns:a14="http://schemas.microsoft.com/office/drawing/2010/main" val="0"/>
              </a:ext>
            </a:extLst>
          </a:blip>
          <a:stretch>
            <a:fillRect/>
          </a:stretch>
        </p:blipFill>
        <p:spPr>
          <a:xfrm>
            <a:off x="0" y="-9216"/>
            <a:ext cx="12192000" cy="6867216"/>
          </a:xfrm>
          <a:prstGeom prst="rect">
            <a:avLst/>
          </a:prstGeom>
        </p:spPr>
      </p:pic>
      <p:sp>
        <p:nvSpPr>
          <p:cNvPr id="2" name="Title 1">
            <a:extLst>
              <a:ext uri="{FF2B5EF4-FFF2-40B4-BE49-F238E27FC236}">
                <a16:creationId xmlns:a16="http://schemas.microsoft.com/office/drawing/2014/main" id="{C6570C78-B746-48DE-8E9A-DD864D30D98B}"/>
              </a:ext>
            </a:extLst>
          </p:cNvPr>
          <p:cNvSpPr>
            <a:spLocks noGrp="1"/>
          </p:cNvSpPr>
          <p:nvPr>
            <p:ph type="ctrTitle"/>
          </p:nvPr>
        </p:nvSpPr>
        <p:spPr>
          <a:xfrm>
            <a:off x="1524000" y="3151188"/>
            <a:ext cx="9144000" cy="2387600"/>
          </a:xfrm>
        </p:spPr>
        <p:txBody>
          <a:bodyPr>
            <a:normAutofit/>
          </a:bodyPr>
          <a:lstStyle/>
          <a:p>
            <a:r>
              <a:rPr lang="nb-NO"/>
              <a:t>Samarbeid skaper merverdi</a:t>
            </a:r>
          </a:p>
        </p:txBody>
      </p:sp>
    </p:spTree>
    <p:extLst>
      <p:ext uri="{BB962C8B-B14F-4D97-AF65-F5344CB8AC3E}">
        <p14:creationId xmlns:p14="http://schemas.microsoft.com/office/powerpoint/2010/main" val="1152932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e 15">
            <a:extLst>
              <a:ext uri="{FF2B5EF4-FFF2-40B4-BE49-F238E27FC236}">
                <a16:creationId xmlns:a16="http://schemas.microsoft.com/office/drawing/2014/main" id="{C739D56C-7C32-6768-EF12-3EF24541ECA0}"/>
              </a:ext>
            </a:extLst>
          </p:cNvPr>
          <p:cNvPicPr>
            <a:picLocks noChangeAspect="1"/>
          </p:cNvPicPr>
          <p:nvPr/>
        </p:nvPicPr>
        <p:blipFill>
          <a:blip r:embed="rId2"/>
          <a:stretch>
            <a:fillRect/>
          </a:stretch>
        </p:blipFill>
        <p:spPr>
          <a:xfrm>
            <a:off x="583095" y="1098924"/>
            <a:ext cx="11375667" cy="5682865"/>
          </a:xfrm>
          <a:prstGeom prst="rect">
            <a:avLst/>
          </a:prstGeom>
        </p:spPr>
      </p:pic>
    </p:spTree>
    <p:extLst>
      <p:ext uri="{BB962C8B-B14F-4D97-AF65-F5344CB8AC3E}">
        <p14:creationId xmlns:p14="http://schemas.microsoft.com/office/powerpoint/2010/main" val="393240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4">
            <a:extLst>
              <a:ext uri="{FF2B5EF4-FFF2-40B4-BE49-F238E27FC236}">
                <a16:creationId xmlns:a16="http://schemas.microsoft.com/office/drawing/2014/main" id="{0FE09992-6431-77E7-BB08-59751B894EED}"/>
              </a:ext>
            </a:extLst>
          </p:cNvPr>
          <p:cNvSpPr>
            <a:spLocks noGrp="1"/>
          </p:cNvSpPr>
          <p:nvPr>
            <p:ph type="body" sz="quarter" idx="13"/>
          </p:nvPr>
        </p:nvSpPr>
        <p:spPr/>
        <p:txBody>
          <a:bodyPr/>
          <a:lstStyle/>
          <a:p>
            <a:endParaRPr lang="nb-NO"/>
          </a:p>
        </p:txBody>
      </p:sp>
      <p:pic>
        <p:nvPicPr>
          <p:cNvPr id="21" name="Bilde 20">
            <a:extLst>
              <a:ext uri="{FF2B5EF4-FFF2-40B4-BE49-F238E27FC236}">
                <a16:creationId xmlns:a16="http://schemas.microsoft.com/office/drawing/2014/main" id="{114A5224-1C55-2044-301C-600B9D20CCEF}"/>
              </a:ext>
            </a:extLst>
          </p:cNvPr>
          <p:cNvPicPr>
            <a:picLocks noChangeAspect="1"/>
          </p:cNvPicPr>
          <p:nvPr/>
        </p:nvPicPr>
        <p:blipFill>
          <a:blip r:embed="rId2"/>
          <a:stretch>
            <a:fillRect/>
          </a:stretch>
        </p:blipFill>
        <p:spPr>
          <a:xfrm>
            <a:off x="270344" y="1017960"/>
            <a:ext cx="11651312" cy="5840041"/>
          </a:xfrm>
          <a:prstGeom prst="rect">
            <a:avLst/>
          </a:prstGeom>
        </p:spPr>
      </p:pic>
    </p:spTree>
    <p:extLst>
      <p:ext uri="{BB962C8B-B14F-4D97-AF65-F5344CB8AC3E}">
        <p14:creationId xmlns:p14="http://schemas.microsoft.com/office/powerpoint/2010/main" val="4160826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4">
            <a:extLst>
              <a:ext uri="{FF2B5EF4-FFF2-40B4-BE49-F238E27FC236}">
                <a16:creationId xmlns:a16="http://schemas.microsoft.com/office/drawing/2014/main" id="{D39F864D-17AF-619B-73D5-112BAB96D545}"/>
              </a:ext>
            </a:extLst>
          </p:cNvPr>
          <p:cNvSpPr>
            <a:spLocks noGrp="1"/>
          </p:cNvSpPr>
          <p:nvPr>
            <p:ph type="body" sz="quarter" idx="13"/>
          </p:nvPr>
        </p:nvSpPr>
        <p:spPr/>
        <p:txBody>
          <a:bodyPr/>
          <a:lstStyle/>
          <a:p>
            <a:endParaRPr lang="nb-NO"/>
          </a:p>
        </p:txBody>
      </p:sp>
      <p:pic>
        <p:nvPicPr>
          <p:cNvPr id="7" name="Bilde 6">
            <a:extLst>
              <a:ext uri="{FF2B5EF4-FFF2-40B4-BE49-F238E27FC236}">
                <a16:creationId xmlns:a16="http://schemas.microsoft.com/office/drawing/2014/main" id="{4FDC592D-F45F-9CB1-962D-843F99C0312C}"/>
              </a:ext>
            </a:extLst>
          </p:cNvPr>
          <p:cNvPicPr>
            <a:picLocks noChangeAspect="1"/>
          </p:cNvPicPr>
          <p:nvPr/>
        </p:nvPicPr>
        <p:blipFill>
          <a:blip r:embed="rId2"/>
          <a:stretch>
            <a:fillRect/>
          </a:stretch>
        </p:blipFill>
        <p:spPr>
          <a:xfrm>
            <a:off x="332059" y="296186"/>
            <a:ext cx="11765776" cy="6265629"/>
          </a:xfrm>
          <a:prstGeom prst="rect">
            <a:avLst/>
          </a:prstGeom>
        </p:spPr>
      </p:pic>
    </p:spTree>
    <p:extLst>
      <p:ext uri="{BB962C8B-B14F-4D97-AF65-F5344CB8AC3E}">
        <p14:creationId xmlns:p14="http://schemas.microsoft.com/office/powerpoint/2010/main" val="237092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4">
            <a:extLst>
              <a:ext uri="{FF2B5EF4-FFF2-40B4-BE49-F238E27FC236}">
                <a16:creationId xmlns:a16="http://schemas.microsoft.com/office/drawing/2014/main" id="{014270DA-A177-A93D-0307-D2B46FC294C5}"/>
              </a:ext>
            </a:extLst>
          </p:cNvPr>
          <p:cNvSpPr>
            <a:spLocks noGrp="1"/>
          </p:cNvSpPr>
          <p:nvPr>
            <p:ph type="body" sz="quarter" idx="13"/>
          </p:nvPr>
        </p:nvSpPr>
        <p:spPr/>
        <p:txBody>
          <a:bodyPr/>
          <a:lstStyle/>
          <a:p>
            <a:endParaRPr lang="nb-NO"/>
          </a:p>
        </p:txBody>
      </p:sp>
      <p:sp>
        <p:nvSpPr>
          <p:cNvPr id="6" name="Tittel 1">
            <a:extLst>
              <a:ext uri="{FF2B5EF4-FFF2-40B4-BE49-F238E27FC236}">
                <a16:creationId xmlns:a16="http://schemas.microsoft.com/office/drawing/2014/main" id="{2B1CAEBA-D298-A1E1-281A-F1B6EF22A851}"/>
              </a:ext>
            </a:extLst>
          </p:cNvPr>
          <p:cNvSpPr txBox="1">
            <a:spLocks/>
          </p:cNvSpPr>
          <p:nvPr/>
        </p:nvSpPr>
        <p:spPr>
          <a:xfrm>
            <a:off x="633859" y="484774"/>
            <a:ext cx="6002261" cy="1052596"/>
          </a:xfrm>
          <a:prstGeom prst="rect">
            <a:avLst/>
          </a:prstGeom>
        </p:spPr>
        <p:txBody>
          <a:bodyPr vert="horz" lIns="121920" tIns="60960" rIns="121920" bIns="60960" rtlCol="0" anchor="ctr">
            <a:normAutofit fontScale="82500" lnSpcReduction="20000"/>
          </a:bodyPr>
          <a:lstStyle>
            <a:lvl1pPr algn="l" defTabSz="457200" rtl="0" eaLnBrk="1" latinLnBrk="0" hangingPunct="1">
              <a:spcBef>
                <a:spcPct val="0"/>
              </a:spcBef>
              <a:buNone/>
              <a:defRPr sz="3200" b="1" kern="1200">
                <a:solidFill>
                  <a:srgbClr val="6BA4B8"/>
                </a:solidFill>
                <a:latin typeface="+mj-lt"/>
                <a:ea typeface="+mj-ea"/>
                <a:cs typeface="+mj-cs"/>
              </a:defRPr>
            </a:lvl1pPr>
          </a:lstStyle>
          <a:p>
            <a:r>
              <a:rPr lang="nb-NO" sz="4267" dirty="0"/>
              <a:t>Forankring og involvering er og blir viktig</a:t>
            </a:r>
          </a:p>
        </p:txBody>
      </p:sp>
      <p:sp>
        <p:nvSpPr>
          <p:cNvPr id="7" name="Plassholder for lysbildenummer 4">
            <a:extLst>
              <a:ext uri="{FF2B5EF4-FFF2-40B4-BE49-F238E27FC236}">
                <a16:creationId xmlns:a16="http://schemas.microsoft.com/office/drawing/2014/main" id="{536785D7-BF90-BDF8-8284-CF3488E629C2}"/>
              </a:ext>
            </a:extLst>
          </p:cNvPr>
          <p:cNvSpPr>
            <a:spLocks noGrp="1"/>
          </p:cNvSpPr>
          <p:nvPr>
            <p:ph type="sldNum" sz="quarter" idx="12"/>
          </p:nvPr>
        </p:nvSpPr>
        <p:spPr>
          <a:xfrm>
            <a:off x="8737600" y="6356351"/>
            <a:ext cx="2844800" cy="365125"/>
          </a:xfrm>
        </p:spPr>
        <p:txBody>
          <a:bodyPr/>
          <a:lstStyle/>
          <a:p>
            <a:fld id="{0D5D190D-4096-446B-98B6-CC43B7BC0EAF}" type="slidenum">
              <a:rPr lang="en-US" smtClean="0"/>
              <a:t>8</a:t>
            </a:fld>
            <a:endParaRPr lang="en-US" dirty="0"/>
          </a:p>
        </p:txBody>
      </p:sp>
      <p:pic>
        <p:nvPicPr>
          <p:cNvPr id="8" name="Grafikk 7" descr="Hode med tannhjul kontur">
            <a:extLst>
              <a:ext uri="{FF2B5EF4-FFF2-40B4-BE49-F238E27FC236}">
                <a16:creationId xmlns:a16="http://schemas.microsoft.com/office/drawing/2014/main" id="{70110C17-3CD0-B85F-DC76-D89D023A2E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7171477" y="2354672"/>
            <a:ext cx="663707" cy="663707"/>
          </a:xfrm>
          <a:prstGeom prst="rect">
            <a:avLst/>
          </a:prstGeom>
        </p:spPr>
      </p:pic>
      <p:pic>
        <p:nvPicPr>
          <p:cNvPr id="9" name="Grafikk 8" descr="God idé kontur">
            <a:extLst>
              <a:ext uri="{FF2B5EF4-FFF2-40B4-BE49-F238E27FC236}">
                <a16:creationId xmlns:a16="http://schemas.microsoft.com/office/drawing/2014/main" id="{4587ECED-6E5B-6EE7-069D-62F1D05254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86287" y="2351388"/>
            <a:ext cx="635549" cy="720915"/>
          </a:xfrm>
          <a:prstGeom prst="rect">
            <a:avLst/>
          </a:prstGeom>
        </p:spPr>
      </p:pic>
      <p:pic>
        <p:nvPicPr>
          <p:cNvPr id="10" name="Grafikk 9" descr="Tilkoblinger kontur">
            <a:extLst>
              <a:ext uri="{FF2B5EF4-FFF2-40B4-BE49-F238E27FC236}">
                <a16:creationId xmlns:a16="http://schemas.microsoft.com/office/drawing/2014/main" id="{1D3ED495-8BFD-3C84-C765-5A00DCF3D7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50494" y="4149633"/>
            <a:ext cx="905687" cy="945161"/>
          </a:xfrm>
          <a:prstGeom prst="rect">
            <a:avLst/>
          </a:prstGeom>
        </p:spPr>
      </p:pic>
      <p:pic>
        <p:nvPicPr>
          <p:cNvPr id="11" name="Grafikk 10" descr="Skjoldkryss kontur">
            <a:extLst>
              <a:ext uri="{FF2B5EF4-FFF2-40B4-BE49-F238E27FC236}">
                <a16:creationId xmlns:a16="http://schemas.microsoft.com/office/drawing/2014/main" id="{692C75F1-9BED-8DE2-AD1C-D5BF6B57E88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93534" y="4228407"/>
            <a:ext cx="774543" cy="808301"/>
          </a:xfrm>
          <a:prstGeom prst="rect">
            <a:avLst/>
          </a:prstGeom>
        </p:spPr>
      </p:pic>
      <p:sp>
        <p:nvSpPr>
          <p:cNvPr id="12" name="TekstSylinder 11">
            <a:extLst>
              <a:ext uri="{FF2B5EF4-FFF2-40B4-BE49-F238E27FC236}">
                <a16:creationId xmlns:a16="http://schemas.microsoft.com/office/drawing/2014/main" id="{2F03F1A8-88A5-3669-41C8-E9A7E9F4F8F7}"/>
              </a:ext>
            </a:extLst>
          </p:cNvPr>
          <p:cNvSpPr txBox="1"/>
          <p:nvPr/>
        </p:nvSpPr>
        <p:spPr>
          <a:xfrm>
            <a:off x="825313" y="2985440"/>
            <a:ext cx="1276119" cy="502573"/>
          </a:xfrm>
          <a:prstGeom prst="rect">
            <a:avLst/>
          </a:prstGeom>
          <a:noFill/>
        </p:spPr>
        <p:txBody>
          <a:bodyPr wrap="none" rtlCol="0">
            <a:spAutoFit/>
          </a:bodyPr>
          <a:lstStyle/>
          <a:p>
            <a:r>
              <a:rPr lang="nb-NO" sz="1333" b="1" dirty="0"/>
              <a:t>Bredt, erfarent </a:t>
            </a:r>
            <a:br>
              <a:rPr lang="nb-NO" sz="1333" b="1" dirty="0"/>
            </a:br>
            <a:r>
              <a:rPr lang="nb-NO" sz="1333" b="1" dirty="0"/>
              <a:t>prosjektteam</a:t>
            </a:r>
          </a:p>
        </p:txBody>
      </p:sp>
      <p:sp>
        <p:nvSpPr>
          <p:cNvPr id="13" name="TekstSylinder 12">
            <a:extLst>
              <a:ext uri="{FF2B5EF4-FFF2-40B4-BE49-F238E27FC236}">
                <a16:creationId xmlns:a16="http://schemas.microsoft.com/office/drawing/2014/main" id="{CD544C0E-BFA6-B8B5-8FE9-CA8D2385A866}"/>
              </a:ext>
            </a:extLst>
          </p:cNvPr>
          <p:cNvSpPr txBox="1"/>
          <p:nvPr/>
        </p:nvSpPr>
        <p:spPr>
          <a:xfrm>
            <a:off x="6299840" y="2986599"/>
            <a:ext cx="1776768" cy="707694"/>
          </a:xfrm>
          <a:prstGeom prst="rect">
            <a:avLst/>
          </a:prstGeom>
          <a:noFill/>
        </p:spPr>
        <p:txBody>
          <a:bodyPr wrap="none" rtlCol="0">
            <a:spAutoFit/>
          </a:bodyPr>
          <a:lstStyle/>
          <a:p>
            <a:r>
              <a:rPr lang="nb-NO" sz="1333" b="1" dirty="0"/>
              <a:t>Bruk av tidligere </a:t>
            </a:r>
            <a:br>
              <a:rPr lang="nb-NO" sz="1333" b="1" dirty="0"/>
            </a:br>
            <a:r>
              <a:rPr lang="nb-NO" sz="1333" b="1" dirty="0"/>
              <a:t>kompetanse og / eller </a:t>
            </a:r>
            <a:br>
              <a:rPr lang="nb-NO" sz="1333" b="1" dirty="0"/>
            </a:br>
            <a:r>
              <a:rPr lang="nb-NO" sz="1333" b="1" dirty="0"/>
              <a:t>teknologiprogrammer</a:t>
            </a:r>
          </a:p>
        </p:txBody>
      </p:sp>
      <p:sp>
        <p:nvSpPr>
          <p:cNvPr id="14" name="TekstSylinder 13">
            <a:extLst>
              <a:ext uri="{FF2B5EF4-FFF2-40B4-BE49-F238E27FC236}">
                <a16:creationId xmlns:a16="http://schemas.microsoft.com/office/drawing/2014/main" id="{7005A643-4ECE-2986-0948-E398BEE16DC4}"/>
              </a:ext>
            </a:extLst>
          </p:cNvPr>
          <p:cNvSpPr txBox="1"/>
          <p:nvPr/>
        </p:nvSpPr>
        <p:spPr>
          <a:xfrm>
            <a:off x="585906" y="4990183"/>
            <a:ext cx="1734449" cy="912814"/>
          </a:xfrm>
          <a:prstGeom prst="rect">
            <a:avLst/>
          </a:prstGeom>
          <a:noFill/>
        </p:spPr>
        <p:txBody>
          <a:bodyPr wrap="none" rtlCol="0">
            <a:spAutoFit/>
          </a:bodyPr>
          <a:lstStyle/>
          <a:p>
            <a:r>
              <a:rPr lang="nb-NO" sz="1333" b="1" dirty="0"/>
              <a:t>Involvering av klynger</a:t>
            </a:r>
            <a:br>
              <a:rPr lang="nb-NO" sz="1333" b="1" dirty="0"/>
            </a:br>
            <a:r>
              <a:rPr lang="nb-NO" sz="1333" b="1" dirty="0"/>
              <a:t>Bruk av piloter</a:t>
            </a:r>
            <a:br>
              <a:rPr lang="nb-NO" sz="1333" b="1" dirty="0"/>
            </a:br>
            <a:r>
              <a:rPr lang="nb-NO" sz="1333" b="1" dirty="0"/>
              <a:t>Innsikt fra</a:t>
            </a:r>
            <a:br>
              <a:rPr lang="nb-NO" sz="1333" b="1" dirty="0"/>
            </a:br>
            <a:r>
              <a:rPr lang="nb-NO" sz="1333" b="1" dirty="0"/>
              <a:t>suksesshistorier</a:t>
            </a:r>
          </a:p>
        </p:txBody>
      </p:sp>
      <p:sp>
        <p:nvSpPr>
          <p:cNvPr id="15" name="TekstSylinder 14">
            <a:extLst>
              <a:ext uri="{FF2B5EF4-FFF2-40B4-BE49-F238E27FC236}">
                <a16:creationId xmlns:a16="http://schemas.microsoft.com/office/drawing/2014/main" id="{36B3142B-1663-927A-E42B-FC08ECC8F0AA}"/>
              </a:ext>
            </a:extLst>
          </p:cNvPr>
          <p:cNvSpPr txBox="1"/>
          <p:nvPr/>
        </p:nvSpPr>
        <p:spPr>
          <a:xfrm>
            <a:off x="6301490" y="5004022"/>
            <a:ext cx="1617622" cy="502573"/>
          </a:xfrm>
          <a:prstGeom prst="rect">
            <a:avLst/>
          </a:prstGeom>
          <a:noFill/>
        </p:spPr>
        <p:txBody>
          <a:bodyPr wrap="none" rtlCol="0">
            <a:spAutoFit/>
          </a:bodyPr>
          <a:lstStyle/>
          <a:p>
            <a:r>
              <a:rPr lang="nb-NO" sz="1333" b="1" dirty="0"/>
              <a:t>God, erfaren</a:t>
            </a:r>
            <a:br>
              <a:rPr lang="nb-NO" sz="1333" b="1" dirty="0"/>
            </a:br>
            <a:r>
              <a:rPr lang="nb-NO" sz="1333" b="1" dirty="0" err="1"/>
              <a:t>governance</a:t>
            </a:r>
            <a:r>
              <a:rPr lang="nb-NO" sz="1333" b="1" dirty="0"/>
              <a:t> struktur</a:t>
            </a:r>
          </a:p>
        </p:txBody>
      </p:sp>
      <p:pic>
        <p:nvPicPr>
          <p:cNvPr id="16" name="Grafikk 15" descr="Radioaktiv kontur">
            <a:extLst>
              <a:ext uri="{FF2B5EF4-FFF2-40B4-BE49-F238E27FC236}">
                <a16:creationId xmlns:a16="http://schemas.microsoft.com/office/drawing/2014/main" id="{71348A82-8BC7-0A6F-4A4D-2DABA88069D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69021" y="4294198"/>
            <a:ext cx="703668" cy="703668"/>
          </a:xfrm>
          <a:prstGeom prst="rect">
            <a:avLst/>
          </a:prstGeom>
        </p:spPr>
      </p:pic>
      <p:pic>
        <p:nvPicPr>
          <p:cNvPr id="17" name="Grafikk 16" descr="Brukere kontur">
            <a:extLst>
              <a:ext uri="{FF2B5EF4-FFF2-40B4-BE49-F238E27FC236}">
                <a16:creationId xmlns:a16="http://schemas.microsoft.com/office/drawing/2014/main" id="{406C43E8-7E01-A79D-2AB4-03496F9515E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10069" y="2194614"/>
            <a:ext cx="1058439" cy="1058439"/>
          </a:xfrm>
          <a:prstGeom prst="rect">
            <a:avLst/>
          </a:prstGeom>
        </p:spPr>
      </p:pic>
      <p:pic>
        <p:nvPicPr>
          <p:cNvPr id="18" name="Bilde 17">
            <a:extLst>
              <a:ext uri="{FF2B5EF4-FFF2-40B4-BE49-F238E27FC236}">
                <a16:creationId xmlns:a16="http://schemas.microsoft.com/office/drawing/2014/main" id="{C7A7D6D1-B414-5426-883B-C4F906FEE4D9}"/>
              </a:ext>
            </a:extLst>
          </p:cNvPr>
          <p:cNvPicPr>
            <a:picLocks noChangeAspect="1"/>
          </p:cNvPicPr>
          <p:nvPr/>
        </p:nvPicPr>
        <p:blipFill>
          <a:blip r:embed="rId14"/>
          <a:stretch>
            <a:fillRect/>
          </a:stretch>
        </p:blipFill>
        <p:spPr>
          <a:xfrm>
            <a:off x="3009347" y="3390377"/>
            <a:ext cx="1035639" cy="290656"/>
          </a:xfrm>
          <a:prstGeom prst="rect">
            <a:avLst/>
          </a:prstGeom>
        </p:spPr>
      </p:pic>
      <p:pic>
        <p:nvPicPr>
          <p:cNvPr id="19" name="Bilde 18">
            <a:extLst>
              <a:ext uri="{FF2B5EF4-FFF2-40B4-BE49-F238E27FC236}">
                <a16:creationId xmlns:a16="http://schemas.microsoft.com/office/drawing/2014/main" id="{068E31E5-E309-00AE-FDBF-E77F5C99E743}"/>
              </a:ext>
            </a:extLst>
          </p:cNvPr>
          <p:cNvPicPr>
            <a:picLocks noChangeAspect="1"/>
          </p:cNvPicPr>
          <p:nvPr/>
        </p:nvPicPr>
        <p:blipFill>
          <a:blip r:embed="rId15"/>
          <a:stretch>
            <a:fillRect/>
          </a:stretch>
        </p:blipFill>
        <p:spPr>
          <a:xfrm>
            <a:off x="3137987" y="2818274"/>
            <a:ext cx="652463" cy="292669"/>
          </a:xfrm>
          <a:prstGeom prst="rect">
            <a:avLst/>
          </a:prstGeom>
        </p:spPr>
      </p:pic>
      <p:pic>
        <p:nvPicPr>
          <p:cNvPr id="20" name="Bilde 19">
            <a:extLst>
              <a:ext uri="{FF2B5EF4-FFF2-40B4-BE49-F238E27FC236}">
                <a16:creationId xmlns:a16="http://schemas.microsoft.com/office/drawing/2014/main" id="{DB7BCC8D-C579-AD00-6D86-34595B93DB48}"/>
              </a:ext>
            </a:extLst>
          </p:cNvPr>
          <p:cNvPicPr>
            <a:picLocks noChangeAspect="1"/>
          </p:cNvPicPr>
          <p:nvPr/>
        </p:nvPicPr>
        <p:blipFill>
          <a:blip r:embed="rId16"/>
          <a:stretch>
            <a:fillRect/>
          </a:stretch>
        </p:blipFill>
        <p:spPr>
          <a:xfrm>
            <a:off x="4827505" y="2890382"/>
            <a:ext cx="457699" cy="204709"/>
          </a:xfrm>
          <a:prstGeom prst="rect">
            <a:avLst/>
          </a:prstGeom>
        </p:spPr>
      </p:pic>
      <p:pic>
        <p:nvPicPr>
          <p:cNvPr id="21" name="Bilde 20">
            <a:extLst>
              <a:ext uri="{FF2B5EF4-FFF2-40B4-BE49-F238E27FC236}">
                <a16:creationId xmlns:a16="http://schemas.microsoft.com/office/drawing/2014/main" id="{57AC2306-7A21-3B4B-78EA-8B676E38AD61}"/>
              </a:ext>
            </a:extLst>
          </p:cNvPr>
          <p:cNvPicPr>
            <a:picLocks noChangeAspect="1"/>
          </p:cNvPicPr>
          <p:nvPr/>
        </p:nvPicPr>
        <p:blipFill>
          <a:blip r:embed="rId17"/>
          <a:stretch>
            <a:fillRect/>
          </a:stretch>
        </p:blipFill>
        <p:spPr>
          <a:xfrm>
            <a:off x="4372091" y="3387449"/>
            <a:ext cx="668789" cy="248327"/>
          </a:xfrm>
          <a:prstGeom prst="rect">
            <a:avLst/>
          </a:prstGeom>
        </p:spPr>
      </p:pic>
      <p:pic>
        <p:nvPicPr>
          <p:cNvPr id="22" name="Bilde 21">
            <a:extLst>
              <a:ext uri="{FF2B5EF4-FFF2-40B4-BE49-F238E27FC236}">
                <a16:creationId xmlns:a16="http://schemas.microsoft.com/office/drawing/2014/main" id="{6E53BA01-777B-E89A-EECA-FF513356B2AA}"/>
              </a:ext>
            </a:extLst>
          </p:cNvPr>
          <p:cNvPicPr>
            <a:picLocks noChangeAspect="1"/>
          </p:cNvPicPr>
          <p:nvPr/>
        </p:nvPicPr>
        <p:blipFill>
          <a:blip r:embed="rId18"/>
          <a:stretch>
            <a:fillRect/>
          </a:stretch>
        </p:blipFill>
        <p:spPr>
          <a:xfrm>
            <a:off x="3128177" y="2343590"/>
            <a:ext cx="797979" cy="205151"/>
          </a:xfrm>
          <a:prstGeom prst="rect">
            <a:avLst/>
          </a:prstGeom>
        </p:spPr>
      </p:pic>
      <p:pic>
        <p:nvPicPr>
          <p:cNvPr id="23" name="Bilde 22">
            <a:extLst>
              <a:ext uri="{FF2B5EF4-FFF2-40B4-BE49-F238E27FC236}">
                <a16:creationId xmlns:a16="http://schemas.microsoft.com/office/drawing/2014/main" id="{4CFB5410-EE7F-FB0F-6E1C-D58C09846B88}"/>
              </a:ext>
            </a:extLst>
          </p:cNvPr>
          <p:cNvPicPr>
            <a:picLocks noChangeAspect="1"/>
          </p:cNvPicPr>
          <p:nvPr/>
        </p:nvPicPr>
        <p:blipFill>
          <a:blip r:embed="rId19"/>
          <a:stretch>
            <a:fillRect/>
          </a:stretch>
        </p:blipFill>
        <p:spPr>
          <a:xfrm>
            <a:off x="4230995" y="2334505"/>
            <a:ext cx="950981" cy="253971"/>
          </a:xfrm>
          <a:prstGeom prst="rect">
            <a:avLst/>
          </a:prstGeom>
        </p:spPr>
      </p:pic>
      <p:pic>
        <p:nvPicPr>
          <p:cNvPr id="24" name="Bilde 23">
            <a:extLst>
              <a:ext uri="{FF2B5EF4-FFF2-40B4-BE49-F238E27FC236}">
                <a16:creationId xmlns:a16="http://schemas.microsoft.com/office/drawing/2014/main" id="{45D22D70-10DD-FB2D-D797-733702E422F8}"/>
              </a:ext>
            </a:extLst>
          </p:cNvPr>
          <p:cNvPicPr>
            <a:picLocks noChangeAspect="1"/>
          </p:cNvPicPr>
          <p:nvPr/>
        </p:nvPicPr>
        <p:blipFill>
          <a:blip r:embed="rId20"/>
          <a:stretch>
            <a:fillRect/>
          </a:stretch>
        </p:blipFill>
        <p:spPr>
          <a:xfrm>
            <a:off x="10784318" y="2348292"/>
            <a:ext cx="612349" cy="300877"/>
          </a:xfrm>
          <a:prstGeom prst="rect">
            <a:avLst/>
          </a:prstGeom>
        </p:spPr>
      </p:pic>
      <p:pic>
        <p:nvPicPr>
          <p:cNvPr id="25" name="Bilde 24">
            <a:extLst>
              <a:ext uri="{FF2B5EF4-FFF2-40B4-BE49-F238E27FC236}">
                <a16:creationId xmlns:a16="http://schemas.microsoft.com/office/drawing/2014/main" id="{30C0D64E-90F9-3973-ABE9-2CE29FADE4F7}"/>
              </a:ext>
            </a:extLst>
          </p:cNvPr>
          <p:cNvPicPr>
            <a:picLocks noChangeAspect="1"/>
          </p:cNvPicPr>
          <p:nvPr/>
        </p:nvPicPr>
        <p:blipFill>
          <a:blip r:embed="rId21"/>
          <a:stretch>
            <a:fillRect/>
          </a:stretch>
        </p:blipFill>
        <p:spPr>
          <a:xfrm>
            <a:off x="10693568" y="2781896"/>
            <a:ext cx="946912" cy="369888"/>
          </a:xfrm>
          <a:prstGeom prst="rect">
            <a:avLst/>
          </a:prstGeom>
        </p:spPr>
      </p:pic>
      <p:pic>
        <p:nvPicPr>
          <p:cNvPr id="26" name="Bilde 25">
            <a:extLst>
              <a:ext uri="{FF2B5EF4-FFF2-40B4-BE49-F238E27FC236}">
                <a16:creationId xmlns:a16="http://schemas.microsoft.com/office/drawing/2014/main" id="{CA9A2C2E-FB63-C2DD-DC2D-15AF5D1B3400}"/>
              </a:ext>
            </a:extLst>
          </p:cNvPr>
          <p:cNvPicPr>
            <a:picLocks noChangeAspect="1"/>
          </p:cNvPicPr>
          <p:nvPr/>
        </p:nvPicPr>
        <p:blipFill>
          <a:blip r:embed="rId22"/>
          <a:stretch>
            <a:fillRect/>
          </a:stretch>
        </p:blipFill>
        <p:spPr>
          <a:xfrm>
            <a:off x="8985353" y="2321745"/>
            <a:ext cx="612352" cy="282191"/>
          </a:xfrm>
          <a:prstGeom prst="rect">
            <a:avLst/>
          </a:prstGeom>
        </p:spPr>
      </p:pic>
      <p:pic>
        <p:nvPicPr>
          <p:cNvPr id="27" name="Bilde 26">
            <a:extLst>
              <a:ext uri="{FF2B5EF4-FFF2-40B4-BE49-F238E27FC236}">
                <a16:creationId xmlns:a16="http://schemas.microsoft.com/office/drawing/2014/main" id="{14751FFE-C9C9-DA90-8C8F-AD5D2FB56D20}"/>
              </a:ext>
            </a:extLst>
          </p:cNvPr>
          <p:cNvPicPr>
            <a:picLocks noChangeAspect="1"/>
          </p:cNvPicPr>
          <p:nvPr/>
        </p:nvPicPr>
        <p:blipFill>
          <a:blip r:embed="rId23"/>
          <a:stretch>
            <a:fillRect/>
          </a:stretch>
        </p:blipFill>
        <p:spPr>
          <a:xfrm>
            <a:off x="3082497" y="4430916"/>
            <a:ext cx="584135" cy="172136"/>
          </a:xfrm>
          <a:prstGeom prst="rect">
            <a:avLst/>
          </a:prstGeom>
        </p:spPr>
      </p:pic>
      <p:pic>
        <p:nvPicPr>
          <p:cNvPr id="28" name="Bilde 27">
            <a:extLst>
              <a:ext uri="{FF2B5EF4-FFF2-40B4-BE49-F238E27FC236}">
                <a16:creationId xmlns:a16="http://schemas.microsoft.com/office/drawing/2014/main" id="{6650B309-1CF1-4DCC-3EC0-6064FDAFB068}"/>
              </a:ext>
            </a:extLst>
          </p:cNvPr>
          <p:cNvPicPr>
            <a:picLocks noChangeAspect="1"/>
          </p:cNvPicPr>
          <p:nvPr/>
        </p:nvPicPr>
        <p:blipFill>
          <a:blip r:embed="rId24"/>
          <a:stretch>
            <a:fillRect/>
          </a:stretch>
        </p:blipFill>
        <p:spPr>
          <a:xfrm>
            <a:off x="4044986" y="4828141"/>
            <a:ext cx="946917" cy="298201"/>
          </a:xfrm>
          <a:prstGeom prst="rect">
            <a:avLst/>
          </a:prstGeom>
        </p:spPr>
      </p:pic>
      <p:pic>
        <p:nvPicPr>
          <p:cNvPr id="29" name="Bilde 28">
            <a:extLst>
              <a:ext uri="{FF2B5EF4-FFF2-40B4-BE49-F238E27FC236}">
                <a16:creationId xmlns:a16="http://schemas.microsoft.com/office/drawing/2014/main" id="{D8498A63-ED31-7771-C939-76A4FA0DA762}"/>
              </a:ext>
            </a:extLst>
          </p:cNvPr>
          <p:cNvPicPr>
            <a:picLocks noChangeAspect="1"/>
          </p:cNvPicPr>
          <p:nvPr/>
        </p:nvPicPr>
        <p:blipFill>
          <a:blip r:embed="rId25"/>
          <a:stretch>
            <a:fillRect/>
          </a:stretch>
        </p:blipFill>
        <p:spPr>
          <a:xfrm>
            <a:off x="4152515" y="4377077"/>
            <a:ext cx="677452" cy="319156"/>
          </a:xfrm>
          <a:prstGeom prst="rect">
            <a:avLst/>
          </a:prstGeom>
        </p:spPr>
      </p:pic>
      <p:pic>
        <p:nvPicPr>
          <p:cNvPr id="30" name="Bilde 29">
            <a:extLst>
              <a:ext uri="{FF2B5EF4-FFF2-40B4-BE49-F238E27FC236}">
                <a16:creationId xmlns:a16="http://schemas.microsoft.com/office/drawing/2014/main" id="{B2E5C392-CC0F-5668-0EF1-D0693F9CABFF}"/>
              </a:ext>
            </a:extLst>
          </p:cNvPr>
          <p:cNvPicPr>
            <a:picLocks noChangeAspect="1"/>
          </p:cNvPicPr>
          <p:nvPr/>
        </p:nvPicPr>
        <p:blipFill>
          <a:blip r:embed="rId26"/>
          <a:stretch>
            <a:fillRect/>
          </a:stretch>
        </p:blipFill>
        <p:spPr>
          <a:xfrm>
            <a:off x="3009347" y="4893375"/>
            <a:ext cx="726059" cy="193615"/>
          </a:xfrm>
          <a:prstGeom prst="rect">
            <a:avLst/>
          </a:prstGeom>
        </p:spPr>
      </p:pic>
      <p:pic>
        <p:nvPicPr>
          <p:cNvPr id="31" name="Bilde 30">
            <a:extLst>
              <a:ext uri="{FF2B5EF4-FFF2-40B4-BE49-F238E27FC236}">
                <a16:creationId xmlns:a16="http://schemas.microsoft.com/office/drawing/2014/main" id="{3197365B-77E9-C7E6-C27F-3EFEA499FE72}"/>
              </a:ext>
            </a:extLst>
          </p:cNvPr>
          <p:cNvPicPr>
            <a:picLocks noChangeAspect="1"/>
          </p:cNvPicPr>
          <p:nvPr/>
        </p:nvPicPr>
        <p:blipFill>
          <a:blip r:embed="rId24"/>
          <a:stretch>
            <a:fillRect/>
          </a:stretch>
        </p:blipFill>
        <p:spPr>
          <a:xfrm>
            <a:off x="8848838" y="2635690"/>
            <a:ext cx="946917" cy="298201"/>
          </a:xfrm>
          <a:prstGeom prst="rect">
            <a:avLst/>
          </a:prstGeom>
        </p:spPr>
      </p:pic>
      <p:pic>
        <p:nvPicPr>
          <p:cNvPr id="32" name="Bilde 31">
            <a:extLst>
              <a:ext uri="{FF2B5EF4-FFF2-40B4-BE49-F238E27FC236}">
                <a16:creationId xmlns:a16="http://schemas.microsoft.com/office/drawing/2014/main" id="{8D24D5DA-BA84-4954-361B-25CDDFF3F553}"/>
              </a:ext>
            </a:extLst>
          </p:cNvPr>
          <p:cNvPicPr>
            <a:picLocks noChangeAspect="1"/>
          </p:cNvPicPr>
          <p:nvPr/>
        </p:nvPicPr>
        <p:blipFill>
          <a:blip r:embed="rId27"/>
          <a:stretch>
            <a:fillRect/>
          </a:stretch>
        </p:blipFill>
        <p:spPr>
          <a:xfrm>
            <a:off x="8974919" y="3088963"/>
            <a:ext cx="703667" cy="241885"/>
          </a:xfrm>
          <a:prstGeom prst="rect">
            <a:avLst/>
          </a:prstGeom>
        </p:spPr>
      </p:pic>
      <p:pic>
        <p:nvPicPr>
          <p:cNvPr id="33" name="Bilde 32">
            <a:extLst>
              <a:ext uri="{FF2B5EF4-FFF2-40B4-BE49-F238E27FC236}">
                <a16:creationId xmlns:a16="http://schemas.microsoft.com/office/drawing/2014/main" id="{0FEF2485-A6C7-230B-8C14-FCD09C3DC457}"/>
              </a:ext>
            </a:extLst>
          </p:cNvPr>
          <p:cNvPicPr>
            <a:picLocks noChangeAspect="1"/>
          </p:cNvPicPr>
          <p:nvPr/>
        </p:nvPicPr>
        <p:blipFill>
          <a:blip r:embed="rId28"/>
          <a:stretch>
            <a:fillRect/>
          </a:stretch>
        </p:blipFill>
        <p:spPr>
          <a:xfrm>
            <a:off x="8745915" y="3411733"/>
            <a:ext cx="1239383" cy="306819"/>
          </a:xfrm>
          <a:prstGeom prst="rect">
            <a:avLst/>
          </a:prstGeom>
        </p:spPr>
      </p:pic>
      <p:pic>
        <p:nvPicPr>
          <p:cNvPr id="34" name="Bilde 33">
            <a:extLst>
              <a:ext uri="{FF2B5EF4-FFF2-40B4-BE49-F238E27FC236}">
                <a16:creationId xmlns:a16="http://schemas.microsoft.com/office/drawing/2014/main" id="{1D016069-1D60-0871-3D7F-6ADB10669581}"/>
              </a:ext>
            </a:extLst>
          </p:cNvPr>
          <p:cNvPicPr>
            <a:picLocks noChangeAspect="1"/>
          </p:cNvPicPr>
          <p:nvPr/>
        </p:nvPicPr>
        <p:blipFill>
          <a:blip r:embed="rId29"/>
          <a:stretch>
            <a:fillRect/>
          </a:stretch>
        </p:blipFill>
        <p:spPr>
          <a:xfrm>
            <a:off x="10017138" y="2815249"/>
            <a:ext cx="519549" cy="394524"/>
          </a:xfrm>
          <a:prstGeom prst="rect">
            <a:avLst/>
          </a:prstGeom>
        </p:spPr>
      </p:pic>
      <p:pic>
        <p:nvPicPr>
          <p:cNvPr id="35" name="Bilde 34">
            <a:extLst>
              <a:ext uri="{FF2B5EF4-FFF2-40B4-BE49-F238E27FC236}">
                <a16:creationId xmlns:a16="http://schemas.microsoft.com/office/drawing/2014/main" id="{68F5EA5D-A806-E99A-3BB1-997B27F1DAAC}"/>
              </a:ext>
            </a:extLst>
          </p:cNvPr>
          <p:cNvPicPr>
            <a:picLocks noChangeAspect="1"/>
          </p:cNvPicPr>
          <p:nvPr/>
        </p:nvPicPr>
        <p:blipFill>
          <a:blip r:embed="rId30"/>
          <a:stretch>
            <a:fillRect/>
          </a:stretch>
        </p:blipFill>
        <p:spPr>
          <a:xfrm>
            <a:off x="9914231" y="2287718"/>
            <a:ext cx="670443" cy="330292"/>
          </a:xfrm>
          <a:prstGeom prst="rect">
            <a:avLst/>
          </a:prstGeom>
        </p:spPr>
      </p:pic>
      <p:cxnSp>
        <p:nvCxnSpPr>
          <p:cNvPr id="36" name="Rett linje 35">
            <a:extLst>
              <a:ext uri="{FF2B5EF4-FFF2-40B4-BE49-F238E27FC236}">
                <a16:creationId xmlns:a16="http://schemas.microsoft.com/office/drawing/2014/main" id="{B14AA085-F4CB-7E29-419F-440E922E1BFF}"/>
              </a:ext>
            </a:extLst>
          </p:cNvPr>
          <p:cNvCxnSpPr/>
          <p:nvPr/>
        </p:nvCxnSpPr>
        <p:spPr>
          <a:xfrm>
            <a:off x="2682240" y="2289832"/>
            <a:ext cx="0" cy="15054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AA591FA1-C1B7-7B9C-26DB-6DB317043C2A}"/>
              </a:ext>
            </a:extLst>
          </p:cNvPr>
          <p:cNvCxnSpPr/>
          <p:nvPr/>
        </p:nvCxnSpPr>
        <p:spPr>
          <a:xfrm>
            <a:off x="2682240" y="4291352"/>
            <a:ext cx="0" cy="15054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B716461C-6D68-1F1D-4730-B322BB707561}"/>
              </a:ext>
            </a:extLst>
          </p:cNvPr>
          <p:cNvCxnSpPr/>
          <p:nvPr/>
        </p:nvCxnSpPr>
        <p:spPr>
          <a:xfrm>
            <a:off x="8453120" y="2239032"/>
            <a:ext cx="0" cy="15054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DE05DFE3-59FD-AF50-E09B-C7F4B40F8C88}"/>
              </a:ext>
            </a:extLst>
          </p:cNvPr>
          <p:cNvCxnSpPr/>
          <p:nvPr/>
        </p:nvCxnSpPr>
        <p:spPr>
          <a:xfrm>
            <a:off x="8453120" y="4240552"/>
            <a:ext cx="0" cy="1505425"/>
          </a:xfrm>
          <a:prstGeom prst="line">
            <a:avLst/>
          </a:prstGeom>
        </p:spPr>
        <p:style>
          <a:lnRef idx="1">
            <a:schemeClr val="accent1"/>
          </a:lnRef>
          <a:fillRef idx="0">
            <a:schemeClr val="accent1"/>
          </a:fillRef>
          <a:effectRef idx="0">
            <a:schemeClr val="accent1"/>
          </a:effectRef>
          <a:fontRef idx="minor">
            <a:schemeClr val="tx1"/>
          </a:fontRef>
        </p:style>
      </p:cxnSp>
      <p:pic>
        <p:nvPicPr>
          <p:cNvPr id="40" name="Bilde 39">
            <a:extLst>
              <a:ext uri="{FF2B5EF4-FFF2-40B4-BE49-F238E27FC236}">
                <a16:creationId xmlns:a16="http://schemas.microsoft.com/office/drawing/2014/main" id="{581C5541-D9FD-7465-78CB-DCDC41BA73BB}"/>
              </a:ext>
            </a:extLst>
          </p:cNvPr>
          <p:cNvPicPr>
            <a:picLocks noChangeAspect="1"/>
          </p:cNvPicPr>
          <p:nvPr/>
        </p:nvPicPr>
        <p:blipFill>
          <a:blip r:embed="rId31"/>
          <a:stretch>
            <a:fillRect/>
          </a:stretch>
        </p:blipFill>
        <p:spPr>
          <a:xfrm>
            <a:off x="3913613" y="2842285"/>
            <a:ext cx="680079" cy="279368"/>
          </a:xfrm>
          <a:prstGeom prst="rect">
            <a:avLst/>
          </a:prstGeom>
        </p:spPr>
      </p:pic>
      <p:pic>
        <p:nvPicPr>
          <p:cNvPr id="41" name="Grafikk 40" descr="Bygning kontur">
            <a:extLst>
              <a:ext uri="{FF2B5EF4-FFF2-40B4-BE49-F238E27FC236}">
                <a16:creationId xmlns:a16="http://schemas.microsoft.com/office/drawing/2014/main" id="{9A9D5298-1B2B-7FE6-F817-F770428F701C}"/>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3023281" y="5162628"/>
            <a:ext cx="609600" cy="609600"/>
          </a:xfrm>
          <a:prstGeom prst="rect">
            <a:avLst/>
          </a:prstGeom>
        </p:spPr>
      </p:pic>
      <p:pic>
        <p:nvPicPr>
          <p:cNvPr id="42" name="Grafikk 41" descr="krans kontur">
            <a:extLst>
              <a:ext uri="{FF2B5EF4-FFF2-40B4-BE49-F238E27FC236}">
                <a16:creationId xmlns:a16="http://schemas.microsoft.com/office/drawing/2014/main" id="{BA043B96-C835-CBBA-54E3-F7E562BE03AE}"/>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4135037" y="5199377"/>
            <a:ext cx="591025" cy="591025"/>
          </a:xfrm>
          <a:prstGeom prst="rect">
            <a:avLst/>
          </a:prstGeom>
        </p:spPr>
      </p:pic>
      <p:sp>
        <p:nvSpPr>
          <p:cNvPr id="43" name="TekstSylinder 42">
            <a:extLst>
              <a:ext uri="{FF2B5EF4-FFF2-40B4-BE49-F238E27FC236}">
                <a16:creationId xmlns:a16="http://schemas.microsoft.com/office/drawing/2014/main" id="{A634C0B1-3586-2A93-497C-F35539B73B21}"/>
              </a:ext>
            </a:extLst>
          </p:cNvPr>
          <p:cNvSpPr txBox="1"/>
          <p:nvPr/>
        </p:nvSpPr>
        <p:spPr>
          <a:xfrm>
            <a:off x="3040703" y="5667679"/>
            <a:ext cx="553357" cy="420756"/>
          </a:xfrm>
          <a:prstGeom prst="rect">
            <a:avLst/>
          </a:prstGeom>
          <a:noFill/>
        </p:spPr>
        <p:txBody>
          <a:bodyPr wrap="none" rtlCol="0">
            <a:spAutoFit/>
          </a:bodyPr>
          <a:lstStyle/>
          <a:p>
            <a:pPr algn="ctr"/>
            <a:r>
              <a:rPr lang="nb-NO" sz="1067" dirty="0"/>
              <a:t>6 – 8 </a:t>
            </a:r>
            <a:br>
              <a:rPr lang="nb-NO" sz="1067" dirty="0"/>
            </a:br>
            <a:r>
              <a:rPr lang="nb-NO" sz="1067" dirty="0"/>
              <a:t>Piloter</a:t>
            </a:r>
          </a:p>
        </p:txBody>
      </p:sp>
      <p:sp>
        <p:nvSpPr>
          <p:cNvPr id="44" name="TekstSylinder 43">
            <a:extLst>
              <a:ext uri="{FF2B5EF4-FFF2-40B4-BE49-F238E27FC236}">
                <a16:creationId xmlns:a16="http://schemas.microsoft.com/office/drawing/2014/main" id="{FA5FED13-3C2A-4DB8-33D9-E675EC3E6BDD}"/>
              </a:ext>
            </a:extLst>
          </p:cNvPr>
          <p:cNvSpPr txBox="1"/>
          <p:nvPr/>
        </p:nvSpPr>
        <p:spPr>
          <a:xfrm>
            <a:off x="4082162" y="5677839"/>
            <a:ext cx="705642" cy="584968"/>
          </a:xfrm>
          <a:prstGeom prst="rect">
            <a:avLst/>
          </a:prstGeom>
          <a:noFill/>
        </p:spPr>
        <p:txBody>
          <a:bodyPr wrap="none" rtlCol="0">
            <a:spAutoFit/>
          </a:bodyPr>
          <a:lstStyle/>
          <a:p>
            <a:pPr algn="ctr"/>
            <a:r>
              <a:rPr lang="nb-NO" sz="1067" dirty="0"/>
              <a:t>x - y </a:t>
            </a:r>
            <a:br>
              <a:rPr lang="nb-NO" sz="1067" dirty="0"/>
            </a:br>
            <a:r>
              <a:rPr lang="nb-NO" sz="1067" dirty="0"/>
              <a:t>suksess-</a:t>
            </a:r>
            <a:br>
              <a:rPr lang="nb-NO" sz="1067" dirty="0"/>
            </a:br>
            <a:r>
              <a:rPr lang="nb-NO" sz="1067" dirty="0"/>
              <a:t>selskaper</a:t>
            </a:r>
          </a:p>
        </p:txBody>
      </p:sp>
      <p:pic>
        <p:nvPicPr>
          <p:cNvPr id="45" name="Grafikk 44" descr="Styreledere kontur">
            <a:extLst>
              <a:ext uri="{FF2B5EF4-FFF2-40B4-BE49-F238E27FC236}">
                <a16:creationId xmlns:a16="http://schemas.microsoft.com/office/drawing/2014/main" id="{E9922408-B1B0-A332-BE65-BCE1CE1F509F}"/>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9644553" y="4168227"/>
            <a:ext cx="989264" cy="989264"/>
          </a:xfrm>
          <a:prstGeom prst="rect">
            <a:avLst/>
          </a:prstGeom>
        </p:spPr>
      </p:pic>
      <p:sp>
        <p:nvSpPr>
          <p:cNvPr id="46" name="TekstSylinder 45">
            <a:extLst>
              <a:ext uri="{FF2B5EF4-FFF2-40B4-BE49-F238E27FC236}">
                <a16:creationId xmlns:a16="http://schemas.microsoft.com/office/drawing/2014/main" id="{06FC725C-BB3B-AB94-6D28-923FDCE201D1}"/>
              </a:ext>
            </a:extLst>
          </p:cNvPr>
          <p:cNvSpPr txBox="1"/>
          <p:nvPr/>
        </p:nvSpPr>
        <p:spPr>
          <a:xfrm>
            <a:off x="9183248" y="5065577"/>
            <a:ext cx="1782860" cy="749179"/>
          </a:xfrm>
          <a:prstGeom prst="rect">
            <a:avLst/>
          </a:prstGeom>
          <a:noFill/>
        </p:spPr>
        <p:txBody>
          <a:bodyPr wrap="none" rtlCol="0">
            <a:spAutoFit/>
          </a:bodyPr>
          <a:lstStyle/>
          <a:p>
            <a:pPr algn="ctr"/>
            <a:r>
              <a:rPr lang="nb-NO" sz="1067" dirty="0"/>
              <a:t>Prosjektstyret som for </a:t>
            </a:r>
            <a:br>
              <a:rPr lang="nb-NO" sz="1067" dirty="0"/>
            </a:br>
            <a:r>
              <a:rPr lang="nb-NO" sz="1067" dirty="0"/>
              <a:t>‘Leveransemodeller havvind’</a:t>
            </a:r>
            <a:br>
              <a:rPr lang="nb-NO" sz="1067" dirty="0"/>
            </a:br>
            <a:r>
              <a:rPr lang="nb-NO" sz="1067" dirty="0"/>
              <a:t>+</a:t>
            </a:r>
            <a:br>
              <a:rPr lang="nb-NO" sz="1067" dirty="0"/>
            </a:br>
            <a:r>
              <a:rPr lang="nb-NO" sz="1067" dirty="0"/>
              <a:t>IN (O) og OED (O)</a:t>
            </a:r>
          </a:p>
        </p:txBody>
      </p:sp>
    </p:spTree>
    <p:extLst>
      <p:ext uri="{BB962C8B-B14F-4D97-AF65-F5344CB8AC3E}">
        <p14:creationId xmlns:p14="http://schemas.microsoft.com/office/powerpoint/2010/main" val="213415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88634C-2D7A-402D-A066-591713B683B5}"/>
              </a:ext>
            </a:extLst>
          </p:cNvPr>
          <p:cNvSpPr>
            <a:spLocks noGrp="1"/>
          </p:cNvSpPr>
          <p:nvPr>
            <p:ph sz="half" idx="1"/>
          </p:nvPr>
        </p:nvSpPr>
        <p:spPr/>
        <p:txBody>
          <a:bodyPr/>
          <a:lstStyle/>
          <a:p>
            <a:endParaRPr lang="en-US"/>
          </a:p>
        </p:txBody>
      </p:sp>
      <p:sp>
        <p:nvSpPr>
          <p:cNvPr id="3" name="Content Placeholder 2">
            <a:extLst>
              <a:ext uri="{FF2B5EF4-FFF2-40B4-BE49-F238E27FC236}">
                <a16:creationId xmlns:a16="http://schemas.microsoft.com/office/drawing/2014/main" id="{60021BED-C4F1-47DC-97CF-C53E3F16C6F7}"/>
              </a:ext>
            </a:extLst>
          </p:cNvPr>
          <p:cNvSpPr>
            <a:spLocks noGrp="1"/>
          </p:cNvSpPr>
          <p:nvPr>
            <p:ph sz="half" idx="2"/>
          </p:nvPr>
        </p:nvSpPr>
        <p:spPr/>
        <p:txBody>
          <a:bodyPr/>
          <a:lstStyle/>
          <a:p>
            <a:endParaRPr lang="en-US"/>
          </a:p>
        </p:txBody>
      </p:sp>
      <p:sp>
        <p:nvSpPr>
          <p:cNvPr id="4" name="Title 3">
            <a:extLst>
              <a:ext uri="{FF2B5EF4-FFF2-40B4-BE49-F238E27FC236}">
                <a16:creationId xmlns:a16="http://schemas.microsoft.com/office/drawing/2014/main" id="{8913379F-60D0-425B-B92E-66C5A507A296}"/>
              </a:ext>
            </a:extLst>
          </p:cNvPr>
          <p:cNvSpPr>
            <a:spLocks noGrp="1"/>
          </p:cNvSpPr>
          <p:nvPr>
            <p:ph type="title"/>
          </p:nvPr>
        </p:nvSpPr>
        <p:spPr>
          <a:xfrm>
            <a:off x="647137" y="483330"/>
            <a:ext cx="9168684" cy="921005"/>
          </a:xfrm>
        </p:spPr>
        <p:txBody>
          <a:bodyPr>
            <a:normAutofit fontScale="90000"/>
          </a:bodyPr>
          <a:lstStyle/>
          <a:p>
            <a:r>
              <a:rPr lang="en-US" dirty="0" err="1"/>
              <a:t>Kompetanse</a:t>
            </a:r>
            <a:r>
              <a:rPr lang="en-US" dirty="0"/>
              <a:t> </a:t>
            </a:r>
            <a:r>
              <a:rPr lang="en-US" dirty="0" err="1"/>
              <a:t>behov</a:t>
            </a:r>
            <a:br>
              <a:rPr lang="en-US" dirty="0"/>
            </a:br>
            <a:r>
              <a:rPr lang="en-US" dirty="0" err="1"/>
              <a:t>Leverandør</a:t>
            </a:r>
            <a:r>
              <a:rPr lang="en-US" dirty="0"/>
              <a:t> og Verdi </a:t>
            </a:r>
            <a:r>
              <a:rPr lang="en-US" dirty="0" err="1"/>
              <a:t>kjeder</a:t>
            </a:r>
            <a:endParaRPr lang="en-US" dirty="0"/>
          </a:p>
        </p:txBody>
      </p:sp>
      <p:sp>
        <p:nvSpPr>
          <p:cNvPr id="5" name="Text Placeholder 4">
            <a:extLst>
              <a:ext uri="{FF2B5EF4-FFF2-40B4-BE49-F238E27FC236}">
                <a16:creationId xmlns:a16="http://schemas.microsoft.com/office/drawing/2014/main" id="{3300D989-A268-4BA5-8532-22B06994D7B6}"/>
              </a:ext>
            </a:extLst>
          </p:cNvPr>
          <p:cNvSpPr>
            <a:spLocks noGrp="1"/>
          </p:cNvSpPr>
          <p:nvPr>
            <p:ph type="body" sz="quarter" idx="13"/>
          </p:nvPr>
        </p:nvSpPr>
        <p:spPr/>
        <p:txBody>
          <a:bodyPr/>
          <a:lstStyle/>
          <a:p>
            <a:endParaRPr lang="en-US"/>
          </a:p>
        </p:txBody>
      </p:sp>
      <p:pic>
        <p:nvPicPr>
          <p:cNvPr id="7" name="Picture 6">
            <a:extLst>
              <a:ext uri="{FF2B5EF4-FFF2-40B4-BE49-F238E27FC236}">
                <a16:creationId xmlns:a16="http://schemas.microsoft.com/office/drawing/2014/main" id="{4CE06C19-831E-4AD8-A1AA-10FD30FEF039}"/>
              </a:ext>
            </a:extLst>
          </p:cNvPr>
          <p:cNvPicPr>
            <a:picLocks noChangeAspect="1"/>
          </p:cNvPicPr>
          <p:nvPr/>
        </p:nvPicPr>
        <p:blipFill>
          <a:blip r:embed="rId3"/>
          <a:stretch>
            <a:fillRect/>
          </a:stretch>
        </p:blipFill>
        <p:spPr>
          <a:xfrm>
            <a:off x="330835" y="1812163"/>
            <a:ext cx="6108477" cy="3898620"/>
          </a:xfrm>
          <a:prstGeom prst="rect">
            <a:avLst/>
          </a:prstGeom>
        </p:spPr>
      </p:pic>
      <p:pic>
        <p:nvPicPr>
          <p:cNvPr id="6" name="Bilde 5">
            <a:extLst>
              <a:ext uri="{FF2B5EF4-FFF2-40B4-BE49-F238E27FC236}">
                <a16:creationId xmlns:a16="http://schemas.microsoft.com/office/drawing/2014/main" id="{830F0A4F-7FB5-D888-3F3A-47C21D0C04CD}"/>
              </a:ext>
            </a:extLst>
          </p:cNvPr>
          <p:cNvPicPr>
            <a:picLocks noChangeAspect="1"/>
          </p:cNvPicPr>
          <p:nvPr/>
        </p:nvPicPr>
        <p:blipFill>
          <a:blip r:embed="rId4"/>
          <a:stretch>
            <a:fillRect/>
          </a:stretch>
        </p:blipFill>
        <p:spPr>
          <a:xfrm rot="679246">
            <a:off x="519021" y="4727129"/>
            <a:ext cx="1416953" cy="1967308"/>
          </a:xfrm>
          <a:prstGeom prst="rect">
            <a:avLst/>
          </a:prstGeom>
          <a:ln>
            <a:noFill/>
          </a:ln>
          <a:effectLst>
            <a:outerShdw blurRad="292100" dist="139700" dir="2700000" algn="tl" rotWithShape="0">
              <a:srgbClr val="333333">
                <a:alpha val="65000"/>
              </a:srgbClr>
            </a:outerShdw>
          </a:effectLst>
        </p:spPr>
      </p:pic>
      <p:pic>
        <p:nvPicPr>
          <p:cNvPr id="9" name="Bilde 8">
            <a:extLst>
              <a:ext uri="{FF2B5EF4-FFF2-40B4-BE49-F238E27FC236}">
                <a16:creationId xmlns:a16="http://schemas.microsoft.com/office/drawing/2014/main" id="{1E964ECC-9735-43B1-E622-D0E7F58849BA}"/>
              </a:ext>
            </a:extLst>
          </p:cNvPr>
          <p:cNvPicPr>
            <a:picLocks noChangeAspect="1"/>
          </p:cNvPicPr>
          <p:nvPr/>
        </p:nvPicPr>
        <p:blipFill>
          <a:blip r:embed="rId5"/>
          <a:stretch>
            <a:fillRect/>
          </a:stretch>
        </p:blipFill>
        <p:spPr>
          <a:xfrm>
            <a:off x="5511181" y="1648635"/>
            <a:ext cx="6680819" cy="4368797"/>
          </a:xfrm>
          <a:prstGeom prst="rect">
            <a:avLst/>
          </a:prstGeom>
        </p:spPr>
      </p:pic>
    </p:spTree>
    <p:extLst>
      <p:ext uri="{BB962C8B-B14F-4D97-AF65-F5344CB8AC3E}">
        <p14:creationId xmlns:p14="http://schemas.microsoft.com/office/powerpoint/2010/main" val="108056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4F78C02-484D-4F13-AC9B-8F24B98FDDA1}" vid="{DF123523-4002-447F-9D6E-6E32588856EC}"/>
    </a:ext>
  </a:extLst>
</a:theme>
</file>

<file path=ppt/theme/theme2.xml><?xml version="1.0" encoding="utf-8"?>
<a:theme xmlns:a="http://schemas.openxmlformats.org/drawingml/2006/main" name="1. Norsk">
  <a:themeElements>
    <a:clrScheme name="OED 5">
      <a:dk1>
        <a:srgbClr val="000000"/>
      </a:dk1>
      <a:lt1>
        <a:srgbClr val="FFFFFF"/>
      </a:lt1>
      <a:dk2>
        <a:srgbClr val="003761"/>
      </a:dk2>
      <a:lt2>
        <a:srgbClr val="FFFFFF"/>
      </a:lt2>
      <a:accent1>
        <a:srgbClr val="4BA1B5"/>
      </a:accent1>
      <a:accent2>
        <a:srgbClr val="174C5D"/>
      </a:accent2>
      <a:accent3>
        <a:srgbClr val="7DDBE2"/>
      </a:accent3>
      <a:accent4>
        <a:srgbClr val="8AAB99"/>
      </a:accent4>
      <a:accent5>
        <a:srgbClr val="F27244"/>
      </a:accent5>
      <a:accent6>
        <a:srgbClr val="646266"/>
      </a:accent6>
      <a:hlink>
        <a:srgbClr val="30A5FF"/>
      </a:hlink>
      <a:folHlink>
        <a:srgbClr val="FF6875"/>
      </a:folHlink>
    </a:clrScheme>
    <a:fontScheme name="TESTFON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D" id="{849F46F2-34CE-45A0-B993-A68D360F807E}" vid="{1A82CF8C-6975-4FA1-B172-B8D446C61BF7}"/>
    </a:ext>
  </a:extLst>
</a:theme>
</file>

<file path=ppt/theme/theme3.xml><?xml version="1.0" encoding="utf-8"?>
<a:theme xmlns:a="http://schemas.openxmlformats.org/drawingml/2006/main" name="Office-tema">
  <a:themeElements>
    <a:clrScheme name="Norsk Industri">
      <a:dk1>
        <a:sysClr val="windowText" lastClr="000000"/>
      </a:dk1>
      <a:lt1>
        <a:sysClr val="window" lastClr="FFFFFF"/>
      </a:lt1>
      <a:dk2>
        <a:srgbClr val="5D7975"/>
      </a:dk2>
      <a:lt2>
        <a:srgbClr val="FFFFFF"/>
      </a:lt2>
      <a:accent1>
        <a:srgbClr val="6BA4B8"/>
      </a:accent1>
      <a:accent2>
        <a:srgbClr val="5D7975"/>
      </a:accent2>
      <a:accent3>
        <a:srgbClr val="AF9800"/>
      </a:accent3>
      <a:accent4>
        <a:srgbClr val="BE6A14"/>
      </a:accent4>
      <a:accent5>
        <a:srgbClr val="672146"/>
      </a:accent5>
      <a:accent6>
        <a:srgbClr val="789D4A"/>
      </a:accent6>
      <a:hlink>
        <a:srgbClr val="6BA4B8"/>
      </a:hlink>
      <a:folHlink>
        <a:srgbClr val="6BA4B8"/>
      </a:folHlink>
    </a:clrScheme>
    <a:fontScheme name="Office klassisk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orsk Industri PP-mal 16-9" id="{36B5932F-9C0F-426A-AA23-3FD4E7CBE446}" vid="{2A5B40E3-DA70-40D9-9736-9AC19E4366F8}"/>
    </a:ext>
  </a:extLst>
</a:theme>
</file>

<file path=ppt/theme/theme4.xml><?xml version="1.0" encoding="utf-8"?>
<a:theme xmlns:a="http://schemas.openxmlformats.org/drawingml/2006/main" name="2_Office-tema">
  <a:themeElements>
    <a:clrScheme name="Norsk Industri">
      <a:dk1>
        <a:sysClr val="windowText" lastClr="000000"/>
      </a:dk1>
      <a:lt1>
        <a:sysClr val="window" lastClr="FFFFFF"/>
      </a:lt1>
      <a:dk2>
        <a:srgbClr val="5D7975"/>
      </a:dk2>
      <a:lt2>
        <a:srgbClr val="FFFFFF"/>
      </a:lt2>
      <a:accent1>
        <a:srgbClr val="6BA4B8"/>
      </a:accent1>
      <a:accent2>
        <a:srgbClr val="5D7975"/>
      </a:accent2>
      <a:accent3>
        <a:srgbClr val="AF9800"/>
      </a:accent3>
      <a:accent4>
        <a:srgbClr val="BE6A14"/>
      </a:accent4>
      <a:accent5>
        <a:srgbClr val="672146"/>
      </a:accent5>
      <a:accent6>
        <a:srgbClr val="789D4A"/>
      </a:accent6>
      <a:hlink>
        <a:srgbClr val="6BA4B8"/>
      </a:hlink>
      <a:folHlink>
        <a:srgbClr val="6BA4B8"/>
      </a:folHlink>
    </a:clrScheme>
    <a:fontScheme name="Office klassisk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orsk Industri PP-mal 16-9" id="{36B5932F-9C0F-426A-AA23-3FD4E7CBE446}" vid="{2A5B40E3-DA70-40D9-9736-9AC19E4366F8}"/>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orsk Industri">
    <a:dk1>
      <a:sysClr val="windowText" lastClr="000000"/>
    </a:dk1>
    <a:lt1>
      <a:sysClr val="window" lastClr="FFFFFF"/>
    </a:lt1>
    <a:dk2>
      <a:srgbClr val="5D7975"/>
    </a:dk2>
    <a:lt2>
      <a:srgbClr val="FFFFFF"/>
    </a:lt2>
    <a:accent1>
      <a:srgbClr val="6BA4B8"/>
    </a:accent1>
    <a:accent2>
      <a:srgbClr val="5D7975"/>
    </a:accent2>
    <a:accent3>
      <a:srgbClr val="AF9800"/>
    </a:accent3>
    <a:accent4>
      <a:srgbClr val="BE6A14"/>
    </a:accent4>
    <a:accent5>
      <a:srgbClr val="672146"/>
    </a:accent5>
    <a:accent6>
      <a:srgbClr val="789D4A"/>
    </a:accent6>
    <a:hlink>
      <a:srgbClr val="6BA4B8"/>
    </a:hlink>
    <a:folHlink>
      <a:srgbClr val="6BA4B8"/>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Tekstdokument" ma:contentTypeID="0x0101002C1B27F07ED111E5A8370800200C9A66010100094B10177082844EA247746796EC2C9E" ma:contentTypeVersion="7" ma:contentTypeDescription="Opprett et nytt dokument." ma:contentTypeScope="" ma:versionID="e8a07d0aca868aecbd31a5b00492dae8">
  <xsd:schema xmlns:xsd="http://www.w3.org/2001/XMLSchema" xmlns:xs="http://www.w3.org/2001/XMLSchema" xmlns:p="http://schemas.microsoft.com/office/2006/metadata/properties" xmlns:ns1="http://schemas.microsoft.com/sharepoint/v3" xmlns:ns2="76fabdde-007e-44fe-9eb7-59b200b2a0d2" xmlns:ns3="793ad56b-b905-482f-99c7-e0ad214f35d2" xmlns:ns4="d0fc065b-368f-4a4d-b263-df5da1ba8a93" xmlns:ns5="http://schemas.microsoft.com/sharepoint/v4" targetNamespace="http://schemas.microsoft.com/office/2006/metadata/properties" ma:root="true" ma:fieldsID="573c82be655b4941f6b0541079c2fb71" ns1:_="" ns2:_="" ns3:_="" ns4:_="" ns5:_="">
    <xsd:import namespace="http://schemas.microsoft.com/sharepoint/v3"/>
    <xsd:import namespace="76fabdde-007e-44fe-9eb7-59b200b2a0d2"/>
    <xsd:import namespace="793ad56b-b905-482f-99c7-e0ad214f35d2"/>
    <xsd:import namespace="d0fc065b-368f-4a4d-b263-df5da1ba8a93"/>
    <xsd:import namespace="http://schemas.microsoft.com/sharepoint/v4"/>
    <xsd:element name="properties">
      <xsd:complexType>
        <xsd:sequence>
          <xsd:element name="documentManagement">
            <xsd:complexType>
              <xsd:all>
                <xsd:element ref="ns2:Dokumenttype" minOccurs="0"/>
                <xsd:element ref="ns1:AssignedTo" minOccurs="0"/>
                <xsd:element ref="ns2:Dokumentstatus" minOccurs="0"/>
                <xsd:element ref="ns3:DssArchivable" minOccurs="0"/>
                <xsd:element ref="ns3:DssWebsakRef" minOccurs="0"/>
                <xsd:element ref="ns4:DssFremhevet" minOccurs="0"/>
                <xsd:element ref="ns4:DssRelaterteOppgaver" minOccurs="0"/>
                <xsd:element ref="ns4:l917ce326c5a48e1a29f6235eea1cd41" minOccurs="0"/>
                <xsd:element ref="ns4:TaxCatchAll" minOccurs="0"/>
                <xsd:element ref="ns4:TaxCatchAllLabel" minOccurs="0"/>
                <xsd:element ref="ns5:IconOverlay" minOccurs="0"/>
                <xsd:element ref="ns4: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ssignedTo" ma:index="3" nillable="true" ma:displayName="Tilordnet til" ma:list="UserInfo" ma:internalName="AssignedTo">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6fabdde-007e-44fe-9eb7-59b200b2a0d2" elementFormDefault="qualified">
    <xsd:import namespace="http://schemas.microsoft.com/office/2006/documentManagement/types"/>
    <xsd:import namespace="http://schemas.microsoft.com/office/infopath/2007/PartnerControls"/>
    <xsd:element name="Dokumenttype" ma:index="2" nillable="true" ma:displayName="Dokumenttype" ma:format="Dropdown" ma:internalName="Dokumenttype">
      <xsd:simpleType>
        <xsd:restriction base="dms:Choice">
          <xsd:enumeration value="Annet"/>
          <xsd:enumeration value="Samarbeidsdokumenter"/>
          <xsd:enumeration value="Plan for eget arbeid"/>
          <xsd:enumeration value="Publiserte dokumenter"/>
          <xsd:enumeration value="Utgåtte utkast"/>
          <xsd:enumeration value="Rapporter"/>
          <xsd:enumeration value="EU"/>
          <xsd:enumeration value="Flak"/>
        </xsd:restriction>
      </xsd:simpleType>
    </xsd:element>
    <xsd:element name="Dokumentstatus" ma:index="4" nillable="true" ma:displayName="Dokumentstatus" ma:default="Aktiv" ma:format="Dropdown" ma:internalName="Dokumentstatus">
      <xsd:simpleType>
        <xsd:restriction base="dms:Choice">
          <xsd:enumeration value="Aktiv"/>
          <xsd:enumeration value="Avsluttet"/>
          <xsd:enumeration value="Arkivert"/>
        </xsd:restriction>
      </xsd:simpleType>
    </xsd:element>
  </xsd:schema>
  <xsd:schema xmlns:xsd="http://www.w3.org/2001/XMLSchema" xmlns:xs="http://www.w3.org/2001/XMLSchema" xmlns:dms="http://schemas.microsoft.com/office/2006/documentManagement/types" xmlns:pc="http://schemas.microsoft.com/office/infopath/2007/PartnerControls" targetNamespace="793ad56b-b905-482f-99c7-e0ad214f35d2" elementFormDefault="qualified">
    <xsd:import namespace="http://schemas.microsoft.com/office/2006/documentManagement/types"/>
    <xsd:import namespace="http://schemas.microsoft.com/office/infopath/2007/PartnerControls"/>
    <xsd:element name="DssArchivable" ma:index="5" nillable="true" ma:displayName="Arkivpliktig" ma:description="Er dokumentet arkivpliktig?" ma:internalName="DssArchivable">
      <xsd:simpleType>
        <xsd:restriction base="dms:Boolean"/>
      </xsd:simpleType>
    </xsd:element>
    <xsd:element name="DssWebsakRef" ma:index="6" nillable="true" ma:displayName="Arkivreferanse" ma:description="Referanse i arkivsystem" ma:internalName="DssWebsakRef">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fc065b-368f-4a4d-b263-df5da1ba8a93" elementFormDefault="qualified">
    <xsd:import namespace="http://schemas.microsoft.com/office/2006/documentManagement/types"/>
    <xsd:import namespace="http://schemas.microsoft.com/office/infopath/2007/PartnerControls"/>
    <xsd:element name="DssFremhevet" ma:index="7" nillable="true" ma:displayName="Fremhevet" ma:default="False" ma:description="Fremhevet dokument vises på Om rommet siden." ma:internalName="DssFremhevet">
      <xsd:simpleType>
        <xsd:restriction base="dms:Boolean"/>
      </xsd:simpleType>
    </xsd:element>
    <xsd:element name="DssRelaterteOppgaver" ma:index="8" nillable="true" ma:displayName="Relaterte oppgaver" ma:list="{dc23f56a-6425-4437-97f2-6b50e17ec163}" ma:internalName="DssRelaterteOppgaver" ma:showField="Title" ma:web="d0fc065b-368f-4a4d-b263-df5da1ba8a93">
      <xsd:complexType>
        <xsd:complexContent>
          <xsd:extension base="dms:MultiChoiceLookup">
            <xsd:sequence>
              <xsd:element name="Value" type="dms:Lookup" maxOccurs="unbounded" minOccurs="0" nillable="true"/>
            </xsd:sequence>
          </xsd:extension>
        </xsd:complexContent>
      </xsd:complexType>
    </xsd:element>
    <xsd:element name="l917ce326c5a48e1a29f6235eea1cd41" ma:index="13" nillable="true" ma:taxonomy="true" ma:internalName="l917ce326c5a48e1a29f6235eea1cd41" ma:taxonomyFieldName="DssRomtype" ma:displayName="Romtype" ma:readOnly="false" ma:fieldId="{5917ce32-6c5a-48e1-a29f-6235eea1cd41}" ma:sspId="dd1c9695-082f-4d62-9abb-ef5a22d84609" ma:termSetId="8e869b01-24d9-45a0-980a-bd4a553ad3c2" ma:anchorId="00000000-0000-0000-0000-000000000000" ma:open="false" ma:isKeyword="false">
      <xsd:complexType>
        <xsd:sequence>
          <xsd:element ref="pc:Terms" minOccurs="0" maxOccurs="1"/>
        </xsd:sequence>
      </xsd:complexType>
    </xsd:element>
    <xsd:element name="TaxCatchAll" ma:index="14" nillable="true" ma:displayName="Global taksonomikolonne" ma:hidden="true" ma:list="{7fe53195-981c-47cf-abf3-ed0ad2721781}" ma:internalName="TaxCatchAll" ma:showField="CatchAllData" ma:web="d0fc065b-368f-4a4d-b263-df5da1ba8a93">
      <xsd:complexType>
        <xsd:complexContent>
          <xsd:extension base="dms:MultiChoiceLookup">
            <xsd:sequence>
              <xsd:element name="Value" type="dms:Lookup" maxOccurs="unbounded" minOccurs="0" nillable="true"/>
            </xsd:sequence>
          </xsd:extension>
        </xsd:complexContent>
      </xsd:complexType>
    </xsd:element>
    <xsd:element name="TaxCatchAllLabel" ma:index="15" nillable="true" ma:displayName="Global taksonomikolonne1" ma:hidden="true" ma:list="{7fe53195-981c-47cf-abf3-ed0ad2721781}" ma:internalName="TaxCatchAllLabel" ma:readOnly="true" ma:showField="CatchAllDataLabel" ma:web="d0fc065b-368f-4a4d-b263-df5da1ba8a9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Del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9"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Innholdstype"/>
        <xsd:element ref="dc:title" minOccurs="0" maxOccurs="1" ma:index="1"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ssRelaterteOppgaver xmlns="d0fc065b-368f-4a4d-b263-df5da1ba8a93"/>
    <l917ce326c5a48e1a29f6235eea1cd41 xmlns="d0fc065b-368f-4a4d-b263-df5da1ba8a93">
      <Terms xmlns="http://schemas.microsoft.com/office/infopath/2007/PartnerControls"/>
    </l917ce326c5a48e1a29f6235eea1cd41>
    <AssignedTo xmlns="http://schemas.microsoft.com/sharepoint/v3">
      <UserInfo>
        <DisplayName/>
        <AccountId xsi:nil="true"/>
        <AccountType/>
      </UserInfo>
    </AssignedTo>
    <IconOverlay xmlns="http://schemas.microsoft.com/sharepoint/v4" xsi:nil="true"/>
    <DssArchivable xmlns="793ad56b-b905-482f-99c7-e0ad214f35d2">false</DssArchivable>
    <DssWebsakRef xmlns="793ad56b-b905-482f-99c7-e0ad214f35d2" xsi:nil="true"/>
    <Dokumentstatus xmlns="76fabdde-007e-44fe-9eb7-59b200b2a0d2">Aktiv</Dokumentstatus>
    <Dokumenttype xmlns="76fabdde-007e-44fe-9eb7-59b200b2a0d2" xsi:nil="true"/>
    <DssFremhevet xmlns="d0fc065b-368f-4a4d-b263-df5da1ba8a93">false</DssFremhevet>
    <TaxCatchAll xmlns="d0fc065b-368f-4a4d-b263-df5da1ba8a93"/>
  </documentManagement>
</p:properties>
</file>

<file path=customXml/itemProps1.xml><?xml version="1.0" encoding="utf-8"?>
<ds:datastoreItem xmlns:ds="http://schemas.openxmlformats.org/officeDocument/2006/customXml" ds:itemID="{11D2ED31-D0AB-437B-ADF6-0B81D1F84694}">
  <ds:schemaRefs>
    <ds:schemaRef ds:uri="http://schemas.microsoft.com/sharepoint/v3/contenttype/forms"/>
  </ds:schemaRefs>
</ds:datastoreItem>
</file>

<file path=customXml/itemProps2.xml><?xml version="1.0" encoding="utf-8"?>
<ds:datastoreItem xmlns:ds="http://schemas.openxmlformats.org/officeDocument/2006/customXml" ds:itemID="{AC2E4252-8310-4261-9211-EC6AF0BEAD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6fabdde-007e-44fe-9eb7-59b200b2a0d2"/>
    <ds:schemaRef ds:uri="793ad56b-b905-482f-99c7-e0ad214f35d2"/>
    <ds:schemaRef ds:uri="d0fc065b-368f-4a4d-b263-df5da1ba8a93"/>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98255DE-6AAA-4CA4-B654-20EBB79F0B85}">
  <ds:schemaRefs>
    <ds:schemaRef ds:uri="http://schemas.microsoft.com/office/2006/documentManagement/types"/>
    <ds:schemaRef ds:uri="http://schemas.microsoft.com/sharepoint/v3"/>
    <ds:schemaRef ds:uri="http://purl.org/dc/terms/"/>
    <ds:schemaRef ds:uri="http://purl.org/dc/dcmitype/"/>
    <ds:schemaRef ds:uri="http://schemas.microsoft.com/office/infopath/2007/PartnerControls"/>
    <ds:schemaRef ds:uri="76fabdde-007e-44fe-9eb7-59b200b2a0d2"/>
    <ds:schemaRef ds:uri="http://schemas.openxmlformats.org/package/2006/metadata/core-properties"/>
    <ds:schemaRef ds:uri="http://purl.org/dc/elements/1.1/"/>
    <ds:schemaRef ds:uri="http://schemas.microsoft.com/office/2006/metadata/properties"/>
    <ds:schemaRef ds:uri="d0fc065b-368f-4a4d-b263-df5da1ba8a93"/>
    <ds:schemaRef ds:uri="http://schemas.microsoft.com/sharepoint/v4"/>
    <ds:schemaRef ds:uri="793ad56b-b905-482f-99c7-e0ad214f35d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template</Template>
  <TotalTime>1403</TotalTime>
  <Words>3468</Words>
  <Application>Microsoft Office PowerPoint</Application>
  <PresentationFormat>Widescreen</PresentationFormat>
  <Paragraphs>505</Paragraphs>
  <Slides>46</Slides>
  <Notes>20</Notes>
  <HiddenSlides>0</HiddenSlides>
  <MMClips>0</MMClips>
  <ScaleCrop>false</ScaleCrop>
  <HeadingPairs>
    <vt:vector size="8" baseType="variant">
      <vt:variant>
        <vt:lpstr>Brukte skrifter</vt:lpstr>
      </vt:variant>
      <vt:variant>
        <vt:i4>7</vt:i4>
      </vt:variant>
      <vt:variant>
        <vt:lpstr>Tema</vt:lpstr>
      </vt:variant>
      <vt:variant>
        <vt:i4>4</vt:i4>
      </vt:variant>
      <vt:variant>
        <vt:lpstr>Innebygde OLE-servere</vt:lpstr>
      </vt:variant>
      <vt:variant>
        <vt:i4>1</vt:i4>
      </vt:variant>
      <vt:variant>
        <vt:lpstr>Lysbildetitler</vt:lpstr>
      </vt:variant>
      <vt:variant>
        <vt:i4>46</vt:i4>
      </vt:variant>
    </vt:vector>
  </HeadingPairs>
  <TitlesOfParts>
    <vt:vector size="58" baseType="lpstr">
      <vt:lpstr>Arial</vt:lpstr>
      <vt:lpstr>Calibri</vt:lpstr>
      <vt:lpstr>Calibri Light</vt:lpstr>
      <vt:lpstr>Open Sans</vt:lpstr>
      <vt:lpstr>Open Sans Semibold</vt:lpstr>
      <vt:lpstr>Webdings</vt:lpstr>
      <vt:lpstr>Wingdings</vt:lpstr>
      <vt:lpstr>1_Office-tema</vt:lpstr>
      <vt:lpstr>1. Norsk</vt:lpstr>
      <vt:lpstr>Office-tema</vt:lpstr>
      <vt:lpstr>2_Office-tema</vt:lpstr>
      <vt:lpstr>think-cell Slide</vt:lpstr>
      <vt:lpstr>PowerPoint-presentasjon</vt:lpstr>
      <vt:lpstr>PowerPoint-presentasjon</vt:lpstr>
      <vt:lpstr>Leveransemodeller og entry programmet</vt:lpstr>
      <vt:lpstr>«Leveransemodeller for havvind»</vt:lpstr>
      <vt:lpstr>PowerPoint-presentasjon</vt:lpstr>
      <vt:lpstr>PowerPoint-presentasjon</vt:lpstr>
      <vt:lpstr>PowerPoint-presentasjon</vt:lpstr>
      <vt:lpstr>PowerPoint-presentasjon</vt:lpstr>
      <vt:lpstr>Kompetanse behov Leverandør og Verdi kjeder</vt:lpstr>
      <vt:lpstr>PowerPoint-presentasjon</vt:lpstr>
      <vt:lpstr>PowerPoint-presentasjon</vt:lpstr>
      <vt:lpstr>PowerPoint-presentasjon</vt:lpstr>
      <vt:lpstr>Sameksistensgruppa</vt:lpstr>
      <vt:lpstr>Status for arbeidet</vt:lpstr>
      <vt:lpstr>Kunnskapsgrunnlag</vt:lpstr>
      <vt:lpstr>Samarbeidsforum for havvind</vt:lpstr>
      <vt:lpstr>PowerPoint-presentasjon</vt:lpstr>
      <vt:lpstr>PowerPoint-presentasjon</vt:lpstr>
      <vt:lpstr>Mandat</vt:lpstr>
      <vt:lpstr>Industri- og teknologiutvikling -  Bidragsytere</vt:lpstr>
      <vt:lpstr>Samarbeidsforum Havvind</vt:lpstr>
      <vt:lpstr>Industriutvikling og leverandørkjeder - for en robust og verdensledende norsk havvindustri</vt:lpstr>
      <vt:lpstr>Samarbeidsforum Havvind</vt:lpstr>
      <vt:lpstr>God bredde og erfaring i gruppen</vt:lpstr>
      <vt:lpstr>Et viktig bidrag for videre jobbing</vt:lpstr>
      <vt:lpstr>Grenseflater vil avklares tidlig –  for å sikre god fart og retning videre</vt:lpstr>
      <vt:lpstr>Fra «Havvind som strategisk satsingsområde for økt eksport»</vt:lpstr>
      <vt:lpstr>Andre (noen) momenter  fra oppstartsmøtet</vt:lpstr>
      <vt:lpstr>Samarbeidsforum Havvind</vt:lpstr>
      <vt:lpstr>Dette er en gigamulighet</vt:lpstr>
      <vt:lpstr>Temagruppe 3: Forskning, teknologiutvikling og kompetanse</vt:lpstr>
      <vt:lpstr>Innspill til lisensgrunnlaget</vt:lpstr>
      <vt:lpstr>Videre arbeid</vt:lpstr>
      <vt:lpstr>PowerPoint-presentasjon</vt:lpstr>
      <vt:lpstr>Arbeidsgruppe 3 – Infrastruktur og utvikling av nett til havs</vt:lpstr>
      <vt:lpstr>Samarbeid skaper merverdi</vt:lpstr>
      <vt:lpstr>PowerPoint-presentasjon</vt:lpstr>
      <vt:lpstr>Enorme havvind planer  langsiktig, helhetlig og bærekraftig planlegging</vt:lpstr>
      <vt:lpstr>PowerPoint-presentasjon</vt:lpstr>
      <vt:lpstr>Spørsmål til aktører og leverandører - Generalisert versjon av spørsmålene</vt:lpstr>
      <vt:lpstr>Nettilknytning og konsept Sørlige Nordsjø II – likestrøm (HVDC) </vt:lpstr>
      <vt:lpstr>Oppsummering fra konsortiene: Sørlige Nordsjø II – fase 1 Fra møtene med konsortiene 10. oktober</vt:lpstr>
      <vt:lpstr>Oppsummering fra konsortiene: Utsira Nord Fra møtene med konsortiene 11. oktober</vt:lpstr>
      <vt:lpstr>Leverandørene – Oppsummering Fra møtene med leverandørene 19. oktober</vt:lpstr>
      <vt:lpstr>Viktige innspill fra arbeidsgruppen</vt:lpstr>
      <vt:lpstr>Samarbeid skaper merverdi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Mathisen Kaja Irene</dc:creator>
  <cp:lastModifiedBy>Mathisen Kaja Irene</cp:lastModifiedBy>
  <cp:revision>6</cp:revision>
  <dcterms:created xsi:type="dcterms:W3CDTF">2022-11-19T11:22:46Z</dcterms:created>
  <dcterms:modified xsi:type="dcterms:W3CDTF">2022-11-23T07:36:06Z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0x0101002C1B27F07ED111E5A8370800200C9A66010100094B10177082844EA247746796EC2C9E</vt:lpwstr>
  </property>
  <property fmtid="{D5CDD505-2E9C-101B-9397-08002B2CF9AE}" pid="3" name="MSIP_Label_3c53eb79-5405-4fab-85ab-e0d3e25d92cd_Enabled">
    <vt:lpwstr>true</vt:lpwstr>
  </property>
  <property fmtid="{D5CDD505-2E9C-101B-9397-08002B2CF9AE}" pid="4" name="MSIP_Label_3c53eb79-5405-4fab-85ab-e0d3e25d92cd_SetDate">
    <vt:lpwstr>2022-11-19T11:22:47Z</vt:lpwstr>
  </property>
  <property fmtid="{D5CDD505-2E9C-101B-9397-08002B2CF9AE}" pid="5" name="MSIP_Label_3c53eb79-5405-4fab-85ab-e0d3e25d92cd_Method">
    <vt:lpwstr>Standard</vt:lpwstr>
  </property>
  <property fmtid="{D5CDD505-2E9C-101B-9397-08002B2CF9AE}" pid="6" name="MSIP_Label_3c53eb79-5405-4fab-85ab-e0d3e25d92cd_Name">
    <vt:lpwstr>Intern (OED)</vt:lpwstr>
  </property>
  <property fmtid="{D5CDD505-2E9C-101B-9397-08002B2CF9AE}" pid="7" name="MSIP_Label_3c53eb79-5405-4fab-85ab-e0d3e25d92cd_SiteId">
    <vt:lpwstr>f696e186-1c3b-44cd-bf76-5ace0e7007bd</vt:lpwstr>
  </property>
  <property fmtid="{D5CDD505-2E9C-101B-9397-08002B2CF9AE}" pid="8" name="MSIP_Label_3c53eb79-5405-4fab-85ab-e0d3e25d92cd_ActionId">
    <vt:lpwstr>3b54a6f0-4cab-4649-bc6e-ce55a2996cbe</vt:lpwstr>
  </property>
  <property fmtid="{D5CDD505-2E9C-101B-9397-08002B2CF9AE}" pid="9" name="MSIP_Label_3c53eb79-5405-4fab-85ab-e0d3e25d92cd_ContentBits">
    <vt:lpwstr>0</vt:lpwstr>
  </property>
  <property fmtid="{D5CDD505-2E9C-101B-9397-08002B2CF9AE}" pid="10" name="DssRomtype">
    <vt:lpwstr/>
  </property>
</Properties>
</file>