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69" r:id="rId4"/>
    <p:sldId id="275" r:id="rId5"/>
    <p:sldId id="268" r:id="rId6"/>
    <p:sldId id="272" r:id="rId7"/>
    <p:sldId id="263" r:id="rId8"/>
    <p:sldId id="265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7"/>
    <p:restoredTop sz="69837"/>
  </p:normalViewPr>
  <p:slideViewPr>
    <p:cSldViewPr snapToGrid="0" snapToObjects="1">
      <p:cViewPr varScale="1">
        <p:scale>
          <a:sx n="79" d="100"/>
          <a:sy n="79" d="100"/>
        </p:scale>
        <p:origin x="20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173BF-B7CD-7A42-A739-7A0AB601D3FE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E58E-9239-D446-BE8D-D71E97588B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9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0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  <a:p>
            <a:endParaRPr lang="nb-NO" b="1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28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08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34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83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1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114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4E58E-9239-D446-BE8D-D71E97588B1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53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5A4592-8145-3542-AE9F-DC780A4E3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EEE2D1-031A-5647-B09D-C6B8D05C1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041D5F-9DAE-A24C-A3E6-97297CCA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705EBE0-2320-5540-BB01-41A18890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118EAE-7E18-5148-BE6F-A09713B3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203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890227-0B1B-F947-BAE8-C32E286F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4750102-C412-4544-B827-8A998BB90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93B6EF-B489-AA48-AA79-C9C91BF2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FAC53D-9E50-CC48-AB23-667AA491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7B7422-C935-2A46-AC3B-2C77FEE6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73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B980E20-EBE7-194B-9BBD-E5E3E5BB3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D8186B3-7D84-3A45-964A-F4E0F2EA5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B21141-B703-8642-B1E4-23B2A76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B9C35D-CD67-AF4E-A840-73A1529B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E6D7A9-B439-214E-838A-A0B7DD66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57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6A174D-CA76-E741-BEC2-2B906142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2A4CCD-12F9-984F-8401-021BDDB99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34A555-F0B8-CF46-8C3B-8ECDD86E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845DD5-7423-994E-8563-A1266C2A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3BE3BE-1F73-B04E-9EE9-D94DE71A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56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B53485-CFF4-1E44-9370-77454BB8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6CB8D6-4318-C54B-A007-A8830972A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ED27B1-0B81-C942-A6B2-92F72814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60D627-23E9-1F45-B99D-57923412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C9A0DA-E009-6347-9440-F16334A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70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3AF74D-B403-A840-B626-63B0333B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4B62E8-A4DF-0447-A89C-D88EEC551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88DE4E-9F8F-8A4C-9DC5-D6CDE1EF6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7E02DF-C077-484F-86CE-A19CF9E1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8C8FCF-A1B6-BE40-97C6-C6268777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D87F70D-09BD-594E-A906-3EE445C4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02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DAFE58-123A-C74A-BB89-2F160EEF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CAAA47-3217-2349-81ED-A9557ECE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618489-4B8E-4E44-A6DD-FD3820F38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F6CB5C9-1193-1547-AC2B-19C5313BB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B3D158C-6919-2A44-82A2-E4C2A85BE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A1C645D-8A78-C74E-90CB-A8625AFC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73AAEA-FBAA-6F44-981A-EDB18053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2A80F87-7844-1549-BD5A-94EC5878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45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95CF6-69E1-624B-90C1-3F65CDB1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4FD9AC6-C2BB-3343-A0D1-59230709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C3C84E1-8FF9-9745-A64F-A070760D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0ADE350-84BB-6247-B628-4F9343A1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47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B150C2-E160-4047-9A2D-795E50F9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46CD58E-70EE-C04F-B6B3-894C2A9A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29E8BE-A860-FA48-A526-40AE7EFB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97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7BD646-A353-6241-898D-A28134B6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F1A321-D7D0-DB40-93A1-6DEC0F170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8AD5E9-1A3B-984F-8217-3FFCF2FA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2BBEB80-58B0-014B-BDB9-4E5E3C5D7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61CAA8-9544-EF40-98DC-CD0D3D87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1E05DA-2779-C74F-8427-50CBFD38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00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1CD00B-C568-D249-A607-14F6CAD5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03F76E-B425-F145-92E9-0DEF220FF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EDAF664-E2CD-224F-AE43-E40ED4A8C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719830-E96E-CB46-8DB4-18885CD4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4848E71-A894-364E-8C36-B6F102B9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094098-BA52-C84C-97E9-F5221811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9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B316B2B-B84B-B148-B8E2-5DDF6C17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0C453C-C0F5-B541-861E-348EDC84F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8F47C3-6430-CA4D-A804-368E14AF5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7875-EC56-3C4F-9757-BD9BCB4E2962}" type="datetimeFigureOut">
              <a:rPr lang="nb-NO" smtClean="0"/>
              <a:t>29.11.2022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52C45F-22E2-ED44-B597-AE2139A43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5F73DC-5F03-B946-82B3-5724B56ED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33C3-7F56-074F-A180-9773EAD6A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7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jf.n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mailto:nbjf@nbjf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EAA56D23-B850-E547-8588-0259EC9F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4848" y="-688771"/>
            <a:ext cx="6598920" cy="659892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A750C65-A312-AC49-95FC-7DEBD6F8E2DE}"/>
              </a:ext>
            </a:extLst>
          </p:cNvPr>
          <p:cNvSpPr txBox="1"/>
          <p:nvPr/>
        </p:nvSpPr>
        <p:spPr>
          <a:xfrm>
            <a:off x="495300" y="5321097"/>
            <a:ext cx="1155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Innspill til modernisering av viltloven, Landbruks- og matdepartementet,</a:t>
            </a:r>
          </a:p>
          <a:p>
            <a:pPr algn="ctr"/>
            <a:r>
              <a:rPr lang="nb-NO" dirty="0"/>
              <a:t> 02.12.2022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395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5258"/>
            <a:ext cx="9144000" cy="1217881"/>
          </a:xfrm>
        </p:spPr>
        <p:txBody>
          <a:bodyPr>
            <a:normAutofit/>
          </a:bodyPr>
          <a:lstStyle/>
          <a:p>
            <a:pPr algn="l"/>
            <a:endParaRPr lang="nb-NO" sz="2400" b="1" dirty="0">
              <a:latin typeface="+mn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2719"/>
            <a:ext cx="9144000" cy="2917556"/>
          </a:xfrm>
        </p:spPr>
        <p:txBody>
          <a:bodyPr>
            <a:normAutofit/>
          </a:bodyPr>
          <a:lstStyle/>
          <a:p>
            <a:r>
              <a:rPr lang="nb-NO" b="1" dirty="0"/>
              <a:t>§ 19.</a:t>
            </a:r>
            <a:r>
              <a:rPr lang="nb-NO" b="1" i="1" dirty="0"/>
              <a:t>(human jakt)</a:t>
            </a:r>
            <a:endParaRPr lang="nb-NO" dirty="0"/>
          </a:p>
          <a:p>
            <a:r>
              <a:rPr lang="nb-NO" dirty="0"/>
              <a:t>Jakt og fangst skal utøves på slik måte at viltet ikke utsettes for unødige lidelser og slik at det ikke oppstår fare for mennesker eller husdyr eller skade på eiendom.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5455155-51E0-BE46-AF32-DA069BFF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813559" cy="1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5258"/>
            <a:ext cx="9144000" cy="1217881"/>
          </a:xfrm>
        </p:spPr>
        <p:txBody>
          <a:bodyPr>
            <a:normAutofit/>
          </a:bodyPr>
          <a:lstStyle/>
          <a:p>
            <a:pPr algn="l"/>
            <a:endParaRPr lang="nb-NO" sz="2400" b="1" dirty="0">
              <a:latin typeface="+mn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2719"/>
            <a:ext cx="9144000" cy="29175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5455155-51E0-BE46-AF32-DA069BFF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813559" cy="181355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32373D5-F627-9E4C-BCA5-140F05E40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276" y="0"/>
            <a:ext cx="4403376" cy="342484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DE63C1F-5A24-7048-8E2F-415FB7FAD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0"/>
            <a:ext cx="5649686" cy="376645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840B7889-0C6E-F345-B577-71D3030D7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011" y="3097261"/>
            <a:ext cx="4903175" cy="354331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C9175AC-72DE-B149-B811-09523A934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097261"/>
            <a:ext cx="7053943" cy="37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5258"/>
            <a:ext cx="9144000" cy="1217881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>
                <a:latin typeface="+mn-lt"/>
              </a:rPr>
              <a:t> Utvikling og krav til kompetanse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043" y="4118089"/>
            <a:ext cx="9144000" cy="29175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Krav til opplæring, kompetanse og praktiske ferdigheter før man får jakte med bue.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Buejakt</a:t>
            </a:r>
            <a:r>
              <a:rPr lang="nb-NO" dirty="0"/>
              <a:t> er en ordinær og akseptert jaktform i svært mange land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Store organisasjoner som European </a:t>
            </a:r>
            <a:r>
              <a:rPr lang="nb-NO" dirty="0" err="1"/>
              <a:t>Federation</a:t>
            </a:r>
            <a:r>
              <a:rPr lang="nb-NO" dirty="0"/>
              <a:t> For Hunting And Conservation (FACE), likestiller jakt med bue og rifle.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algn="l"/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5455155-51E0-BE46-AF32-DA069BFF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813559" cy="181355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0B5A083-627F-A84D-B233-E5B0A470F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094" y="147610"/>
            <a:ext cx="4845870" cy="379283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F3CAE70-8DDA-A247-9F8E-18338C2C4CC8}"/>
              </a:ext>
            </a:extLst>
          </p:cNvPr>
          <p:cNvSpPr txBox="1"/>
          <p:nvPr/>
        </p:nvSpPr>
        <p:spPr>
          <a:xfrm>
            <a:off x="1524000" y="2370784"/>
            <a:ext cx="477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Stor utvikling i design og effekt av jaktbuer. Dagens buer er moderne og effektive jaktvåpen med stor kraft og presisjon.</a:t>
            </a:r>
          </a:p>
        </p:txBody>
      </p:sp>
    </p:spTree>
    <p:extLst>
      <p:ext uri="{BB962C8B-B14F-4D97-AF65-F5344CB8AC3E}">
        <p14:creationId xmlns:p14="http://schemas.microsoft.com/office/powerpoint/2010/main" val="129263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5258"/>
            <a:ext cx="9144000" cy="1217881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>
                <a:latin typeface="+mn-lt"/>
              </a:rPr>
              <a:t>Lovverket i Norge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2719"/>
            <a:ext cx="9144000" cy="209214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5455155-51E0-BE46-AF32-DA069BFF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813559" cy="18135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102B75F-F5B3-144D-8670-44E145291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2432050"/>
            <a:ext cx="11150600" cy="19939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381FA1D-BAA1-D244-A336-ACE7EA135B09}"/>
              </a:ext>
            </a:extLst>
          </p:cNvPr>
          <p:cNvSpPr txBox="1"/>
          <p:nvPr/>
        </p:nvSpPr>
        <p:spPr>
          <a:xfrm>
            <a:off x="1371600" y="4664861"/>
            <a:ext cx="9650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NBJF anbefaler at dagens lovtekst endres, og at det åpnes for felling av vilt med pil og bue.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68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5258"/>
            <a:ext cx="9144000" cy="1217881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 err="1">
                <a:latin typeface="+mn-lt"/>
              </a:rPr>
              <a:t>Buejakt</a:t>
            </a:r>
            <a:r>
              <a:rPr lang="nb-NO" sz="2400" b="1" dirty="0">
                <a:latin typeface="+mn-lt"/>
              </a:rPr>
              <a:t> og human jaktutøvelse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2719"/>
            <a:ext cx="9144000" cy="29175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Dokumentasjon fra sammenlignbare land som Danmark og Finland viser at </a:t>
            </a:r>
            <a:r>
              <a:rPr lang="nb-NO" dirty="0" err="1"/>
              <a:t>buejakt</a:t>
            </a:r>
            <a:r>
              <a:rPr lang="nb-NO" dirty="0"/>
              <a:t> er en human og etisk måte å utøve jakt på.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Dyrevelferden blir under jakt med bue ivaretatt på en like god måte som ved andre former for jakt 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Krav til spesifikk opplæring og utstyr sikrer kunnskap og ivaretakelse av dyrevelferden.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En miljøvennlig og nesten lydløs jaktform.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5455155-51E0-BE46-AF32-DA069BFF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813559" cy="1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7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5258"/>
            <a:ext cx="9144000" cy="1217881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>
                <a:latin typeface="+mn-lt"/>
              </a:rPr>
              <a:t>Hvordan bør reglene for jaktvåpen og utstyr utformes i en ny lov?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72719"/>
            <a:ext cx="9144000" cy="291755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Viltl</a:t>
            </a:r>
            <a:r>
              <a:rPr lang="nb-NO" dirty="0"/>
              <a:t>. § 19 bør være styrende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Reglene bør utformes med bakgrunn i, og med kunnskap om, den modernisering og teknologiske utviklingen som har skjedd siden forrige lovtekst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Konkret anbefaler vi at § 20 endres, slik at det åpnes for jakt med pil og bue.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5455155-51E0-BE46-AF32-DA069BFFB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813559" cy="1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8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A10AE-1963-664B-800D-44F694FC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559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dirty="0">
                <a:hlinkClick r:id="rId3"/>
              </a:rPr>
              <a:t>www.nbjf.no</a:t>
            </a:r>
            <a:br>
              <a:rPr lang="nb-NO" dirty="0"/>
            </a:br>
            <a:br>
              <a:rPr lang="nb-NO" dirty="0"/>
            </a:br>
            <a:r>
              <a:rPr lang="nb-NO" sz="4400" dirty="0">
                <a:hlinkClick r:id="rId4"/>
              </a:rPr>
              <a:t>nbjf@nbjf.no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4DC9C6-9B68-704E-A5D9-A2AF918F5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5455155-51E0-BE46-AF32-DA069BFFB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813559" cy="1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1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295</Words>
  <Application>Microsoft Macintosh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 Utvikling og krav til kompetanse</vt:lpstr>
      <vt:lpstr>Lovverket i Norge</vt:lpstr>
      <vt:lpstr>Buejakt og human jaktutøvelse</vt:lpstr>
      <vt:lpstr>Hvordan bør reglene for jaktvåpen og utstyr utformes i en ny lov?</vt:lpstr>
      <vt:lpstr>www.nbjf.no  nbjf@nbjf.no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lastModifiedBy>Microsoft Office User</cp:lastModifiedBy>
  <cp:revision>38</cp:revision>
  <dcterms:created xsi:type="dcterms:W3CDTF">2022-06-24T06:55:55Z</dcterms:created>
  <dcterms:modified xsi:type="dcterms:W3CDTF">2022-11-29T20:34:19Z</dcterms:modified>
</cp:coreProperties>
</file>