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700" r:id="rId6"/>
    <p:sldId id="695" r:id="rId7"/>
    <p:sldId id="698" r:id="rId8"/>
    <p:sldId id="699" r:id="rId9"/>
    <p:sldId id="694" r:id="rId10"/>
    <p:sldId id="69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vind Juliussen" initials="ØJ" lastIdx="2" clrIdx="0">
    <p:extLst>
      <p:ext uri="{19B8F6BF-5375-455C-9EA6-DF929625EA0E}">
        <p15:presenceInfo xmlns:p15="http://schemas.microsoft.com/office/powerpoint/2012/main" userId="S::oj@skogkurs.no::04864caa-dc5b-469c-9cc1-c4d95d82af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6060"/>
    <a:srgbClr val="828B87"/>
    <a:srgbClr val="899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054" autoAdjust="0"/>
  </p:normalViewPr>
  <p:slideViewPr>
    <p:cSldViewPr snapToGrid="0" snapToObjects="1">
      <p:cViewPr varScale="1">
        <p:scale>
          <a:sx n="110" d="100"/>
          <a:sy n="110" d="100"/>
        </p:scale>
        <p:origin x="68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6ABE5-3756-4795-B96E-9ED9B9752D11}" type="datetimeFigureOut">
              <a:rPr lang="nb-NO" smtClean="0"/>
              <a:t>28.11.2022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8C034-91EE-4F39-A87F-6AA6D48127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96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7E0DDC7C-E931-7742-87DD-C7757F7F5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6299" y="905340"/>
            <a:ext cx="4341989" cy="423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091" y="1266094"/>
            <a:ext cx="6999475" cy="587007"/>
          </a:xfrm>
        </p:spPr>
        <p:txBody>
          <a:bodyPr anchor="b">
            <a:normAutofit/>
          </a:bodyPr>
          <a:lstStyle>
            <a:lvl1pPr algn="l">
              <a:defRPr sz="3200" b="1" i="0" spc="0">
                <a:solidFill>
                  <a:srgbClr val="596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b-NO" dirty="0"/>
              <a:t>Tittel på foredraget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091" y="1853101"/>
            <a:ext cx="4229559" cy="401556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Foredragsholder</a:t>
            </a:r>
            <a:endParaRPr lang="en-US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8136690-17B3-9543-8FB4-F0FA788F28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5434" y="4756571"/>
            <a:ext cx="1054240" cy="2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85" y="187524"/>
            <a:ext cx="7886700" cy="99417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85" y="1369422"/>
            <a:ext cx="78867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1912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unkter uten bunn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54" y="187524"/>
            <a:ext cx="7886700" cy="99417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54" y="1369422"/>
            <a:ext cx="78867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F18B4F8-208E-2643-9742-52A6EEB14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863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4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unkter -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85" y="187524"/>
            <a:ext cx="7886700" cy="99417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85" y="1369422"/>
            <a:ext cx="7886700" cy="3263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8001985-85DA-6D4F-8628-EC5829966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086" y="4704935"/>
            <a:ext cx="368100" cy="39460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12AAB48-97D1-8248-9892-2FFF458FC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2840" b="67757"/>
          <a:stretch/>
        </p:blipFill>
        <p:spPr>
          <a:xfrm>
            <a:off x="5780070" y="4370295"/>
            <a:ext cx="3717495" cy="7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288" y="1369219"/>
            <a:ext cx="38862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514" y="1369219"/>
            <a:ext cx="3901964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4246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4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55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94" y="375732"/>
            <a:ext cx="3255066" cy="736815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193" y="1540668"/>
            <a:ext cx="3255067" cy="28586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Klikk for å redigere tekststiler i malen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90ADB58-D565-8A4B-8298-B91D29DE066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143375" y="375732"/>
            <a:ext cx="4629150" cy="402362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9830" y="18752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830" y="136942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
Andre nivå
Tredje nivå
Fjerde nivå
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BE69A1D-0EA6-E14B-9586-16C9970A659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4679043"/>
            <a:ext cx="9144000" cy="4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00" b="1" i="0" kern="1200">
          <a:solidFill>
            <a:srgbClr val="596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9450" indent="-279450" algn="l" defTabSz="685800" rtl="0" eaLnBrk="1" latinLnBrk="0" hangingPunct="1">
        <a:lnSpc>
          <a:spcPct val="90000"/>
        </a:lnSpc>
        <a:spcBef>
          <a:spcPts val="750"/>
        </a:spcBef>
        <a:spcAft>
          <a:spcPts val="1200"/>
        </a:spcAft>
        <a:buClr>
          <a:srgbClr val="596060"/>
        </a:buClr>
        <a:buSzPct val="130000"/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2DF5F2-D5A4-3B49-998E-4A29D5F08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Innspill til Viltlov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F556EDD-D75F-A842-ACC0-D33E30C97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Øyvind Juliussen</a:t>
            </a:r>
          </a:p>
        </p:txBody>
      </p:sp>
    </p:spTree>
    <p:extLst>
      <p:ext uri="{BB962C8B-B14F-4D97-AF65-F5344CB8AC3E}">
        <p14:creationId xmlns:p14="http://schemas.microsoft.com/office/powerpoint/2010/main" val="321163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41E9A8-22D2-70A4-8F2A-A4D1E3D9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Ettersøk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EF11A2-026A-3178-C56E-4ACD1F9C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 må tilrettelegges for å gjøre bedre ettersøk i Norge.</a:t>
            </a:r>
          </a:p>
          <a:p>
            <a:pPr marL="0" indent="0">
              <a:buNone/>
            </a:pPr>
            <a:r>
              <a:rPr lang="nb-NO" u="sng" dirty="0"/>
              <a:t>Hensikten er å korte ned viltets lidelser</a:t>
            </a:r>
            <a:r>
              <a:rPr lang="nb-NO" dirty="0"/>
              <a:t>. </a:t>
            </a:r>
          </a:p>
          <a:p>
            <a:pPr marL="0" indent="0">
              <a:buNone/>
            </a:pPr>
            <a:r>
              <a:rPr lang="nb-NO" dirty="0"/>
              <a:t>Vi må tilrettelegge for å utføre dette best mulig.</a:t>
            </a:r>
          </a:p>
        </p:txBody>
      </p:sp>
    </p:spTree>
    <p:extLst>
      <p:ext uri="{BB962C8B-B14F-4D97-AF65-F5344CB8AC3E}">
        <p14:creationId xmlns:p14="http://schemas.microsoft.com/office/powerpoint/2010/main" val="374198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221D95-9985-F3CD-9A61-783898F7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30" y="187524"/>
            <a:ext cx="7886700" cy="994172"/>
          </a:xfrm>
        </p:spPr>
        <p:txBody>
          <a:bodyPr anchor="ctr">
            <a:normAutofit/>
          </a:bodyPr>
          <a:lstStyle/>
          <a:p>
            <a:r>
              <a:rPr lang="nb-NO" dirty="0"/>
              <a:t>Ettersøk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EC70D9-34D4-FBA3-A7B0-A2412B5E3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288" y="1369219"/>
            <a:ext cx="3886200" cy="3263504"/>
          </a:xfrm>
        </p:spPr>
        <p:txBody>
          <a:bodyPr>
            <a:normAutofit/>
          </a:bodyPr>
          <a:lstStyle/>
          <a:p>
            <a:r>
              <a:rPr lang="nb-NO" sz="1600"/>
              <a:t>I dagens viltlov står det om </a:t>
            </a:r>
            <a:r>
              <a:rPr lang="nb-NO" sz="1600" i="1"/>
              <a:t>forfølgingsrett</a:t>
            </a:r>
            <a:r>
              <a:rPr lang="nb-NO" sz="1600"/>
              <a:t> av såret vilt. Ikke </a:t>
            </a:r>
            <a:r>
              <a:rPr lang="nb-NO" sz="1600" u="sng" err="1"/>
              <a:t>ettersøksplikt</a:t>
            </a:r>
            <a:r>
              <a:rPr lang="nb-NO" sz="1600"/>
              <a:t>. (Denne er kun omtalt i forskrift.)</a:t>
            </a:r>
          </a:p>
          <a:p>
            <a:r>
              <a:rPr lang="nb-NO" sz="1600"/>
              <a:t>Forfølgningsretten bør bestå, men </a:t>
            </a:r>
            <a:r>
              <a:rPr lang="nb-NO" sz="1600" u="sng" err="1"/>
              <a:t>ettersøksplikten</a:t>
            </a:r>
            <a:r>
              <a:rPr lang="nb-NO" sz="1600"/>
              <a:t> må tas inn i den nye loven.</a:t>
            </a:r>
          </a:p>
          <a:p>
            <a:r>
              <a:rPr lang="nb-NO" sz="1600" err="1"/>
              <a:t>Ettersøksplikten</a:t>
            </a:r>
            <a:r>
              <a:rPr lang="nb-NO" sz="1600"/>
              <a:t> ligger til jeger, og jeger har plikt til å gå ettersøk så lenge det er hensiktsmessig. (Ubegrenset i tid).</a:t>
            </a:r>
          </a:p>
        </p:txBody>
      </p:sp>
      <p:pic>
        <p:nvPicPr>
          <p:cNvPr id="7" name="Plassholder for innhold 6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94250974-23F2-2559-F4E6-42F3D7B3E4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2954"/>
          <a:stretch/>
        </p:blipFill>
        <p:spPr>
          <a:xfrm rot="5400000">
            <a:off x="4813796" y="430789"/>
            <a:ext cx="3263504" cy="3901964"/>
          </a:xfrm>
          <a:noFill/>
        </p:spPr>
      </p:pic>
    </p:spTree>
    <p:extLst>
      <p:ext uri="{BB962C8B-B14F-4D97-AF65-F5344CB8AC3E}">
        <p14:creationId xmlns:p14="http://schemas.microsoft.com/office/powerpoint/2010/main" val="19114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C00803-3D29-D223-9169-43AAA0E6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Ettersøk forts.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574024-37AC-C814-3935-EB0003BD24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må stilles krav til at ettersøk skal gjennomføres så grundig og effektivt som mulig for å minimere viltets lidelse. </a:t>
            </a:r>
          </a:p>
          <a:p>
            <a:r>
              <a:rPr lang="nb-NO" dirty="0"/>
              <a:t>Det bør fortsatt være kun offentlig myndighet som har hjemmel til å avslutte ettersøk.</a:t>
            </a:r>
          </a:p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71BC22A-BF50-C927-B6E7-678D658AB1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2960" b="24140"/>
          <a:stretch/>
        </p:blipFill>
        <p:spPr>
          <a:xfrm>
            <a:off x="5366098" y="585570"/>
            <a:ext cx="2841901" cy="39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E813D2-A6DD-9153-07BD-77624E8D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Offentlig Ettersøk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DA7E5A-648C-8899-15E9-983D808504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Dette er ikke for den allmenne jeger.</a:t>
            </a:r>
          </a:p>
          <a:p>
            <a:r>
              <a:rPr lang="nb-NO" dirty="0"/>
              <a:t>Det bør være økte krav til kompetanse for de som utførere offentlig ettersøk.</a:t>
            </a:r>
          </a:p>
          <a:p>
            <a:r>
              <a:rPr lang="nb-NO" dirty="0"/>
              <a:t>Må ha kapasitet til gjennomføre.</a:t>
            </a:r>
          </a:p>
          <a:p>
            <a:r>
              <a:rPr lang="nb-NO" dirty="0"/>
              <a:t>De viktigste momentene er å forkorte lidelsene for viltet samtidig som sikkerheten blir i varetatt. Vi må se på metodebruk for å oppnå dette.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34DC75-9B3B-F34E-B243-507A75FF65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Færre og bedre ekvipasjer.</a:t>
            </a:r>
          </a:p>
        </p:txBody>
      </p:sp>
    </p:spTree>
    <p:extLst>
      <p:ext uri="{BB962C8B-B14F-4D97-AF65-F5344CB8AC3E}">
        <p14:creationId xmlns:p14="http://schemas.microsoft.com/office/powerpoint/2010/main" val="31863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7F3744-5CA8-34BD-6E26-DDE4E3BF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Godkjenning av </a:t>
            </a:r>
            <a:r>
              <a:rPr lang="nb-NO" dirty="0" err="1"/>
              <a:t>ettersøksekvipasjer</a:t>
            </a:r>
            <a:r>
              <a:rPr lang="nb-NO" dirty="0"/>
              <a:t>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B6B58E-24DA-224D-F806-BADE7BBBA6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/>
              <a:t>jaktettersøksekvipasjer</a:t>
            </a:r>
            <a:r>
              <a:rPr lang="nb-NO" dirty="0"/>
              <a:t> kan ha samme godkjenningsprøve som i dag med unntak av blodsporet:</a:t>
            </a:r>
          </a:p>
          <a:p>
            <a:r>
              <a:rPr lang="nb-NO" dirty="0"/>
              <a:t>Når blodspor legges benyttes det </a:t>
            </a:r>
            <a:r>
              <a:rPr lang="nb-NO" dirty="0" err="1"/>
              <a:t>klauvsko</a:t>
            </a:r>
            <a:r>
              <a:rPr lang="nb-NO" dirty="0"/>
              <a:t>, eller det dras med en viltdel.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A381B2-D13A-DAFF-E66D-AD1995A268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Offentlig ekvipasjer bør ha en vanskeligere sporprøve enn den ordinære. Lengre spor med flere momenter.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62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4FB81-DC52-66E9-24D9-3CED4158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Kunstig lys, </a:t>
            </a:r>
            <a:r>
              <a:rPr lang="nb-NO" dirty="0" err="1"/>
              <a:t>jaktettersøk</a:t>
            </a:r>
            <a:r>
              <a:rPr lang="nb-NO" dirty="0"/>
              <a:t>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8E2EA8-0361-35C8-EA2B-CA86FD900F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Unngå unødige lidelser for viltet:</a:t>
            </a:r>
          </a:p>
          <a:p>
            <a:r>
              <a:rPr lang="nb-NO" dirty="0"/>
              <a:t>Lovteksten må justeres slik at det kan gjennomføres skuddplassundersøkelse med bruk av lys.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FCF83A-B696-7B0F-572D-71F4204009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8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ordan oppnå bedre og mer helhetlig hjorte- og skogforvaltning. Dialogmøte Vestland 19.05.21" id="{19F9CD58-56F7-42E1-A52B-43FEA67B26F2}" vid="{6124E2BD-CAF6-4D75-BF32-770259B2FD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3A59CFFF79854A94BB597A0E2E16F0" ma:contentTypeVersion="4" ma:contentTypeDescription="Opprett et nytt dokument." ma:contentTypeScope="" ma:versionID="146dcbed16616b8a6f7f88eeebaedb47">
  <xsd:schema xmlns:xsd="http://www.w3.org/2001/XMLSchema" xmlns:xs="http://www.w3.org/2001/XMLSchema" xmlns:p="http://schemas.microsoft.com/office/2006/metadata/properties" xmlns:ns2="fc51721d-8e5d-42aa-9ef5-c85428a2d6c1" targetNamespace="http://schemas.microsoft.com/office/2006/metadata/properties" ma:root="true" ma:fieldsID="3c4123d66842087d2f1448c87700911e" ns2:_="">
    <xsd:import namespace="fc51721d-8e5d-42aa-9ef5-c85428a2d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1721d-8e5d-42aa-9ef5-c85428a2d6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F19C3-A687-4AD2-B58E-885C9691E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39308-AD66-46D7-BB66-3DB3AFF0FCFC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fc51721d-8e5d-42aa-9ef5-c85428a2d6c1"/>
  </ds:schemaRefs>
</ds:datastoreItem>
</file>

<file path=customXml/itemProps3.xml><?xml version="1.0" encoding="utf-8"?>
<ds:datastoreItem xmlns:ds="http://schemas.openxmlformats.org/officeDocument/2006/customXml" ds:itemID="{0CDC8110-3E75-410E-B740-40C30106E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1721d-8e5d-42aa-9ef5-c85428a2d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Innspill til Viltlov 02.12.2022</Template>
  <TotalTime>3668</TotalTime>
  <Words>269</Words>
  <Application>Microsoft Office PowerPoint</Application>
  <PresentationFormat>Skjermfremvisning (16:9)</PresentationFormat>
  <Paragraphs>26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Office-tema</vt:lpstr>
      <vt:lpstr>Innspill til Viltlov </vt:lpstr>
      <vt:lpstr>Ettersøk</vt:lpstr>
      <vt:lpstr>Ettersøk</vt:lpstr>
      <vt:lpstr>Ettersøk forts. </vt:lpstr>
      <vt:lpstr>Offentlig Ettersøk</vt:lpstr>
      <vt:lpstr>Godkjenning av ettersøksekvipasjer.</vt:lpstr>
      <vt:lpstr>Kunstig lys, jaktettersøk.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Innspill til Viltlov </dc:title>
  <dc:creator>Øyvind Juliussen</dc:creator>
  <cp:lastModifiedBy>Øyvind Juliussen</cp:lastModifiedBy>
  <cp:revision>11</cp:revision>
  <dcterms:created xsi:type="dcterms:W3CDTF">2022-11-28T20:11:17Z</dcterms:created>
  <dcterms:modified xsi:type="dcterms:W3CDTF">2022-12-01T09:19:26Z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0x010100573A59CFFF79854A94BB597A0E2E16F0</vt:lpwstr>
  </property>
</Properties>
</file>