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693" r:id="rId5"/>
  </p:sldMasterIdLst>
  <p:notesMasterIdLst>
    <p:notesMasterId r:id="rId32"/>
  </p:notesMasterIdLst>
  <p:handoutMasterIdLst>
    <p:handoutMasterId r:id="rId33"/>
  </p:handoutMasterIdLst>
  <p:sldIdLst>
    <p:sldId id="256" r:id="rId6"/>
    <p:sldId id="297" r:id="rId7"/>
    <p:sldId id="280" r:id="rId8"/>
    <p:sldId id="287" r:id="rId9"/>
    <p:sldId id="301" r:id="rId10"/>
    <p:sldId id="305" r:id="rId11"/>
    <p:sldId id="281" r:id="rId12"/>
    <p:sldId id="286" r:id="rId13"/>
    <p:sldId id="282" r:id="rId14"/>
    <p:sldId id="298" r:id="rId15"/>
    <p:sldId id="288" r:id="rId16"/>
    <p:sldId id="283" r:id="rId17"/>
    <p:sldId id="284" r:id="rId18"/>
    <p:sldId id="302" r:id="rId19"/>
    <p:sldId id="293" r:id="rId20"/>
    <p:sldId id="289" r:id="rId21"/>
    <p:sldId id="292" r:id="rId22"/>
    <p:sldId id="290" r:id="rId23"/>
    <p:sldId id="295" r:id="rId24"/>
    <p:sldId id="303" r:id="rId25"/>
    <p:sldId id="300" r:id="rId26"/>
    <p:sldId id="291" r:id="rId27"/>
    <p:sldId id="285" r:id="rId28"/>
    <p:sldId id="296" r:id="rId29"/>
    <p:sldId id="304" r:id="rId30"/>
    <p:sldId id="294" r:id="rId31"/>
  </p:sldIdLst>
  <p:sldSz cx="9144000" cy="5143500" type="screen16x9"/>
  <p:notesSz cx="6858000" cy="9144000"/>
  <p:defaultTextStyle>
    <a:defPPr>
      <a:defRPr lang="nb-NO"/>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e Tveitstul" initials="TT" lastIdx="1" clrIdx="0">
    <p:extLst>
      <p:ext uri="{19B8F6BF-5375-455C-9EA6-DF929625EA0E}">
        <p15:presenceInfo xmlns:p15="http://schemas.microsoft.com/office/powerpoint/2012/main" userId="428d8fc197e4bf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FF5"/>
    <a:srgbClr val="FFCC99"/>
    <a:srgbClr val="FFDE75"/>
    <a:srgbClr val="FFCDCD"/>
    <a:srgbClr val="C9A6E4"/>
    <a:srgbClr val="D5EDFF"/>
    <a:srgbClr val="5A8434"/>
    <a:srgbClr val="77AD45"/>
    <a:srgbClr val="ACD18B"/>
    <a:srgbClr val="FAF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902" autoAdjust="0"/>
  </p:normalViewPr>
  <p:slideViewPr>
    <p:cSldViewPr snapToGrid="0">
      <p:cViewPr varScale="1">
        <p:scale>
          <a:sx n="126" d="100"/>
          <a:sy n="126" d="100"/>
        </p:scale>
        <p:origin x="138" y="52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Jakob Bøe" userId="e7efc8d931b54c5b" providerId="LiveId" clId="{82641B42-12D1-47DA-BF66-2E88D7D7550E}"/>
    <pc:docChg chg="undo redo custSel modSld">
      <pc:chgData name="Hans Jakob Bøe" userId="e7efc8d931b54c5b" providerId="LiveId" clId="{82641B42-12D1-47DA-BF66-2E88D7D7550E}" dt="2021-09-30T12:13:20.479" v="144" actId="14100"/>
      <pc:docMkLst>
        <pc:docMk/>
      </pc:docMkLst>
      <pc:sldChg chg="addSp delSp modSp mod modAnim">
        <pc:chgData name="Hans Jakob Bøe" userId="e7efc8d931b54c5b" providerId="LiveId" clId="{82641B42-12D1-47DA-BF66-2E88D7D7550E}" dt="2021-09-29T10:34:40.881" v="122" actId="1076"/>
        <pc:sldMkLst>
          <pc:docMk/>
          <pc:sldMk cId="4056504079" sldId="286"/>
        </pc:sldMkLst>
        <pc:spChg chg="add mod">
          <ac:chgData name="Hans Jakob Bøe" userId="e7efc8d931b54c5b" providerId="LiveId" clId="{82641B42-12D1-47DA-BF66-2E88D7D7550E}" dt="2021-09-29T10:34:40.881" v="122" actId="1076"/>
          <ac:spMkLst>
            <pc:docMk/>
            <pc:sldMk cId="4056504079" sldId="286"/>
            <ac:spMk id="12" creationId="{0B922F4D-1793-453B-B6A6-24A762531C56}"/>
          </ac:spMkLst>
        </pc:spChg>
        <pc:picChg chg="add del mod">
          <ac:chgData name="Hans Jakob Bøe" userId="e7efc8d931b54c5b" providerId="LiveId" clId="{82641B42-12D1-47DA-BF66-2E88D7D7550E}" dt="2021-09-29T10:29:50.255" v="26" actId="478"/>
          <ac:picMkLst>
            <pc:docMk/>
            <pc:sldMk cId="4056504079" sldId="286"/>
            <ac:picMk id="3" creationId="{3F3C50F7-9428-4DF5-8B8E-B8059A41A00C}"/>
          </ac:picMkLst>
        </pc:picChg>
        <pc:picChg chg="add mod">
          <ac:chgData name="Hans Jakob Bøe" userId="e7efc8d931b54c5b" providerId="LiveId" clId="{82641B42-12D1-47DA-BF66-2E88D7D7550E}" dt="2021-09-29T10:32:59.275" v="56" actId="1076"/>
          <ac:picMkLst>
            <pc:docMk/>
            <pc:sldMk cId="4056504079" sldId="286"/>
            <ac:picMk id="6" creationId="{B0836C4F-B206-4470-848D-A34B66D5D798}"/>
          </ac:picMkLst>
        </pc:picChg>
        <pc:picChg chg="add mod">
          <ac:chgData name="Hans Jakob Bøe" userId="e7efc8d931b54c5b" providerId="LiveId" clId="{82641B42-12D1-47DA-BF66-2E88D7D7550E}" dt="2021-09-29T10:33:04.542" v="57" actId="1076"/>
          <ac:picMkLst>
            <pc:docMk/>
            <pc:sldMk cId="4056504079" sldId="286"/>
            <ac:picMk id="8" creationId="{812BC6AA-1F99-4A49-BE96-6313FC0AC2BF}"/>
          </ac:picMkLst>
        </pc:picChg>
        <pc:picChg chg="del">
          <ac:chgData name="Hans Jakob Bøe" userId="e7efc8d931b54c5b" providerId="LiveId" clId="{82641B42-12D1-47DA-BF66-2E88D7D7550E}" dt="2021-09-29T10:20:49.206" v="0" actId="478"/>
          <ac:picMkLst>
            <pc:docMk/>
            <pc:sldMk cId="4056504079" sldId="286"/>
            <ac:picMk id="9" creationId="{EC02AB76-8AA7-4F73-B98B-F110FA510F8B}"/>
          </ac:picMkLst>
        </pc:picChg>
        <pc:picChg chg="add mod">
          <ac:chgData name="Hans Jakob Bøe" userId="e7efc8d931b54c5b" providerId="LiveId" clId="{82641B42-12D1-47DA-BF66-2E88D7D7550E}" dt="2021-09-29T10:32:56.717" v="55" actId="1076"/>
          <ac:picMkLst>
            <pc:docMk/>
            <pc:sldMk cId="4056504079" sldId="286"/>
            <ac:picMk id="11" creationId="{0DD1CAAE-620B-4A4B-B61F-4FC5C82C4639}"/>
          </ac:picMkLst>
        </pc:picChg>
      </pc:sldChg>
      <pc:sldChg chg="addSp delSp modSp mod">
        <pc:chgData name="Hans Jakob Bøe" userId="e7efc8d931b54c5b" providerId="LiveId" clId="{82641B42-12D1-47DA-BF66-2E88D7D7550E}" dt="2021-09-30T12:11:55.032" v="143" actId="14100"/>
        <pc:sldMkLst>
          <pc:docMk/>
          <pc:sldMk cId="3398981514" sldId="288"/>
        </pc:sldMkLst>
        <pc:picChg chg="add del mod">
          <ac:chgData name="Hans Jakob Bøe" userId="e7efc8d931b54c5b" providerId="LiveId" clId="{82641B42-12D1-47DA-BF66-2E88D7D7550E}" dt="2021-09-30T12:05:23.862" v="134" actId="478"/>
          <ac:picMkLst>
            <pc:docMk/>
            <pc:sldMk cId="3398981514" sldId="288"/>
            <ac:picMk id="3" creationId="{D0C186C8-CDE7-4BA7-BB89-3B496784063F}"/>
          </ac:picMkLst>
        </pc:picChg>
        <pc:picChg chg="add del">
          <ac:chgData name="Hans Jakob Bøe" userId="e7efc8d931b54c5b" providerId="LiveId" clId="{82641B42-12D1-47DA-BF66-2E88D7D7550E}" dt="2021-09-30T12:05:25.399" v="135" actId="478"/>
          <ac:picMkLst>
            <pc:docMk/>
            <pc:sldMk cId="3398981514" sldId="288"/>
            <ac:picMk id="5" creationId="{750BA4D6-F198-4807-B2E5-AAEAC961CBC2}"/>
          </ac:picMkLst>
        </pc:picChg>
        <pc:picChg chg="add mod">
          <ac:chgData name="Hans Jakob Bøe" userId="e7efc8d931b54c5b" providerId="LiveId" clId="{82641B42-12D1-47DA-BF66-2E88D7D7550E}" dt="2021-09-30T12:11:55.032" v="143" actId="14100"/>
          <ac:picMkLst>
            <pc:docMk/>
            <pc:sldMk cId="3398981514" sldId="288"/>
            <ac:picMk id="7" creationId="{44CBF332-AF3A-4CF2-8744-C1DBF93EDC62}"/>
          </ac:picMkLst>
        </pc:picChg>
      </pc:sldChg>
      <pc:sldChg chg="modSp mod">
        <pc:chgData name="Hans Jakob Bøe" userId="e7efc8d931b54c5b" providerId="LiveId" clId="{82641B42-12D1-47DA-BF66-2E88D7D7550E}" dt="2021-09-29T12:03:12.429" v="132" actId="14100"/>
        <pc:sldMkLst>
          <pc:docMk/>
          <pc:sldMk cId="957231314" sldId="289"/>
        </pc:sldMkLst>
        <pc:spChg chg="mod">
          <ac:chgData name="Hans Jakob Bøe" userId="e7efc8d931b54c5b" providerId="LiveId" clId="{82641B42-12D1-47DA-BF66-2E88D7D7550E}" dt="2021-09-29T12:03:12.429" v="132" actId="14100"/>
          <ac:spMkLst>
            <pc:docMk/>
            <pc:sldMk cId="957231314" sldId="289"/>
            <ac:spMk id="11" creationId="{73E10205-CFF5-41A9-81A9-7D2F6BDE631C}"/>
          </ac:spMkLst>
        </pc:spChg>
      </pc:sldChg>
      <pc:sldChg chg="modSp mod">
        <pc:chgData name="Hans Jakob Bøe" userId="e7efc8d931b54c5b" providerId="LiveId" clId="{82641B42-12D1-47DA-BF66-2E88D7D7550E}" dt="2021-09-29T10:36:03.249" v="123" actId="1076"/>
        <pc:sldMkLst>
          <pc:docMk/>
          <pc:sldMk cId="1735111126" sldId="298"/>
        </pc:sldMkLst>
        <pc:spChg chg="mod">
          <ac:chgData name="Hans Jakob Bøe" userId="e7efc8d931b54c5b" providerId="LiveId" clId="{82641B42-12D1-47DA-BF66-2E88D7D7550E}" dt="2021-09-29T10:36:03.249" v="123" actId="1076"/>
          <ac:spMkLst>
            <pc:docMk/>
            <pc:sldMk cId="1735111126" sldId="298"/>
            <ac:spMk id="13" creationId="{07CB4BA2-6850-40E1-AE03-724CD1F65248}"/>
          </ac:spMkLst>
        </pc:spChg>
      </pc:sldChg>
      <pc:sldChg chg="modSp mod">
        <pc:chgData name="Hans Jakob Bøe" userId="e7efc8d931b54c5b" providerId="LiveId" clId="{82641B42-12D1-47DA-BF66-2E88D7D7550E}" dt="2021-09-30T12:13:20.479" v="144" actId="14100"/>
        <pc:sldMkLst>
          <pc:docMk/>
          <pc:sldMk cId="1421881743" sldId="303"/>
        </pc:sldMkLst>
        <pc:picChg chg="mod">
          <ac:chgData name="Hans Jakob Bøe" userId="e7efc8d931b54c5b" providerId="LiveId" clId="{82641B42-12D1-47DA-BF66-2E88D7D7550E}" dt="2021-09-30T12:13:20.479" v="144" actId="14100"/>
          <ac:picMkLst>
            <pc:docMk/>
            <pc:sldMk cId="1421881743" sldId="303"/>
            <ac:picMk id="3" creationId="{D1142A72-F367-4F03-B413-08094DB7091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535FC97-70EA-B84C-9CCC-228B20420085}" type="datetimeFigureOut">
              <a:rPr lang="nb-NO"/>
              <a:pPr>
                <a:defRPr/>
              </a:pPr>
              <a:t>05.10.2021</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9B3FCC5-DD96-3643-9EF5-0E12DF182D29}" type="slidenum">
              <a:rPr lang="nb-NO"/>
              <a:pPr>
                <a:defRPr/>
              </a:pPr>
              <a:t>‹#›</a:t>
            </a:fld>
            <a:endParaRPr lang="nb-NO"/>
          </a:p>
        </p:txBody>
      </p:sp>
    </p:spTree>
    <p:extLst>
      <p:ext uri="{BB962C8B-B14F-4D97-AF65-F5344CB8AC3E}">
        <p14:creationId xmlns:p14="http://schemas.microsoft.com/office/powerpoint/2010/main" val="290382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B5CB947-41A6-A94D-80EF-47AD980A54F4}" type="datetimeFigureOut">
              <a:rPr lang="nb-NO"/>
              <a:pPr>
                <a:defRPr/>
              </a:pPr>
              <a:t>05.10.2021</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6B74B50-57CA-1945-A4A9-F18B0F3A212E}" type="slidenum">
              <a:rPr lang="nb-NO"/>
              <a:pPr>
                <a:defRPr/>
              </a:pPr>
              <a:t>‹#›</a:t>
            </a:fld>
            <a:endParaRPr lang="nb-NO"/>
          </a:p>
        </p:txBody>
      </p:sp>
    </p:spTree>
    <p:extLst>
      <p:ext uri="{BB962C8B-B14F-4D97-AF65-F5344CB8AC3E}">
        <p14:creationId xmlns:p14="http://schemas.microsoft.com/office/powerpoint/2010/main" val="75666823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nb-NO" dirty="0"/>
              <a:t>Speaker: Tore</a:t>
            </a:r>
          </a:p>
          <a:p>
            <a:pPr marL="0" marR="0" lvl="0" indent="0" algn="l" defTabSz="457200" rtl="0" eaLnBrk="1" fontAlgn="base" latinLnBrk="0" hangingPunct="1">
              <a:lnSpc>
                <a:spcPct val="100000"/>
              </a:lnSpc>
              <a:spcBef>
                <a:spcPct val="30000"/>
              </a:spcBef>
              <a:spcAft>
                <a:spcPct val="0"/>
              </a:spcAft>
              <a:buClrTx/>
              <a:buSzTx/>
              <a:buFontTx/>
              <a:buNone/>
              <a:tabLst/>
              <a:defRPr/>
            </a:pPr>
            <a:r>
              <a:rPr lang="nb-NO" dirty="0"/>
              <a:t>(Introduksjon til de to neste </a:t>
            </a:r>
            <a:r>
              <a:rPr lang="nb-NO" dirty="0" err="1"/>
              <a:t>slidene</a:t>
            </a:r>
            <a:r>
              <a:rPr lang="nb-NO" dirty="0"/>
              <a:t>)</a:t>
            </a:r>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a:t>
            </a:fld>
            <a:endParaRPr lang="nb-NO"/>
          </a:p>
        </p:txBody>
      </p:sp>
    </p:spTree>
    <p:extLst>
      <p:ext uri="{BB962C8B-B14F-4D97-AF65-F5344CB8AC3E}">
        <p14:creationId xmlns:p14="http://schemas.microsoft.com/office/powerpoint/2010/main" val="269658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11</a:t>
            </a:fld>
            <a:endParaRPr lang="nb-NO"/>
          </a:p>
        </p:txBody>
      </p:sp>
    </p:spTree>
    <p:extLst>
      <p:ext uri="{BB962C8B-B14F-4D97-AF65-F5344CB8AC3E}">
        <p14:creationId xmlns:p14="http://schemas.microsoft.com/office/powerpoint/2010/main" val="58680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12</a:t>
            </a:fld>
            <a:endParaRPr lang="nb-NO"/>
          </a:p>
        </p:txBody>
      </p:sp>
    </p:spTree>
    <p:extLst>
      <p:ext uri="{BB962C8B-B14F-4D97-AF65-F5344CB8AC3E}">
        <p14:creationId xmlns:p14="http://schemas.microsoft.com/office/powerpoint/2010/main" val="86710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13</a:t>
            </a:fld>
            <a:endParaRPr lang="nb-NO"/>
          </a:p>
        </p:txBody>
      </p:sp>
    </p:spTree>
    <p:extLst>
      <p:ext uri="{BB962C8B-B14F-4D97-AF65-F5344CB8AC3E}">
        <p14:creationId xmlns:p14="http://schemas.microsoft.com/office/powerpoint/2010/main" val="180764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15</a:t>
            </a:fld>
            <a:endParaRPr lang="nb-NO"/>
          </a:p>
        </p:txBody>
      </p:sp>
    </p:spTree>
    <p:extLst>
      <p:ext uri="{BB962C8B-B14F-4D97-AF65-F5344CB8AC3E}">
        <p14:creationId xmlns:p14="http://schemas.microsoft.com/office/powerpoint/2010/main" val="384460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16</a:t>
            </a:fld>
            <a:endParaRPr lang="nb-NO"/>
          </a:p>
        </p:txBody>
      </p:sp>
    </p:spTree>
    <p:extLst>
      <p:ext uri="{BB962C8B-B14F-4D97-AF65-F5344CB8AC3E}">
        <p14:creationId xmlns:p14="http://schemas.microsoft.com/office/powerpoint/2010/main" val="2304627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17</a:t>
            </a:fld>
            <a:endParaRPr lang="nb-NO"/>
          </a:p>
        </p:txBody>
      </p:sp>
    </p:spTree>
    <p:extLst>
      <p:ext uri="{BB962C8B-B14F-4D97-AF65-F5344CB8AC3E}">
        <p14:creationId xmlns:p14="http://schemas.microsoft.com/office/powerpoint/2010/main" val="140394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18</a:t>
            </a:fld>
            <a:endParaRPr lang="nb-NO"/>
          </a:p>
        </p:txBody>
      </p:sp>
    </p:spTree>
    <p:extLst>
      <p:ext uri="{BB962C8B-B14F-4D97-AF65-F5344CB8AC3E}">
        <p14:creationId xmlns:p14="http://schemas.microsoft.com/office/powerpoint/2010/main" val="299630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19</a:t>
            </a:fld>
            <a:endParaRPr lang="nb-NO"/>
          </a:p>
        </p:txBody>
      </p:sp>
    </p:spTree>
    <p:extLst>
      <p:ext uri="{BB962C8B-B14F-4D97-AF65-F5344CB8AC3E}">
        <p14:creationId xmlns:p14="http://schemas.microsoft.com/office/powerpoint/2010/main" val="243107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20</a:t>
            </a:fld>
            <a:endParaRPr lang="nb-NO"/>
          </a:p>
        </p:txBody>
      </p:sp>
    </p:spTree>
    <p:extLst>
      <p:ext uri="{BB962C8B-B14F-4D97-AF65-F5344CB8AC3E}">
        <p14:creationId xmlns:p14="http://schemas.microsoft.com/office/powerpoint/2010/main" val="1996434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21</a:t>
            </a:fld>
            <a:endParaRPr lang="nb-NO"/>
          </a:p>
        </p:txBody>
      </p:sp>
    </p:spTree>
    <p:extLst>
      <p:ext uri="{BB962C8B-B14F-4D97-AF65-F5344CB8AC3E}">
        <p14:creationId xmlns:p14="http://schemas.microsoft.com/office/powerpoint/2010/main" val="70771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a:t>
            </a:fld>
            <a:endParaRPr lang="nb-NO"/>
          </a:p>
        </p:txBody>
      </p:sp>
    </p:spTree>
    <p:extLst>
      <p:ext uri="{BB962C8B-B14F-4D97-AF65-F5344CB8AC3E}">
        <p14:creationId xmlns:p14="http://schemas.microsoft.com/office/powerpoint/2010/main" val="3185327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22</a:t>
            </a:fld>
            <a:endParaRPr lang="nb-NO"/>
          </a:p>
        </p:txBody>
      </p:sp>
    </p:spTree>
    <p:extLst>
      <p:ext uri="{BB962C8B-B14F-4D97-AF65-F5344CB8AC3E}">
        <p14:creationId xmlns:p14="http://schemas.microsoft.com/office/powerpoint/2010/main" val="3215867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23</a:t>
            </a:fld>
            <a:endParaRPr lang="nb-NO"/>
          </a:p>
        </p:txBody>
      </p:sp>
    </p:spTree>
    <p:extLst>
      <p:ext uri="{BB962C8B-B14F-4D97-AF65-F5344CB8AC3E}">
        <p14:creationId xmlns:p14="http://schemas.microsoft.com/office/powerpoint/2010/main" val="111267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24</a:t>
            </a:fld>
            <a:endParaRPr lang="nb-NO"/>
          </a:p>
        </p:txBody>
      </p:sp>
    </p:spTree>
    <p:extLst>
      <p:ext uri="{BB962C8B-B14F-4D97-AF65-F5344CB8AC3E}">
        <p14:creationId xmlns:p14="http://schemas.microsoft.com/office/powerpoint/2010/main" val="1930817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25</a:t>
            </a:fld>
            <a:endParaRPr lang="nb-NO"/>
          </a:p>
        </p:txBody>
      </p:sp>
    </p:spTree>
    <p:extLst>
      <p:ext uri="{BB962C8B-B14F-4D97-AF65-F5344CB8AC3E}">
        <p14:creationId xmlns:p14="http://schemas.microsoft.com/office/powerpoint/2010/main" val="102546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26</a:t>
            </a:fld>
            <a:endParaRPr lang="nb-NO"/>
          </a:p>
        </p:txBody>
      </p:sp>
    </p:spTree>
    <p:extLst>
      <p:ext uri="{BB962C8B-B14F-4D97-AF65-F5344CB8AC3E}">
        <p14:creationId xmlns:p14="http://schemas.microsoft.com/office/powerpoint/2010/main" val="290253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3</a:t>
            </a:fld>
            <a:endParaRPr lang="nb-NO"/>
          </a:p>
        </p:txBody>
      </p:sp>
    </p:spTree>
    <p:extLst>
      <p:ext uri="{BB962C8B-B14F-4D97-AF65-F5344CB8AC3E}">
        <p14:creationId xmlns:p14="http://schemas.microsoft.com/office/powerpoint/2010/main" val="361961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4</a:t>
            </a:fld>
            <a:endParaRPr lang="nb-NO"/>
          </a:p>
        </p:txBody>
      </p:sp>
    </p:spTree>
    <p:extLst>
      <p:ext uri="{BB962C8B-B14F-4D97-AF65-F5344CB8AC3E}">
        <p14:creationId xmlns:p14="http://schemas.microsoft.com/office/powerpoint/2010/main" val="30036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5</a:t>
            </a:fld>
            <a:endParaRPr lang="nb-NO"/>
          </a:p>
        </p:txBody>
      </p:sp>
    </p:spTree>
    <p:extLst>
      <p:ext uri="{BB962C8B-B14F-4D97-AF65-F5344CB8AC3E}">
        <p14:creationId xmlns:p14="http://schemas.microsoft.com/office/powerpoint/2010/main" val="288838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6</a:t>
            </a:fld>
            <a:endParaRPr lang="nb-NO"/>
          </a:p>
        </p:txBody>
      </p:sp>
    </p:spTree>
    <p:extLst>
      <p:ext uri="{BB962C8B-B14F-4D97-AF65-F5344CB8AC3E}">
        <p14:creationId xmlns:p14="http://schemas.microsoft.com/office/powerpoint/2010/main" val="101456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7</a:t>
            </a:fld>
            <a:endParaRPr lang="nb-NO"/>
          </a:p>
        </p:txBody>
      </p:sp>
    </p:spTree>
    <p:extLst>
      <p:ext uri="{BB962C8B-B14F-4D97-AF65-F5344CB8AC3E}">
        <p14:creationId xmlns:p14="http://schemas.microsoft.com/office/powerpoint/2010/main" val="363662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8</a:t>
            </a:fld>
            <a:endParaRPr lang="nb-NO"/>
          </a:p>
        </p:txBody>
      </p:sp>
    </p:spTree>
    <p:extLst>
      <p:ext uri="{BB962C8B-B14F-4D97-AF65-F5344CB8AC3E}">
        <p14:creationId xmlns:p14="http://schemas.microsoft.com/office/powerpoint/2010/main" val="38099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9</a:t>
            </a:fld>
            <a:endParaRPr lang="nb-NO"/>
          </a:p>
        </p:txBody>
      </p:sp>
    </p:spTree>
    <p:extLst>
      <p:ext uri="{BB962C8B-B14F-4D97-AF65-F5344CB8AC3E}">
        <p14:creationId xmlns:p14="http://schemas.microsoft.com/office/powerpoint/2010/main" val="3815308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11" name="Bilde 10" descr="Forsvaret_navn_so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598" y="4796171"/>
            <a:ext cx="591353" cy="76559"/>
          </a:xfrm>
          <a:prstGeom prst="rect">
            <a:avLst/>
          </a:prstGeom>
        </p:spPr>
      </p:pic>
      <p:cxnSp>
        <p:nvCxnSpPr>
          <p:cNvPr id="6" name="Rett linje 5"/>
          <p:cNvCxnSpPr/>
          <p:nvPr/>
        </p:nvCxnSpPr>
        <p:spPr>
          <a:xfrm>
            <a:off x="1995488" y="2982913"/>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5" descr="Forsvaret_logo_midtstilt_cmyk_sort.eps"/>
          <p:cNvPicPr>
            <a:picLocks noChangeAspect="1"/>
          </p:cNvPicPr>
          <p:nvPr/>
        </p:nvPicPr>
        <p:blipFill>
          <a:blip r:embed="rId3">
            <a:extLst>
              <a:ext uri="{28A0092B-C50C-407E-A947-70E740481C1C}">
                <a14:useLocalDpi xmlns:a14="http://schemas.microsoft.com/office/drawing/2010/main" val="0"/>
              </a:ext>
            </a:extLst>
          </a:blip>
          <a:srcRect l="17599" r="22554" b="23276"/>
          <a:stretch>
            <a:fillRect/>
          </a:stretch>
        </p:blipFill>
        <p:spPr bwMode="auto">
          <a:xfrm>
            <a:off x="1985963"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ittel 1"/>
          <p:cNvSpPr>
            <a:spLocks noGrp="1"/>
          </p:cNvSpPr>
          <p:nvPr>
            <p:ph type="ctrTitle"/>
          </p:nvPr>
        </p:nvSpPr>
        <p:spPr>
          <a:xfrm>
            <a:off x="382590" y="2080834"/>
            <a:ext cx="3777443" cy="798008"/>
          </a:xfrm>
          <a:prstGeom prst="rect">
            <a:avLst/>
          </a:prstGeom>
        </p:spPr>
        <p:txBody>
          <a:bodyPr anchor="b">
            <a:noAutofit/>
          </a:bodyPr>
          <a:lstStyle>
            <a:lvl1pPr algn="ctr">
              <a:defRPr sz="2200" spc="0" baseline="0">
                <a:solidFill>
                  <a:srgbClr val="191919"/>
                </a:solidFill>
                <a:latin typeface="Cambria"/>
                <a:cs typeface="Cambria"/>
              </a:defRPr>
            </a:lvl1pPr>
          </a:lstStyle>
          <a:p>
            <a:r>
              <a:rPr lang="nb-NO"/>
              <a:t>Klikk for å redigere tittelstil</a:t>
            </a:r>
            <a:endParaRPr lang="nb-NO" dirty="0"/>
          </a:p>
        </p:txBody>
      </p:sp>
      <p:sp>
        <p:nvSpPr>
          <p:cNvPr id="71" name="Undertittel 2"/>
          <p:cNvSpPr>
            <a:spLocks noGrp="1"/>
          </p:cNvSpPr>
          <p:nvPr>
            <p:ph type="subTitle" idx="1"/>
          </p:nvPr>
        </p:nvSpPr>
        <p:spPr>
          <a:xfrm>
            <a:off x="382589" y="3053056"/>
            <a:ext cx="3777445" cy="693530"/>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5"/>
          </p:nvPr>
        </p:nvSpPr>
        <p:spPr>
          <a:xfrm>
            <a:off x="381000" y="4144963"/>
            <a:ext cx="3787775"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E0B27D4B-E656-9743-B7A2-43732C218AD4}" type="datetime3">
              <a:rPr lang="en-US" smtClean="0"/>
              <a:t>5 October 2021</a:t>
            </a:fld>
            <a:endParaRPr lang="nb-NO" dirty="0"/>
          </a:p>
        </p:txBody>
      </p:sp>
      <p:sp>
        <p:nvSpPr>
          <p:cNvPr id="10" name="Plassholder for bunntekst 4"/>
          <p:cNvSpPr>
            <a:spLocks noGrp="1"/>
          </p:cNvSpPr>
          <p:nvPr>
            <p:ph type="ftr" sz="quarter" idx="16"/>
          </p:nvPr>
        </p:nvSpPr>
        <p:spPr>
          <a:xfrm>
            <a:off x="381000" y="3973513"/>
            <a:ext cx="3787775"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
        <p:nvSpPr>
          <p:cNvPr id="15" name="Plassholder for bilde 3"/>
          <p:cNvSpPr>
            <a:spLocks noGrp="1"/>
          </p:cNvSpPr>
          <p:nvPr>
            <p:ph type="pic" sz="quarter" idx="17"/>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195130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uten bilde - en kolonne">
    <p:spTree>
      <p:nvGrpSpPr>
        <p:cNvPr id="1" name=""/>
        <p:cNvGrpSpPr/>
        <p:nvPr/>
      </p:nvGrpSpPr>
      <p:grpSpPr>
        <a:xfrm>
          <a:off x="0" y="0"/>
          <a:ext cx="0" cy="0"/>
          <a:chOff x="0" y="0"/>
          <a:chExt cx="0" cy="0"/>
        </a:xfrm>
      </p:grpSpPr>
      <p:cxnSp>
        <p:nvCxnSpPr>
          <p:cNvPr id="4" name="Rett linje 3"/>
          <p:cNvCxnSpPr/>
          <p:nvPr/>
        </p:nvCxnSpPr>
        <p:spPr>
          <a:xfrm>
            <a:off x="4271963" y="1223184"/>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5"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ssholder for innhold 5"/>
          <p:cNvSpPr>
            <a:spLocks noGrp="1"/>
          </p:cNvSpPr>
          <p:nvPr>
            <p:ph sz="quarter" idx="10"/>
          </p:nvPr>
        </p:nvSpPr>
        <p:spPr>
          <a:xfrm>
            <a:off x="1910292" y="1276046"/>
            <a:ext cx="5312834" cy="3417662"/>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1911349" y="546551"/>
            <a:ext cx="5313364" cy="589644"/>
          </a:xfrm>
          <a:prstGeom prst="rect">
            <a:avLst/>
          </a:prstGeom>
        </p:spPr>
        <p:txBody>
          <a:bodyPr vert="horz" anchor="b"/>
          <a:lstStyle>
            <a:lvl1pPr algn="ctr">
              <a:defRPr sz="2000" i="1" spc="0" baseline="0">
                <a:solidFill>
                  <a:srgbClr val="191919"/>
                </a:solidFill>
                <a:latin typeface="Cambria"/>
                <a:cs typeface="Cambria"/>
              </a:defRPr>
            </a:lvl1pPr>
          </a:lstStyle>
          <a:p>
            <a:r>
              <a:rPr lang="nb-NO"/>
              <a:t>Klikk for å redigere tittelstil</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536EA06A-A81D-D240-BE44-32EBD05E99CD}" type="datetime3">
              <a:rPr lang="en-US" smtClean="0"/>
              <a:t>5 October 2021</a:t>
            </a:fld>
            <a:endParaRPr lang="nb-NO" dirty="0"/>
          </a:p>
        </p:txBody>
      </p:sp>
    </p:spTree>
    <p:extLst>
      <p:ext uri="{BB962C8B-B14F-4D97-AF65-F5344CB8AC3E}">
        <p14:creationId xmlns:p14="http://schemas.microsoft.com/office/powerpoint/2010/main" val="74925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fullskjerm">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92075" y="95250"/>
            <a:ext cx="8959850" cy="4953000"/>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
        <p:nvSpPr>
          <p:cNvPr id="3" name="Plassholder for dato 3"/>
          <p:cNvSpPr>
            <a:spLocks noGrp="1"/>
          </p:cNvSpPr>
          <p:nvPr>
            <p:ph type="dt" sz="half" idx="14"/>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918C3D43-121D-4B45-BB0A-5BCA39004A0A}" type="datetime3">
              <a:rPr lang="en-US" smtClean="0"/>
              <a:t>5 October 2021</a:t>
            </a:fld>
            <a:endParaRPr lang="nb-NO" dirty="0"/>
          </a:p>
        </p:txBody>
      </p:sp>
      <p:sp>
        <p:nvSpPr>
          <p:cNvPr id="4" name="Plassholder for bunntekst 4"/>
          <p:cNvSpPr>
            <a:spLocks noGrp="1"/>
          </p:cNvSpPr>
          <p:nvPr>
            <p:ph type="ftr" sz="quarter" idx="15"/>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239903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92076" y="95250"/>
            <a:ext cx="4435108" cy="4953000"/>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
        <p:nvSpPr>
          <p:cNvPr id="3" name="Plassholder for dato 3"/>
          <p:cNvSpPr>
            <a:spLocks noGrp="1"/>
          </p:cNvSpPr>
          <p:nvPr>
            <p:ph type="dt" sz="half" idx="14"/>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8B138732-E9EC-9343-A0B8-6E1EE7BB2B88}" type="datetime3">
              <a:rPr lang="en-US" smtClean="0"/>
              <a:t>5 October 2021</a:t>
            </a:fld>
            <a:endParaRPr lang="nb-NO" dirty="0"/>
          </a:p>
        </p:txBody>
      </p:sp>
      <p:sp>
        <p:nvSpPr>
          <p:cNvPr id="4" name="Plassholder for bunntekst 4"/>
          <p:cNvSpPr>
            <a:spLocks noGrp="1"/>
          </p:cNvSpPr>
          <p:nvPr>
            <p:ph type="ftr" sz="quarter" idx="15"/>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
        <p:nvSpPr>
          <p:cNvPr id="8" name="Plassholder for bilde 5"/>
          <p:cNvSpPr>
            <a:spLocks noGrp="1"/>
          </p:cNvSpPr>
          <p:nvPr>
            <p:ph type="pic" sz="quarter" idx="16"/>
          </p:nvPr>
        </p:nvSpPr>
        <p:spPr>
          <a:xfrm>
            <a:off x="4619260" y="95250"/>
            <a:ext cx="4435108" cy="4953000"/>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274677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3" name="Plassholder for dato 3"/>
          <p:cNvSpPr>
            <a:spLocks noGrp="1"/>
          </p:cNvSpPr>
          <p:nvPr>
            <p:ph type="dt" sz="half" idx="14"/>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5927FE7-3007-6C48-83A8-764029389804}" type="datetime3">
              <a:rPr lang="en-US" smtClean="0"/>
              <a:t>5 October 2021</a:t>
            </a:fld>
            <a:endParaRPr lang="nb-NO" dirty="0"/>
          </a:p>
        </p:txBody>
      </p:sp>
      <p:sp>
        <p:nvSpPr>
          <p:cNvPr id="4" name="Plassholder for bunntekst 4"/>
          <p:cNvSpPr>
            <a:spLocks noGrp="1"/>
          </p:cNvSpPr>
          <p:nvPr>
            <p:ph type="ftr" sz="quarter" idx="15"/>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dirty="0"/>
          </a:p>
        </p:txBody>
      </p:sp>
      <p:sp>
        <p:nvSpPr>
          <p:cNvPr id="15" name="Plassholder for bilde 5"/>
          <p:cNvSpPr>
            <a:spLocks noGrp="1"/>
          </p:cNvSpPr>
          <p:nvPr>
            <p:ph type="pic" sz="quarter" idx="13"/>
          </p:nvPr>
        </p:nvSpPr>
        <p:spPr>
          <a:xfrm>
            <a:off x="92076" y="95250"/>
            <a:ext cx="4435108" cy="2431382"/>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
        <p:nvSpPr>
          <p:cNvPr id="16" name="Plassholder for bilde 5"/>
          <p:cNvSpPr>
            <a:spLocks noGrp="1"/>
          </p:cNvSpPr>
          <p:nvPr>
            <p:ph type="pic" sz="quarter" idx="16"/>
          </p:nvPr>
        </p:nvSpPr>
        <p:spPr>
          <a:xfrm>
            <a:off x="4619260" y="95250"/>
            <a:ext cx="4435108" cy="2431382"/>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
        <p:nvSpPr>
          <p:cNvPr id="19" name="Plassholder for bilde 5"/>
          <p:cNvSpPr>
            <a:spLocks noGrp="1"/>
          </p:cNvSpPr>
          <p:nvPr>
            <p:ph type="pic" sz="quarter" idx="21"/>
          </p:nvPr>
        </p:nvSpPr>
        <p:spPr>
          <a:xfrm>
            <a:off x="92076" y="2621882"/>
            <a:ext cx="4435108" cy="2431382"/>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
        <p:nvSpPr>
          <p:cNvPr id="20" name="Plassholder for bilde 5"/>
          <p:cNvSpPr>
            <a:spLocks noGrp="1"/>
          </p:cNvSpPr>
          <p:nvPr>
            <p:ph type="pic" sz="quarter" idx="22"/>
          </p:nvPr>
        </p:nvSpPr>
        <p:spPr>
          <a:xfrm>
            <a:off x="4619260" y="2621882"/>
            <a:ext cx="4435108" cy="2431382"/>
          </a:xfrm>
          <a:prstGeom prst="rect">
            <a:avLst/>
          </a:prstGeom>
        </p:spPr>
        <p:txBody>
          <a:bodyPr vert="horz"/>
          <a:lstStyle>
            <a:lvl1pPr marL="0" indent="0" algn="ctr">
              <a:buNone/>
              <a:defRPr>
                <a:solidFill>
                  <a:srgbClr val="8C8C8C"/>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332900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k/graf">
    <p:spTree>
      <p:nvGrpSpPr>
        <p:cNvPr id="1" name=""/>
        <p:cNvGrpSpPr/>
        <p:nvPr/>
      </p:nvGrpSpPr>
      <p:grpSpPr>
        <a:xfrm>
          <a:off x="0" y="0"/>
          <a:ext cx="0" cy="0"/>
          <a:chOff x="0" y="0"/>
          <a:chExt cx="0" cy="0"/>
        </a:xfrm>
      </p:grpSpPr>
      <p:sp>
        <p:nvSpPr>
          <p:cNvPr id="3" name="Plassholder for innhold 2"/>
          <p:cNvSpPr>
            <a:spLocks noGrp="1"/>
          </p:cNvSpPr>
          <p:nvPr>
            <p:ph sz="quarter" idx="11"/>
          </p:nvPr>
        </p:nvSpPr>
        <p:spPr>
          <a:xfrm>
            <a:off x="467178" y="465585"/>
            <a:ext cx="8209644" cy="4212332"/>
          </a:xfrm>
          <a:prstGeom prst="rect">
            <a:avLst/>
          </a:prstGeom>
        </p:spPr>
        <p:txBody>
          <a:bodyPr vert="horz"/>
          <a:lstStyle>
            <a:lvl1pPr marL="0" indent="0" algn="ctr">
              <a:buNone/>
              <a:defRPr sz="1600" baseline="0">
                <a:solidFill>
                  <a:srgbClr val="313131"/>
                </a:solidFill>
              </a:defRPr>
            </a:lvl1pPr>
          </a:lstStyle>
          <a:p>
            <a:pPr lvl="0"/>
            <a:r>
              <a:rPr lang="nb-NO"/>
              <a:t>Klikk for å redigere tekststiler i malen</a:t>
            </a:r>
          </a:p>
        </p:txBody>
      </p:sp>
      <p:sp>
        <p:nvSpPr>
          <p:cNvPr id="4" name="Plassholder for dato 3"/>
          <p:cNvSpPr>
            <a:spLocks noGrp="1"/>
          </p:cNvSpPr>
          <p:nvPr>
            <p:ph type="dt" sz="half" idx="12"/>
          </p:nvPr>
        </p:nvSpPr>
        <p:spPr>
          <a:xfrm>
            <a:off x="2852738" y="5475288"/>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00AA3AF8-5934-764E-8DD4-3CAB55D8A694}" type="datetime3">
              <a:rPr lang="en-US" smtClean="0"/>
              <a:t>5 October 2021</a:t>
            </a:fld>
            <a:endParaRPr lang="nb-NO" dirty="0"/>
          </a:p>
        </p:txBody>
      </p:sp>
      <p:sp>
        <p:nvSpPr>
          <p:cNvPr id="5" name="Plassholder for bunntekst 4"/>
          <p:cNvSpPr>
            <a:spLocks noGrp="1"/>
          </p:cNvSpPr>
          <p:nvPr>
            <p:ph type="ftr" sz="quarter" idx="13"/>
          </p:nvPr>
        </p:nvSpPr>
        <p:spPr>
          <a:xfrm>
            <a:off x="2852738" y="5302250"/>
            <a:ext cx="3787775" cy="233363"/>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401385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uten bilde">
    <p:spTree>
      <p:nvGrpSpPr>
        <p:cNvPr id="1" name=""/>
        <p:cNvGrpSpPr/>
        <p:nvPr/>
      </p:nvGrpSpPr>
      <p:grpSpPr>
        <a:xfrm>
          <a:off x="0" y="0"/>
          <a:ext cx="0" cy="0"/>
          <a:chOff x="0" y="0"/>
          <a:chExt cx="0" cy="0"/>
        </a:xfrm>
      </p:grpSpPr>
      <p:pic>
        <p:nvPicPr>
          <p:cNvPr id="10" name="Bilde 9" descr="Forsvaret_navn_so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6324" y="4796171"/>
            <a:ext cx="591353" cy="76559"/>
          </a:xfrm>
          <a:prstGeom prst="rect">
            <a:avLst/>
          </a:prstGeom>
        </p:spPr>
      </p:pic>
      <p:cxnSp>
        <p:nvCxnSpPr>
          <p:cNvPr id="5" name="Rett linje 4"/>
          <p:cNvCxnSpPr/>
          <p:nvPr/>
        </p:nvCxnSpPr>
        <p:spPr>
          <a:xfrm>
            <a:off x="4271963" y="2982913"/>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6" name="Bilde 4" descr="Forsvaret_logo_midtstilt_cmyk_sort.eps"/>
          <p:cNvPicPr>
            <a:picLocks noChangeAspect="1"/>
          </p:cNvPicPr>
          <p:nvPr/>
        </p:nvPicPr>
        <p:blipFill>
          <a:blip r:embed="rId3">
            <a:extLst>
              <a:ext uri="{28A0092B-C50C-407E-A947-70E740481C1C}">
                <a14:useLocalDpi xmlns:a14="http://schemas.microsoft.com/office/drawing/2010/main" val="0"/>
              </a:ext>
            </a:extLst>
          </a:blip>
          <a:srcRect l="17599" r="22554" b="23276"/>
          <a:stretch>
            <a:fillRect/>
          </a:stretch>
        </p:blipFill>
        <p:spPr bwMode="auto">
          <a:xfrm>
            <a:off x="4267200" y="349250"/>
            <a:ext cx="609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1"/>
          <p:cNvSpPr>
            <a:spLocks noGrp="1"/>
          </p:cNvSpPr>
          <p:nvPr>
            <p:ph type="ctrTitle"/>
          </p:nvPr>
        </p:nvSpPr>
        <p:spPr>
          <a:xfrm>
            <a:off x="2687638" y="2080834"/>
            <a:ext cx="3768724" cy="798008"/>
          </a:xfrm>
          <a:prstGeom prst="rect">
            <a:avLst/>
          </a:prstGeom>
        </p:spPr>
        <p:txBody>
          <a:bodyPr anchor="b">
            <a:noAutofit/>
          </a:bodyPr>
          <a:lstStyle>
            <a:lvl1pPr algn="ctr">
              <a:defRPr sz="2200" spc="0">
                <a:solidFill>
                  <a:srgbClr val="191919"/>
                </a:solidFill>
                <a:latin typeface="Cambria"/>
                <a:cs typeface="Cambria"/>
              </a:defRPr>
            </a:lvl1pPr>
          </a:lstStyle>
          <a:p>
            <a:r>
              <a:rPr lang="nb-NO"/>
              <a:t>Klikk for å redigere tittelstil</a:t>
            </a:r>
            <a:endParaRPr lang="nb-NO" dirty="0"/>
          </a:p>
        </p:txBody>
      </p:sp>
      <p:sp>
        <p:nvSpPr>
          <p:cNvPr id="13" name="Undertittel 2"/>
          <p:cNvSpPr>
            <a:spLocks noGrp="1"/>
          </p:cNvSpPr>
          <p:nvPr>
            <p:ph type="subTitle" idx="1"/>
          </p:nvPr>
        </p:nvSpPr>
        <p:spPr>
          <a:xfrm>
            <a:off x="2687637" y="3053056"/>
            <a:ext cx="3768726" cy="693530"/>
          </a:xfrm>
          <a:prstGeom prst="rect">
            <a:avLst/>
          </a:prstGeom>
        </p:spPr>
        <p:txBody>
          <a:bodyPr anchor="t">
            <a:normAutofit/>
          </a:bodyPr>
          <a:lstStyle>
            <a:lvl1pPr marL="0" indent="0" algn="ctr">
              <a:buNone/>
              <a:defRPr sz="1600" b="0" i="1">
                <a:solidFill>
                  <a:schemeClr val="tx1">
                    <a:lumMod val="65000"/>
                    <a:lumOff val="3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8" name="Plassholder for dato 3"/>
          <p:cNvSpPr>
            <a:spLocks noGrp="1"/>
          </p:cNvSpPr>
          <p:nvPr>
            <p:ph type="dt" sz="half" idx="10"/>
          </p:nvPr>
        </p:nvSpPr>
        <p:spPr>
          <a:xfrm>
            <a:off x="2682875" y="4144963"/>
            <a:ext cx="3778250"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144DA534-4A31-B94E-B17F-1F08892AE267}" type="datetime3">
              <a:rPr lang="en-US" smtClean="0"/>
              <a:t>5 October 2021</a:t>
            </a:fld>
            <a:endParaRPr lang="nb-NO" dirty="0"/>
          </a:p>
        </p:txBody>
      </p:sp>
      <p:sp>
        <p:nvSpPr>
          <p:cNvPr id="9" name="Plassholder for bunntekst 4"/>
          <p:cNvSpPr>
            <a:spLocks noGrp="1"/>
          </p:cNvSpPr>
          <p:nvPr>
            <p:ph type="ftr" sz="quarter" idx="11"/>
          </p:nvPr>
        </p:nvSpPr>
        <p:spPr>
          <a:xfrm>
            <a:off x="2682875" y="3973513"/>
            <a:ext cx="3778250"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427022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 egen heraldikk">
    <p:spTree>
      <p:nvGrpSpPr>
        <p:cNvPr id="1" name=""/>
        <p:cNvGrpSpPr/>
        <p:nvPr/>
      </p:nvGrpSpPr>
      <p:grpSpPr>
        <a:xfrm>
          <a:off x="0" y="0"/>
          <a:ext cx="0" cy="0"/>
          <a:chOff x="0" y="0"/>
          <a:chExt cx="0" cy="0"/>
        </a:xfrm>
      </p:grpSpPr>
      <p:cxnSp>
        <p:nvCxnSpPr>
          <p:cNvPr id="6" name="Rett linje 5"/>
          <p:cNvCxnSpPr/>
          <p:nvPr/>
        </p:nvCxnSpPr>
        <p:spPr>
          <a:xfrm>
            <a:off x="1995488" y="2982913"/>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70" name="Tittel 1"/>
          <p:cNvSpPr>
            <a:spLocks noGrp="1"/>
          </p:cNvSpPr>
          <p:nvPr>
            <p:ph type="ctrTitle"/>
          </p:nvPr>
        </p:nvSpPr>
        <p:spPr>
          <a:xfrm>
            <a:off x="382590" y="2080834"/>
            <a:ext cx="3777443" cy="798008"/>
          </a:xfrm>
          <a:prstGeom prst="rect">
            <a:avLst/>
          </a:prstGeom>
        </p:spPr>
        <p:txBody>
          <a:bodyPr anchor="b">
            <a:noAutofit/>
          </a:bodyPr>
          <a:lstStyle>
            <a:lvl1pPr algn="ctr">
              <a:defRPr sz="2200" spc="0" baseline="0">
                <a:solidFill>
                  <a:srgbClr val="191919"/>
                </a:solidFill>
                <a:latin typeface="Cambria"/>
                <a:cs typeface="Cambria"/>
              </a:defRPr>
            </a:lvl1pPr>
          </a:lstStyle>
          <a:p>
            <a:r>
              <a:rPr lang="nb-NO"/>
              <a:t>Klikk for å redigere tittelstil</a:t>
            </a:r>
            <a:endParaRPr lang="nb-NO" dirty="0"/>
          </a:p>
        </p:txBody>
      </p:sp>
      <p:sp>
        <p:nvSpPr>
          <p:cNvPr id="71" name="Undertittel 2"/>
          <p:cNvSpPr>
            <a:spLocks noGrp="1"/>
          </p:cNvSpPr>
          <p:nvPr>
            <p:ph type="subTitle" idx="1"/>
          </p:nvPr>
        </p:nvSpPr>
        <p:spPr>
          <a:xfrm>
            <a:off x="382589" y="3053056"/>
            <a:ext cx="3777445" cy="693530"/>
          </a:xfrm>
          <a:prstGeom prst="rect">
            <a:avLst/>
          </a:prstGeom>
        </p:spPr>
        <p:txBody>
          <a:bodyPr anchor="t">
            <a:normAutofit/>
          </a:bodyPr>
          <a:lstStyle>
            <a:lvl1pPr marL="0" indent="0" algn="ctr">
              <a:buNone/>
              <a:defRPr sz="1600" b="0" i="1">
                <a:solidFill>
                  <a:schemeClr val="bg1">
                    <a:lumMod val="50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bilde 2"/>
          <p:cNvSpPr>
            <a:spLocks noGrp="1"/>
          </p:cNvSpPr>
          <p:nvPr>
            <p:ph type="pic" sz="quarter" idx="14"/>
          </p:nvPr>
        </p:nvSpPr>
        <p:spPr>
          <a:xfrm>
            <a:off x="1928362" y="294597"/>
            <a:ext cx="738187" cy="880154"/>
          </a:xfrm>
          <a:prstGeom prst="rect">
            <a:avLst/>
          </a:prstGeom>
        </p:spPr>
        <p:txBody>
          <a:bodyPr vert="horz"/>
          <a:lstStyle>
            <a:lvl1pPr marL="0" indent="0" algn="ctr">
              <a:buNone/>
              <a:defRPr sz="800" baseline="0"/>
            </a:lvl1pPr>
          </a:lstStyle>
          <a:p>
            <a:pPr lvl="0"/>
            <a:r>
              <a:rPr lang="nb-NO" noProof="0"/>
              <a:t>Klikk på ikonet for å legge til et bilde</a:t>
            </a:r>
            <a:endParaRPr lang="nb-NO" noProof="0" dirty="0"/>
          </a:p>
        </p:txBody>
      </p:sp>
      <p:sp>
        <p:nvSpPr>
          <p:cNvPr id="9" name="Plassholder for dato 3"/>
          <p:cNvSpPr>
            <a:spLocks noGrp="1"/>
          </p:cNvSpPr>
          <p:nvPr>
            <p:ph type="dt" sz="half" idx="16"/>
          </p:nvPr>
        </p:nvSpPr>
        <p:spPr>
          <a:xfrm>
            <a:off x="381000" y="4144963"/>
            <a:ext cx="3787775"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B8B79C4A-3010-6544-A227-C290E0438C77}" type="datetime3">
              <a:rPr lang="en-US" smtClean="0"/>
              <a:t>5 October 2021</a:t>
            </a:fld>
            <a:endParaRPr lang="nb-NO" dirty="0"/>
          </a:p>
        </p:txBody>
      </p:sp>
      <p:sp>
        <p:nvSpPr>
          <p:cNvPr id="10" name="Plassholder for bunntekst 4"/>
          <p:cNvSpPr>
            <a:spLocks noGrp="1"/>
          </p:cNvSpPr>
          <p:nvPr>
            <p:ph type="ftr" sz="quarter" idx="17"/>
          </p:nvPr>
        </p:nvSpPr>
        <p:spPr>
          <a:xfrm>
            <a:off x="381000" y="3973513"/>
            <a:ext cx="3787775"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pic>
        <p:nvPicPr>
          <p:cNvPr id="12" name="Bilde 11" descr="Forsvaret_navn_so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598" y="4796171"/>
            <a:ext cx="591353" cy="76559"/>
          </a:xfrm>
          <a:prstGeom prst="rect">
            <a:avLst/>
          </a:prstGeom>
        </p:spPr>
      </p:pic>
      <p:sp>
        <p:nvSpPr>
          <p:cNvPr id="14" name="Plassholder for bilde 3"/>
          <p:cNvSpPr>
            <a:spLocks noGrp="1"/>
          </p:cNvSpPr>
          <p:nvPr>
            <p:ph type="pic" sz="quarter" idx="18"/>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346202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cxnSp>
        <p:nvCxnSpPr>
          <p:cNvPr id="6" name="Rett linje 5"/>
          <p:cNvCxnSpPr/>
          <p:nvPr/>
        </p:nvCxnSpPr>
        <p:spPr>
          <a:xfrm>
            <a:off x="1995488" y="2982913"/>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a:off x="4505325"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9" name="Bilde 5" descr="Forsvaret_logo_midtstilt_cmyk_sort.eps"/>
          <p:cNvPicPr>
            <a:picLocks noChangeAspect="1"/>
          </p:cNvPicPr>
          <p:nvPr/>
        </p:nvPicPr>
        <p:blipFill>
          <a:blip r:embed="rId2">
            <a:extLst>
              <a:ext uri="{28A0092B-C50C-407E-A947-70E740481C1C}">
                <a14:useLocalDpi xmlns:a14="http://schemas.microsoft.com/office/drawing/2010/main" val="0"/>
              </a:ext>
            </a:extLst>
          </a:blip>
          <a:srcRect l="17599" r="22554" b="23276"/>
          <a:stretch>
            <a:fillRect/>
          </a:stretch>
        </p:blipFill>
        <p:spPr bwMode="auto">
          <a:xfrm>
            <a:off x="1985963" y="349250"/>
            <a:ext cx="611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1"/>
          <p:cNvSpPr>
            <a:spLocks noGrp="1"/>
          </p:cNvSpPr>
          <p:nvPr>
            <p:ph type="ctrTitle"/>
          </p:nvPr>
        </p:nvSpPr>
        <p:spPr>
          <a:xfrm>
            <a:off x="382590" y="2080834"/>
            <a:ext cx="3777443" cy="798008"/>
          </a:xfrm>
          <a:prstGeom prst="rect">
            <a:avLst/>
          </a:prstGeom>
        </p:spPr>
        <p:txBody>
          <a:bodyPr anchor="b">
            <a:noAutofit/>
          </a:bodyPr>
          <a:lstStyle>
            <a:lvl1pPr algn="ctr">
              <a:defRPr sz="2200" spc="0">
                <a:solidFill>
                  <a:schemeClr val="bg1"/>
                </a:solidFill>
                <a:latin typeface="Cambria"/>
                <a:cs typeface="Cambria"/>
              </a:defRPr>
            </a:lvl1pPr>
          </a:lstStyle>
          <a:p>
            <a:r>
              <a:rPr lang="nb-NO" dirty="0"/>
              <a:t>Klikk for å redigere tittelstil</a:t>
            </a:r>
          </a:p>
        </p:txBody>
      </p:sp>
      <p:sp>
        <p:nvSpPr>
          <p:cNvPr id="13" name="Undertittel 2"/>
          <p:cNvSpPr>
            <a:spLocks noGrp="1"/>
          </p:cNvSpPr>
          <p:nvPr>
            <p:ph type="subTitle" idx="1"/>
          </p:nvPr>
        </p:nvSpPr>
        <p:spPr>
          <a:xfrm>
            <a:off x="382589" y="3053056"/>
            <a:ext cx="3777445" cy="693530"/>
          </a:xfrm>
          <a:prstGeom prst="rect">
            <a:avLst/>
          </a:prstGeom>
        </p:spPr>
        <p:txBody>
          <a:bodyPr anchor="t">
            <a:normAutofit/>
          </a:bodyPr>
          <a:lstStyle>
            <a:lvl1pPr marL="0" indent="0" algn="ctr">
              <a:buNone/>
              <a:defRPr sz="1600" b="0" i="1">
                <a:solidFill>
                  <a:schemeClr val="bg1">
                    <a:lumMod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10" name="Plassholder for dato 3"/>
          <p:cNvSpPr>
            <a:spLocks noGrp="1"/>
          </p:cNvSpPr>
          <p:nvPr>
            <p:ph type="dt" sz="half" idx="15"/>
          </p:nvPr>
        </p:nvSpPr>
        <p:spPr>
          <a:xfrm>
            <a:off x="381000" y="4144963"/>
            <a:ext cx="3787775"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21BED01-88E2-4F4F-BAAB-362F1A98094A}" type="datetime3">
              <a:rPr lang="en-US" smtClean="0"/>
              <a:t>5 October 2021</a:t>
            </a:fld>
            <a:endParaRPr lang="nb-NO" dirty="0"/>
          </a:p>
        </p:txBody>
      </p:sp>
      <p:sp>
        <p:nvSpPr>
          <p:cNvPr id="11" name="Plassholder for bunntekst 4"/>
          <p:cNvSpPr>
            <a:spLocks noGrp="1"/>
          </p:cNvSpPr>
          <p:nvPr>
            <p:ph type="ftr" sz="quarter" idx="16"/>
          </p:nvPr>
        </p:nvSpPr>
        <p:spPr>
          <a:xfrm>
            <a:off x="381000" y="3973513"/>
            <a:ext cx="3787775"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pic>
        <p:nvPicPr>
          <p:cNvPr id="12" name="Bilde 11" descr="Forsvaret_navn_hvi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9599" y="4797718"/>
            <a:ext cx="589972" cy="76380"/>
          </a:xfrm>
          <a:prstGeom prst="rect">
            <a:avLst/>
          </a:prstGeom>
        </p:spPr>
      </p:pic>
      <p:sp>
        <p:nvSpPr>
          <p:cNvPr id="14" name="Plassholder for bilde 3"/>
          <p:cNvSpPr>
            <a:spLocks noGrp="1"/>
          </p:cNvSpPr>
          <p:nvPr>
            <p:ph type="pic" sz="quarter" idx="17"/>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4182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med bilde til høyre">
    <p:spTree>
      <p:nvGrpSpPr>
        <p:cNvPr id="1" name=""/>
        <p:cNvGrpSpPr/>
        <p:nvPr/>
      </p:nvGrpSpPr>
      <p:grpSpPr>
        <a:xfrm>
          <a:off x="0" y="0"/>
          <a:ext cx="0" cy="0"/>
          <a:chOff x="0" y="0"/>
          <a:chExt cx="0" cy="0"/>
        </a:xfrm>
      </p:grpSpPr>
      <p:cxnSp>
        <p:nvCxnSpPr>
          <p:cNvPr id="5" name="Rett linje 4"/>
          <p:cNvCxnSpPr/>
          <p:nvPr/>
        </p:nvCxnSpPr>
        <p:spPr>
          <a:xfrm>
            <a:off x="487363" y="1409700"/>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505325"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7" name="Bilde 5"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lassholder for innhold 5"/>
          <p:cNvSpPr>
            <a:spLocks noGrp="1"/>
          </p:cNvSpPr>
          <p:nvPr>
            <p:ph sz="quarter" idx="15"/>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8" name="Plassholder for bunntekst 3"/>
          <p:cNvSpPr>
            <a:spLocks noGrp="1"/>
          </p:cNvSpPr>
          <p:nvPr>
            <p:ph type="ftr" sz="quarter" idx="16"/>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9" name="Plassholder for dato 7"/>
          <p:cNvSpPr>
            <a:spLocks noGrp="1"/>
          </p:cNvSpPr>
          <p:nvPr>
            <p:ph type="dt" sz="half" idx="17"/>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87D21B15-D8C7-854F-805E-8DA9B6D302B0}" type="datetime3">
              <a:rPr lang="en-US" smtClean="0"/>
              <a:t>5 October 2021</a:t>
            </a:fld>
            <a:endParaRPr lang="nb-NO" dirty="0"/>
          </a:p>
        </p:txBody>
      </p:sp>
      <p:sp>
        <p:nvSpPr>
          <p:cNvPr id="10" name="Tittel 6"/>
          <p:cNvSpPr>
            <a:spLocks noGrp="1"/>
          </p:cNvSpPr>
          <p:nvPr>
            <p:ph type="title"/>
          </p:nvPr>
        </p:nvSpPr>
        <p:spPr>
          <a:xfrm>
            <a:off x="378377" y="751415"/>
            <a:ext cx="3779836" cy="589644"/>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1" name="Plassholder for bilde 3"/>
          <p:cNvSpPr>
            <a:spLocks noGrp="1"/>
          </p:cNvSpPr>
          <p:nvPr>
            <p:ph type="pic" sz="quarter" idx="18"/>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268491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med to bilder til høyre">
    <p:spTree>
      <p:nvGrpSpPr>
        <p:cNvPr id="1" name=""/>
        <p:cNvGrpSpPr/>
        <p:nvPr/>
      </p:nvGrpSpPr>
      <p:grpSpPr>
        <a:xfrm>
          <a:off x="0" y="0"/>
          <a:ext cx="0" cy="0"/>
          <a:chOff x="0" y="0"/>
          <a:chExt cx="0" cy="0"/>
        </a:xfrm>
      </p:grpSpPr>
      <p:cxnSp>
        <p:nvCxnSpPr>
          <p:cNvPr id="5" name="Rett linje 4"/>
          <p:cNvCxnSpPr/>
          <p:nvPr/>
        </p:nvCxnSpPr>
        <p:spPr>
          <a:xfrm>
            <a:off x="4505325"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6" name="Bilde 3"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tt linje 7"/>
          <p:cNvCxnSpPr/>
          <p:nvPr/>
        </p:nvCxnSpPr>
        <p:spPr>
          <a:xfrm>
            <a:off x="487363" y="1409700"/>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8" name="Plassholder for innhold 5"/>
          <p:cNvSpPr>
            <a:spLocks noGrp="1"/>
          </p:cNvSpPr>
          <p:nvPr>
            <p:ph sz="quarter" idx="15"/>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9" name="Plassholder for bunntekst 3"/>
          <p:cNvSpPr>
            <a:spLocks noGrp="1"/>
          </p:cNvSpPr>
          <p:nvPr>
            <p:ph type="ftr" sz="quarter" idx="19"/>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10" name="Plassholder for dato 7"/>
          <p:cNvSpPr>
            <a:spLocks noGrp="1"/>
          </p:cNvSpPr>
          <p:nvPr>
            <p:ph type="dt" sz="half" idx="20"/>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322147F0-20E5-5E4D-8F76-A853BF0B3B8A}" type="datetime3">
              <a:rPr lang="en-US" smtClean="0"/>
              <a:t>5 October 2021</a:t>
            </a:fld>
            <a:endParaRPr lang="nb-NO" dirty="0"/>
          </a:p>
        </p:txBody>
      </p:sp>
      <p:sp>
        <p:nvSpPr>
          <p:cNvPr id="14" name="Plassholder for bilde 3"/>
          <p:cNvSpPr>
            <a:spLocks noGrp="1"/>
          </p:cNvSpPr>
          <p:nvPr>
            <p:ph type="pic" sz="quarter" idx="17"/>
          </p:nvPr>
        </p:nvSpPr>
        <p:spPr>
          <a:xfrm>
            <a:off x="4596684" y="96684"/>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5" name="Plassholder for bilde 3"/>
          <p:cNvSpPr>
            <a:spLocks noGrp="1"/>
          </p:cNvSpPr>
          <p:nvPr>
            <p:ph type="pic" sz="quarter" idx="21"/>
          </p:nvPr>
        </p:nvSpPr>
        <p:spPr>
          <a:xfrm>
            <a:off x="4596684"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1" name="Tittel 6"/>
          <p:cNvSpPr>
            <a:spLocks noGrp="1"/>
          </p:cNvSpPr>
          <p:nvPr>
            <p:ph type="title"/>
          </p:nvPr>
        </p:nvSpPr>
        <p:spPr>
          <a:xfrm>
            <a:off x="378377" y="751415"/>
            <a:ext cx="3779836" cy="589644"/>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Tree>
    <p:extLst>
      <p:ext uri="{BB962C8B-B14F-4D97-AF65-F5344CB8AC3E}">
        <p14:creationId xmlns:p14="http://schemas.microsoft.com/office/powerpoint/2010/main" val="267946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med bilde til høyre">
    <p:spTree>
      <p:nvGrpSpPr>
        <p:cNvPr id="1" name=""/>
        <p:cNvGrpSpPr/>
        <p:nvPr/>
      </p:nvGrpSpPr>
      <p:grpSpPr>
        <a:xfrm>
          <a:off x="0" y="0"/>
          <a:ext cx="0" cy="0"/>
          <a:chOff x="0" y="0"/>
          <a:chExt cx="0" cy="0"/>
        </a:xfrm>
      </p:grpSpPr>
      <p:cxnSp>
        <p:nvCxnSpPr>
          <p:cNvPr id="6" name="Rett linje 5"/>
          <p:cNvCxnSpPr/>
          <p:nvPr/>
        </p:nvCxnSpPr>
        <p:spPr>
          <a:xfrm>
            <a:off x="487363" y="1416050"/>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4"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tel 6"/>
          <p:cNvSpPr>
            <a:spLocks noGrp="1"/>
          </p:cNvSpPr>
          <p:nvPr>
            <p:ph type="title"/>
          </p:nvPr>
        </p:nvSpPr>
        <p:spPr>
          <a:xfrm>
            <a:off x="379414"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9" name="Plassholder for bunntekst 3"/>
          <p:cNvSpPr>
            <a:spLocks noGrp="1"/>
          </p:cNvSpPr>
          <p:nvPr>
            <p:ph type="ftr" sz="quarter" idx="15"/>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0" name="Plassholder for dato 7"/>
          <p:cNvSpPr>
            <a:spLocks noGrp="1"/>
          </p:cNvSpPr>
          <p:nvPr>
            <p:ph type="dt" sz="half" idx="16"/>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F6E249CA-0250-3249-9197-95F0D8C55040}" type="datetime3">
              <a:rPr lang="en-US" smtClean="0"/>
              <a:t>5 October 2021</a:t>
            </a:fld>
            <a:endParaRPr lang="nb-NO" dirty="0"/>
          </a:p>
        </p:txBody>
      </p:sp>
      <p:sp>
        <p:nvSpPr>
          <p:cNvPr id="11" name="Plassholder for innhold 5"/>
          <p:cNvSpPr>
            <a:spLocks noGrp="1"/>
          </p:cNvSpPr>
          <p:nvPr>
            <p:ph sz="quarter" idx="10"/>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bilde 3"/>
          <p:cNvSpPr>
            <a:spLocks noGrp="1"/>
          </p:cNvSpPr>
          <p:nvPr>
            <p:ph type="pic" sz="quarter" idx="17"/>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260025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hold med tre bilder til høyre">
    <p:spTree>
      <p:nvGrpSpPr>
        <p:cNvPr id="1" name=""/>
        <p:cNvGrpSpPr/>
        <p:nvPr/>
      </p:nvGrpSpPr>
      <p:grpSpPr>
        <a:xfrm>
          <a:off x="0" y="0"/>
          <a:ext cx="0" cy="0"/>
          <a:chOff x="0" y="0"/>
          <a:chExt cx="0" cy="0"/>
        </a:xfrm>
      </p:grpSpPr>
      <p:cxnSp>
        <p:nvCxnSpPr>
          <p:cNvPr id="6" name="Rett linje 5"/>
          <p:cNvCxnSpPr/>
          <p:nvPr/>
        </p:nvCxnSpPr>
        <p:spPr>
          <a:xfrm>
            <a:off x="4505325"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7" name="Bilde 3"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tt linje 8"/>
          <p:cNvCxnSpPr/>
          <p:nvPr/>
        </p:nvCxnSpPr>
        <p:spPr>
          <a:xfrm>
            <a:off x="487363" y="1409700"/>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8" name="Plassholder for innhold 5"/>
          <p:cNvSpPr>
            <a:spLocks noGrp="1"/>
          </p:cNvSpPr>
          <p:nvPr>
            <p:ph sz="quarter" idx="15"/>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10" name="Plassholder for bunntekst 3"/>
          <p:cNvSpPr>
            <a:spLocks noGrp="1"/>
          </p:cNvSpPr>
          <p:nvPr>
            <p:ph type="ftr" sz="quarter" idx="22"/>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11" name="Plassholder for dato 7"/>
          <p:cNvSpPr>
            <a:spLocks noGrp="1"/>
          </p:cNvSpPr>
          <p:nvPr>
            <p:ph type="dt" sz="half" idx="23"/>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0220648B-76FC-C546-87F4-77F4C2429286}" type="datetime3">
              <a:rPr lang="en-US" smtClean="0"/>
              <a:t>5 October 2021</a:t>
            </a:fld>
            <a:endParaRPr lang="nb-NO" dirty="0"/>
          </a:p>
        </p:txBody>
      </p:sp>
      <p:sp>
        <p:nvSpPr>
          <p:cNvPr id="13" name="Tittel 6"/>
          <p:cNvSpPr>
            <a:spLocks noGrp="1"/>
          </p:cNvSpPr>
          <p:nvPr>
            <p:ph type="title"/>
          </p:nvPr>
        </p:nvSpPr>
        <p:spPr>
          <a:xfrm>
            <a:off x="378377" y="751415"/>
            <a:ext cx="3779836" cy="589644"/>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4" name="Plassholder for bilde 3"/>
          <p:cNvSpPr>
            <a:spLocks noGrp="1"/>
          </p:cNvSpPr>
          <p:nvPr>
            <p:ph type="pic" sz="quarter" idx="24"/>
          </p:nvPr>
        </p:nvSpPr>
        <p:spPr>
          <a:xfrm>
            <a:off x="4596684"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5" name="Plassholder for bilde 3"/>
          <p:cNvSpPr>
            <a:spLocks noGrp="1"/>
          </p:cNvSpPr>
          <p:nvPr>
            <p:ph type="pic" sz="quarter" idx="25"/>
          </p:nvPr>
        </p:nvSpPr>
        <p:spPr>
          <a:xfrm>
            <a:off x="4596685"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6" name="Plassholder for bilde 3"/>
          <p:cNvSpPr>
            <a:spLocks noGrp="1"/>
          </p:cNvSpPr>
          <p:nvPr>
            <p:ph type="pic" sz="quarter" idx="26"/>
          </p:nvPr>
        </p:nvSpPr>
        <p:spPr>
          <a:xfrm>
            <a:off x="6869317"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119588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086350" y="1409700"/>
            <a:ext cx="598488"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7" name="Bilde 5"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228600"/>
            <a:ext cx="9667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ssholder for innhold 5"/>
          <p:cNvSpPr>
            <a:spLocks noGrp="1"/>
          </p:cNvSpPr>
          <p:nvPr>
            <p:ph sz="quarter" idx="15"/>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8" name="Plassholder for dato 7"/>
          <p:cNvSpPr>
            <a:spLocks noGrp="1"/>
          </p:cNvSpPr>
          <p:nvPr>
            <p:ph type="dt" sz="half" idx="16"/>
          </p:nvPr>
        </p:nvSpPr>
        <p:spPr>
          <a:xfrm>
            <a:off x="6623050" y="4803775"/>
            <a:ext cx="2133600" cy="274638"/>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sz="800" smtClean="0">
                <a:solidFill>
                  <a:srgbClr val="767676"/>
                </a:solidFill>
                <a:latin typeface="+mn-lt"/>
                <a:ea typeface="+mn-ea"/>
                <a:cs typeface="+mn-cs"/>
              </a:defRPr>
            </a:lvl1pPr>
          </a:lstStyle>
          <a:p>
            <a:pPr>
              <a:defRPr/>
            </a:pPr>
            <a:fld id="{90CDEF52-6E46-154F-8BC1-91B0825BFFC8}" type="datetime3">
              <a:rPr lang="en-US" smtClean="0"/>
              <a:t>5 October 2021</a:t>
            </a:fld>
            <a:endParaRPr lang="nb-NO" dirty="0"/>
          </a:p>
        </p:txBody>
      </p:sp>
      <p:sp>
        <p:nvSpPr>
          <p:cNvPr id="9" name="Plassholder for bunntekst 3"/>
          <p:cNvSpPr>
            <a:spLocks noGrp="1"/>
          </p:cNvSpPr>
          <p:nvPr>
            <p:ph type="ftr" sz="quarter" idx="17"/>
          </p:nvPr>
        </p:nvSpPr>
        <p:spPr>
          <a:xfrm>
            <a:off x="5197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10"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3" name="Plassholder for bilde 3"/>
          <p:cNvSpPr>
            <a:spLocks noGrp="1"/>
          </p:cNvSpPr>
          <p:nvPr>
            <p:ph type="pic" sz="quarter" idx="18"/>
          </p:nvPr>
        </p:nvSpPr>
        <p:spPr>
          <a:xfrm>
            <a:off x="84842"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1208902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med to bilder til venstre">
    <p:spTree>
      <p:nvGrpSpPr>
        <p:cNvPr id="1" name=""/>
        <p:cNvGrpSpPr/>
        <p:nvPr/>
      </p:nvGrpSpPr>
      <p:grpSpPr>
        <a:xfrm>
          <a:off x="0" y="0"/>
          <a:ext cx="0" cy="0"/>
          <a:chOff x="0" y="0"/>
          <a:chExt cx="0" cy="0"/>
        </a:xfrm>
      </p:grpSpPr>
      <p:cxnSp>
        <p:nvCxnSpPr>
          <p:cNvPr id="5" name="Rett linje 4"/>
          <p:cNvCxnSpPr/>
          <p:nvPr/>
        </p:nvCxnSpPr>
        <p:spPr>
          <a:xfrm>
            <a:off x="4635500"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6" name="Bilde 3"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228600"/>
            <a:ext cx="9667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tt linje 7"/>
          <p:cNvCxnSpPr/>
          <p:nvPr/>
        </p:nvCxnSpPr>
        <p:spPr>
          <a:xfrm>
            <a:off x="5086350" y="1409700"/>
            <a:ext cx="598488"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8" name="Plassholder for innhold 5"/>
          <p:cNvSpPr>
            <a:spLocks noGrp="1"/>
          </p:cNvSpPr>
          <p:nvPr>
            <p:ph sz="quarter" idx="15"/>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9" name="Plassholder for dato 7"/>
          <p:cNvSpPr>
            <a:spLocks noGrp="1"/>
          </p:cNvSpPr>
          <p:nvPr>
            <p:ph type="dt" sz="half" idx="20"/>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767676"/>
                </a:solidFill>
                <a:latin typeface="+mn-lt"/>
                <a:ea typeface="+mn-ea"/>
                <a:cs typeface="+mn-cs"/>
              </a:defRPr>
            </a:lvl1pPr>
          </a:lstStyle>
          <a:p>
            <a:pPr>
              <a:defRPr/>
            </a:pPr>
            <a:fld id="{B570493A-A70E-9741-A956-B1F2CC88FC7D}" type="datetime3">
              <a:rPr lang="en-US" smtClean="0"/>
              <a:t>5 October 2021</a:t>
            </a:fld>
            <a:endParaRPr lang="nb-NO" dirty="0"/>
          </a:p>
        </p:txBody>
      </p:sp>
      <p:sp>
        <p:nvSpPr>
          <p:cNvPr id="10" name="Plassholder for bunntekst 3"/>
          <p:cNvSpPr>
            <a:spLocks noGrp="1"/>
          </p:cNvSpPr>
          <p:nvPr>
            <p:ph type="ftr" sz="quarter" idx="21"/>
          </p:nvPr>
        </p:nvSpPr>
        <p:spPr>
          <a:xfrm>
            <a:off x="5197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12"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3" name="Plassholder for bilde 3"/>
          <p:cNvSpPr>
            <a:spLocks noGrp="1"/>
          </p:cNvSpPr>
          <p:nvPr>
            <p:ph type="pic" sz="quarter" idx="17"/>
          </p:nvPr>
        </p:nvSpPr>
        <p:spPr>
          <a:xfrm>
            <a:off x="91526" y="96684"/>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5" name="Plassholder for bilde 3"/>
          <p:cNvSpPr>
            <a:spLocks noGrp="1"/>
          </p:cNvSpPr>
          <p:nvPr>
            <p:ph type="pic" sz="quarter" idx="22"/>
          </p:nvPr>
        </p:nvSpPr>
        <p:spPr>
          <a:xfrm>
            <a:off x="91526"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112410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med tre bilder til venstre">
    <p:spTree>
      <p:nvGrpSpPr>
        <p:cNvPr id="1" name=""/>
        <p:cNvGrpSpPr/>
        <p:nvPr/>
      </p:nvGrpSpPr>
      <p:grpSpPr>
        <a:xfrm>
          <a:off x="0" y="0"/>
          <a:ext cx="0" cy="0"/>
          <a:chOff x="0" y="0"/>
          <a:chExt cx="0" cy="0"/>
        </a:xfrm>
      </p:grpSpPr>
      <p:cxnSp>
        <p:nvCxnSpPr>
          <p:cNvPr id="6" name="Rett linje 5"/>
          <p:cNvCxnSpPr/>
          <p:nvPr/>
        </p:nvCxnSpPr>
        <p:spPr>
          <a:xfrm>
            <a:off x="4635500"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7" name="Bilde 3"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228600"/>
            <a:ext cx="9667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tt linje 8"/>
          <p:cNvCxnSpPr/>
          <p:nvPr/>
        </p:nvCxnSpPr>
        <p:spPr>
          <a:xfrm>
            <a:off x="5086350" y="1409700"/>
            <a:ext cx="598488"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18" name="Plassholder for innhold 5"/>
          <p:cNvSpPr>
            <a:spLocks noGrp="1"/>
          </p:cNvSpPr>
          <p:nvPr>
            <p:ph sz="quarter" idx="15"/>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10" name="Plassholder for dato 7"/>
          <p:cNvSpPr>
            <a:spLocks noGrp="1"/>
          </p:cNvSpPr>
          <p:nvPr>
            <p:ph type="dt" sz="half" idx="23"/>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767676"/>
                </a:solidFill>
                <a:latin typeface="+mn-lt"/>
                <a:ea typeface="+mn-ea"/>
                <a:cs typeface="+mn-cs"/>
              </a:defRPr>
            </a:lvl1pPr>
          </a:lstStyle>
          <a:p>
            <a:pPr>
              <a:defRPr/>
            </a:pPr>
            <a:fld id="{7BBD7769-7584-F64C-8439-A07F303F5E25}" type="datetime3">
              <a:rPr lang="en-US" smtClean="0"/>
              <a:t>5 October 2021</a:t>
            </a:fld>
            <a:endParaRPr lang="nb-NO" dirty="0"/>
          </a:p>
        </p:txBody>
      </p:sp>
      <p:sp>
        <p:nvSpPr>
          <p:cNvPr id="11" name="Plassholder for bunntekst 3"/>
          <p:cNvSpPr>
            <a:spLocks noGrp="1"/>
          </p:cNvSpPr>
          <p:nvPr>
            <p:ph type="ftr" sz="quarter" idx="24"/>
          </p:nvPr>
        </p:nvSpPr>
        <p:spPr>
          <a:xfrm>
            <a:off x="5197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12"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chemeClr val="bg1"/>
                </a:solidFill>
                <a:latin typeface="Cambria"/>
                <a:cs typeface="Cambria"/>
              </a:defRPr>
            </a:lvl1pPr>
          </a:lstStyle>
          <a:p>
            <a:r>
              <a:rPr lang="nb-NO" dirty="0"/>
              <a:t>Klikk for å redigere tittelstil</a:t>
            </a:r>
          </a:p>
        </p:txBody>
      </p:sp>
      <p:sp>
        <p:nvSpPr>
          <p:cNvPr id="13" name="Plassholder for bilde 3"/>
          <p:cNvSpPr>
            <a:spLocks noGrp="1"/>
          </p:cNvSpPr>
          <p:nvPr>
            <p:ph type="pic" sz="quarter" idx="25"/>
          </p:nvPr>
        </p:nvSpPr>
        <p:spPr>
          <a:xfrm>
            <a:off x="91526"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5" name="Plassholder for bilde 3"/>
          <p:cNvSpPr>
            <a:spLocks noGrp="1"/>
          </p:cNvSpPr>
          <p:nvPr>
            <p:ph type="pic" sz="quarter" idx="26"/>
          </p:nvPr>
        </p:nvSpPr>
        <p:spPr>
          <a:xfrm>
            <a:off x="91527"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
        <p:nvSpPr>
          <p:cNvPr id="17" name="Plassholder for bilde 3"/>
          <p:cNvSpPr>
            <a:spLocks noGrp="1"/>
          </p:cNvSpPr>
          <p:nvPr>
            <p:ph type="pic" sz="quarter" idx="27"/>
          </p:nvPr>
        </p:nvSpPr>
        <p:spPr>
          <a:xfrm>
            <a:off x="2364159"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290697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hold uten bilde - to kolonner">
    <p:spTree>
      <p:nvGrpSpPr>
        <p:cNvPr id="1" name=""/>
        <p:cNvGrpSpPr/>
        <p:nvPr/>
      </p:nvGrpSpPr>
      <p:grpSpPr>
        <a:xfrm>
          <a:off x="0" y="0"/>
          <a:ext cx="0" cy="0"/>
          <a:chOff x="0" y="0"/>
          <a:chExt cx="0" cy="0"/>
        </a:xfrm>
      </p:grpSpPr>
      <p:sp>
        <p:nvSpPr>
          <p:cNvPr id="2" name="Tittel 1"/>
          <p:cNvSpPr>
            <a:spLocks noGrp="1"/>
          </p:cNvSpPr>
          <p:nvPr>
            <p:ph type="title"/>
          </p:nvPr>
        </p:nvSpPr>
        <p:spPr>
          <a:xfrm>
            <a:off x="636697" y="504386"/>
            <a:ext cx="7870606" cy="644804"/>
          </a:xfrm>
          <a:prstGeom prst="rect">
            <a:avLst/>
          </a:prstGeom>
        </p:spPr>
        <p:txBody>
          <a:bodyPr vert="horz" anchor="b"/>
          <a:lstStyle>
            <a:lvl1pPr>
              <a:defRPr spc="0">
                <a:latin typeface="Cambria"/>
                <a:cs typeface="Cambria"/>
              </a:defRPr>
            </a:lvl1pPr>
          </a:lstStyle>
          <a:p>
            <a:r>
              <a:rPr lang="nb-NO" dirty="0"/>
              <a:t>Klikk for å redigere tittelstil</a:t>
            </a:r>
          </a:p>
        </p:txBody>
      </p:sp>
      <p:cxnSp>
        <p:nvCxnSpPr>
          <p:cNvPr id="4" name="Rett linje 3"/>
          <p:cNvCxnSpPr/>
          <p:nvPr/>
        </p:nvCxnSpPr>
        <p:spPr>
          <a:xfrm>
            <a:off x="4271963" y="1217613"/>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pic>
        <p:nvPicPr>
          <p:cNvPr id="5" name="Bilde 4"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lassholder for innhold 5"/>
          <p:cNvSpPr>
            <a:spLocks noGrp="1"/>
          </p:cNvSpPr>
          <p:nvPr>
            <p:ph sz="quarter" idx="10"/>
          </p:nvPr>
        </p:nvSpPr>
        <p:spPr>
          <a:xfrm>
            <a:off x="622829" y="1276046"/>
            <a:ext cx="7886171" cy="3412371"/>
          </a:xfrm>
          <a:prstGeom prst="rect">
            <a:avLst/>
          </a:prstGeom>
          <a:noFill/>
        </p:spPr>
        <p:txBody>
          <a:bodyPr vert="horz" numCol="2" spcCol="1440000" anchor="t">
            <a:normAutofit/>
          </a:bodyPr>
          <a:lstStyle>
            <a:lvl1pPr marL="198000" indent="-162000">
              <a:lnSpc>
                <a:spcPct val="100000"/>
              </a:lnSpc>
              <a:buSzPct val="75000"/>
              <a:buFont typeface="Wingdings" charset="2"/>
              <a:buChar char="§"/>
              <a:defRPr sz="1600">
                <a:solidFill>
                  <a:srgbClr val="EFEFEF"/>
                </a:solidFill>
                <a:latin typeface="Cambria"/>
                <a:cs typeface="Cambria"/>
              </a:defRPr>
            </a:lvl1pPr>
            <a:lvl2pPr marL="561600" indent="-234000">
              <a:defRPr sz="1600">
                <a:solidFill>
                  <a:srgbClr val="EFEFEF"/>
                </a:solidFill>
                <a:latin typeface="Cambria"/>
                <a:cs typeface="Cambria"/>
              </a:defRPr>
            </a:lvl2pPr>
            <a:lvl3pPr marL="928800" indent="-198000">
              <a:buSzPct val="75000"/>
              <a:buFont typeface="Wingdings" charset="2"/>
              <a:buChar char="§"/>
              <a:defRPr sz="1600">
                <a:solidFill>
                  <a:srgbClr val="EFEFEF"/>
                </a:solidFill>
                <a:latin typeface="Cambria"/>
                <a:cs typeface="Cambria"/>
              </a:defRPr>
            </a:lvl3pPr>
            <a:lvl4pPr marL="1494000">
              <a:defRPr sz="1600">
                <a:solidFill>
                  <a:srgbClr val="EFEFEF"/>
                </a:solidFill>
                <a:latin typeface="Cambria"/>
                <a:cs typeface="Cambria"/>
              </a:defRPr>
            </a:lvl4pPr>
            <a:lvl5pPr marL="2023200" indent="-198000">
              <a:buSzPct val="75000"/>
              <a:buFont typeface="Wingdings" charset="2"/>
              <a:buChar char="§"/>
              <a:defRPr sz="1600">
                <a:solidFill>
                  <a:srgbClr val="EFEFEF"/>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9CD4C442-4273-284C-8CBB-DDA5B0736472}" type="datetime3">
              <a:rPr lang="en-US" smtClean="0"/>
              <a:t>5 October 2021</a:t>
            </a:fld>
            <a:endParaRPr lang="nb-NO" dirty="0"/>
          </a:p>
        </p:txBody>
      </p:sp>
    </p:spTree>
    <p:extLst>
      <p:ext uri="{BB962C8B-B14F-4D97-AF65-F5344CB8AC3E}">
        <p14:creationId xmlns:p14="http://schemas.microsoft.com/office/powerpoint/2010/main" val="2958872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cxnSp>
        <p:nvCxnSpPr>
          <p:cNvPr id="4" name="Rett linje 3"/>
          <p:cNvCxnSpPr/>
          <p:nvPr/>
        </p:nvCxnSpPr>
        <p:spPr>
          <a:xfrm>
            <a:off x="4271963" y="1217613"/>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pic>
        <p:nvPicPr>
          <p:cNvPr id="5" name="Bilde 4"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5DD6FABC-2E68-2847-9D2D-609D91FF7867}" type="datetime3">
              <a:rPr lang="en-US" smtClean="0"/>
              <a:t>5 October 2021</a:t>
            </a:fld>
            <a:endParaRPr lang="nb-NO" dirty="0"/>
          </a:p>
        </p:txBody>
      </p:sp>
      <p:sp>
        <p:nvSpPr>
          <p:cNvPr id="8" name="Tittel 6"/>
          <p:cNvSpPr>
            <a:spLocks noGrp="1"/>
          </p:cNvSpPr>
          <p:nvPr>
            <p:ph type="title"/>
          </p:nvPr>
        </p:nvSpPr>
        <p:spPr>
          <a:xfrm>
            <a:off x="1135062" y="666751"/>
            <a:ext cx="6865938" cy="470956"/>
          </a:xfrm>
          <a:prstGeom prst="rect">
            <a:avLst/>
          </a:prstGeom>
        </p:spPr>
        <p:txBody>
          <a:bodyPr vert="horz" anchor="b"/>
          <a:lstStyle>
            <a:lvl1pPr algn="ctr">
              <a:defRPr sz="2000" i="1" spc="0" baseline="0">
                <a:solidFill>
                  <a:schemeClr val="bg1"/>
                </a:solidFill>
                <a:latin typeface="Cambria"/>
                <a:cs typeface="Cambria"/>
              </a:defRPr>
            </a:lvl1pPr>
          </a:lstStyle>
          <a:p>
            <a:r>
              <a:rPr lang="nb-NO" dirty="0"/>
              <a:t>Klikk for å redigere tittelstil</a:t>
            </a:r>
          </a:p>
        </p:txBody>
      </p:sp>
      <p:sp>
        <p:nvSpPr>
          <p:cNvPr id="9" name="Plassholder for innhold 2"/>
          <p:cNvSpPr>
            <a:spLocks noGrp="1"/>
          </p:cNvSpPr>
          <p:nvPr>
            <p:ph sz="quarter" idx="13"/>
          </p:nvPr>
        </p:nvSpPr>
        <p:spPr>
          <a:xfrm>
            <a:off x="1138465" y="1424214"/>
            <a:ext cx="3388178" cy="376238"/>
          </a:xfrm>
          <a:prstGeom prst="rect">
            <a:avLst/>
          </a:prstGeom>
        </p:spPr>
        <p:txBody>
          <a:bodyPr vert="horz"/>
          <a:lstStyle>
            <a:lvl1pPr marL="0" indent="0">
              <a:buFontTx/>
              <a:buNone/>
              <a:defRPr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dirty="0"/>
              <a:t>Klikk for å redigere tekststiler i malen</a:t>
            </a:r>
          </a:p>
        </p:txBody>
      </p:sp>
      <p:sp>
        <p:nvSpPr>
          <p:cNvPr id="10" name="Plassholder for innhold 2"/>
          <p:cNvSpPr>
            <a:spLocks noGrp="1"/>
          </p:cNvSpPr>
          <p:nvPr>
            <p:ph sz="quarter" idx="14"/>
          </p:nvPr>
        </p:nvSpPr>
        <p:spPr>
          <a:xfrm>
            <a:off x="4612822" y="1424214"/>
            <a:ext cx="3388178" cy="376238"/>
          </a:xfrm>
          <a:prstGeom prst="rect">
            <a:avLst/>
          </a:prstGeom>
        </p:spPr>
        <p:txBody>
          <a:bodyPr vert="horz"/>
          <a:lstStyle>
            <a:lvl1pPr marL="0" indent="0">
              <a:buFontTx/>
              <a:buNone/>
              <a:defRPr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dirty="0"/>
              <a:t>Klikk for å redigere tekststiler i malen</a:t>
            </a:r>
          </a:p>
        </p:txBody>
      </p:sp>
      <p:sp>
        <p:nvSpPr>
          <p:cNvPr id="11" name="Plassholder for innhold 5"/>
          <p:cNvSpPr>
            <a:spLocks noGrp="1"/>
          </p:cNvSpPr>
          <p:nvPr>
            <p:ph sz="quarter" idx="15"/>
          </p:nvPr>
        </p:nvSpPr>
        <p:spPr>
          <a:xfrm>
            <a:off x="4612821" y="1805214"/>
            <a:ext cx="3388179" cy="2883203"/>
          </a:xfrm>
          <a:prstGeom prst="rect">
            <a:avLst/>
          </a:prstGeom>
          <a:noFill/>
        </p:spPr>
        <p:txBody>
          <a:bodyPr vert="horz" numCol="1" spcCol="1440000" anchor="t"/>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6"/>
          </p:nvPr>
        </p:nvSpPr>
        <p:spPr>
          <a:xfrm>
            <a:off x="1138464" y="1805214"/>
            <a:ext cx="3388179" cy="2883203"/>
          </a:xfrm>
          <a:prstGeom prst="rect">
            <a:avLst/>
          </a:prstGeom>
          <a:noFill/>
        </p:spPr>
        <p:txBody>
          <a:bodyPr vert="horz" numCol="1" spcCol="1440000" anchor="t"/>
          <a:lstStyle>
            <a:lvl1pPr marL="198000" indent="-162000">
              <a:lnSpc>
                <a:spcPct val="100000"/>
              </a:lnSpc>
              <a:buSzPct val="75000"/>
              <a:buFont typeface="Wingdings" charset="2"/>
              <a:buChar char="§"/>
              <a:defRPr sz="1600">
                <a:solidFill>
                  <a:schemeClr val="bg1"/>
                </a:solidFill>
                <a:latin typeface="Cambria"/>
                <a:cs typeface="Cambria"/>
              </a:defRPr>
            </a:lvl1pPr>
            <a:lvl2pPr marL="561600" indent="-234000">
              <a:defRPr sz="1600">
                <a:solidFill>
                  <a:schemeClr val="bg1"/>
                </a:solidFill>
                <a:latin typeface="Cambria"/>
                <a:cs typeface="Cambria"/>
              </a:defRPr>
            </a:lvl2pPr>
            <a:lvl3pPr marL="928800" indent="-198000">
              <a:buSzPct val="75000"/>
              <a:buFont typeface="Wingdings" charset="2"/>
              <a:buChar char="§"/>
              <a:defRPr sz="1600">
                <a:solidFill>
                  <a:schemeClr val="bg1"/>
                </a:solidFill>
                <a:latin typeface="Cambria"/>
                <a:cs typeface="Cambria"/>
              </a:defRPr>
            </a:lvl3pPr>
            <a:lvl4pPr marL="1494000">
              <a:defRPr sz="1600">
                <a:solidFill>
                  <a:schemeClr val="bg1"/>
                </a:solidFill>
                <a:latin typeface="Cambria"/>
                <a:cs typeface="Cambria"/>
              </a:defRPr>
            </a:lvl4pPr>
            <a:lvl5pPr marL="2023200" indent="-198000">
              <a:buSzPct val="75000"/>
              <a:buFont typeface="Wingdings" charset="2"/>
              <a:buChar char="§"/>
              <a:defRPr sz="1600">
                <a:solidFill>
                  <a:schemeClr val="bg1"/>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01886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hold uten bilde - en kolonne">
    <p:spTree>
      <p:nvGrpSpPr>
        <p:cNvPr id="1" name=""/>
        <p:cNvGrpSpPr/>
        <p:nvPr/>
      </p:nvGrpSpPr>
      <p:grpSpPr>
        <a:xfrm>
          <a:off x="0" y="0"/>
          <a:ext cx="0" cy="0"/>
          <a:chOff x="0" y="0"/>
          <a:chExt cx="0" cy="0"/>
        </a:xfrm>
      </p:grpSpPr>
      <p:pic>
        <p:nvPicPr>
          <p:cNvPr id="4" name="Bilde 3" descr="Forsvaret_logo_RGB_hvi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6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4"/>
          <p:cNvCxnSpPr/>
          <p:nvPr/>
        </p:nvCxnSpPr>
        <p:spPr>
          <a:xfrm>
            <a:off x="4271963" y="1217613"/>
            <a:ext cx="600075"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Plassholder for innhold 5"/>
          <p:cNvSpPr>
            <a:spLocks noGrp="1"/>
          </p:cNvSpPr>
          <p:nvPr>
            <p:ph sz="quarter" idx="10"/>
          </p:nvPr>
        </p:nvSpPr>
        <p:spPr>
          <a:xfrm>
            <a:off x="1898121" y="1276046"/>
            <a:ext cx="5335588" cy="3412371"/>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EFEFEF"/>
                </a:solidFill>
                <a:latin typeface="Cambria"/>
                <a:cs typeface="Cambria"/>
              </a:defRPr>
            </a:lvl1pPr>
            <a:lvl2pPr marL="561600" indent="-234000">
              <a:defRPr sz="1600">
                <a:solidFill>
                  <a:srgbClr val="EFEFEF"/>
                </a:solidFill>
                <a:latin typeface="Cambria"/>
                <a:cs typeface="Cambria"/>
              </a:defRPr>
            </a:lvl2pPr>
            <a:lvl3pPr marL="928800" indent="-198000">
              <a:buSzPct val="75000"/>
              <a:buFont typeface="Wingdings" charset="2"/>
              <a:buChar char="§"/>
              <a:defRPr sz="1600">
                <a:solidFill>
                  <a:srgbClr val="EFEFEF"/>
                </a:solidFill>
                <a:latin typeface="Cambria"/>
                <a:cs typeface="Cambria"/>
              </a:defRPr>
            </a:lvl3pPr>
            <a:lvl4pPr marL="1494000">
              <a:defRPr sz="1600">
                <a:solidFill>
                  <a:srgbClr val="EFEFEF"/>
                </a:solidFill>
                <a:latin typeface="Cambria"/>
                <a:cs typeface="Cambria"/>
              </a:defRPr>
            </a:lvl4pPr>
            <a:lvl5pPr marL="2023200" indent="-198000">
              <a:buSzPct val="75000"/>
              <a:buFont typeface="Wingdings" charset="2"/>
              <a:buChar char="§"/>
              <a:defRPr sz="1600">
                <a:solidFill>
                  <a:srgbClr val="EFEFEF"/>
                </a:solidFill>
                <a:latin typeface="Cambria"/>
                <a:cs typeface="Cambria"/>
              </a:defRPr>
            </a:lvl5pPr>
          </a:lstStyle>
          <a:p>
            <a:pPr lvl="0"/>
            <a:r>
              <a:rPr lang="en-US" dirty="0" err="1"/>
              <a:t>Klikk</a:t>
            </a:r>
            <a:r>
              <a:rPr lang="en-US" dirty="0"/>
              <a:t> for </a:t>
            </a:r>
            <a:r>
              <a:rPr lang="en-US" dirty="0" err="1"/>
              <a:t>å</a:t>
            </a:r>
            <a:r>
              <a:rPr lang="en-US" dirty="0"/>
              <a:t> </a:t>
            </a:r>
            <a:r>
              <a:rPr lang="en-US" dirty="0" err="1"/>
              <a:t>redigere</a:t>
            </a:r>
            <a:r>
              <a:rPr lang="en-US" dirty="0"/>
              <a:t> </a:t>
            </a:r>
            <a:r>
              <a:rPr lang="en-US" dirty="0" err="1"/>
              <a:t>tekststiler</a:t>
            </a:r>
            <a:r>
              <a:rPr lang="en-US" dirty="0"/>
              <a:t> </a:t>
            </a:r>
            <a:r>
              <a:rPr lang="en-US" dirty="0" err="1"/>
              <a:t>i</a:t>
            </a:r>
            <a:r>
              <a:rPr lang="en-US" dirty="0"/>
              <a:t> </a:t>
            </a:r>
            <a:r>
              <a:rPr lang="en-US" dirty="0" err="1"/>
              <a:t>malen</a:t>
            </a:r>
            <a:endParaRPr lang="en-US" dirty="0"/>
          </a:p>
          <a:p>
            <a:pPr lvl="1"/>
            <a:r>
              <a:rPr lang="en-US" dirty="0"/>
              <a:t>Andre </a:t>
            </a:r>
            <a:r>
              <a:rPr lang="en-US" dirty="0" err="1"/>
              <a:t>nivå</a:t>
            </a:r>
            <a:endParaRPr lang="en-US" dirty="0"/>
          </a:p>
          <a:p>
            <a:pPr lvl="2"/>
            <a:r>
              <a:rPr lang="en-US" dirty="0" err="1"/>
              <a:t>Tredje</a:t>
            </a:r>
            <a:r>
              <a:rPr lang="en-US" dirty="0"/>
              <a:t> </a:t>
            </a:r>
            <a:r>
              <a:rPr lang="en-US" dirty="0" err="1"/>
              <a:t>nivå</a:t>
            </a:r>
            <a:endParaRPr lang="en-US" dirty="0"/>
          </a:p>
          <a:p>
            <a:pPr lvl="3"/>
            <a:r>
              <a:rPr lang="en-US" dirty="0" err="1"/>
              <a:t>Fjerde</a:t>
            </a:r>
            <a:r>
              <a:rPr lang="en-US" dirty="0"/>
              <a:t> </a:t>
            </a:r>
            <a:r>
              <a:rPr lang="en-US" dirty="0" err="1"/>
              <a:t>nivå</a:t>
            </a:r>
            <a:endParaRPr lang="en-US" dirty="0"/>
          </a:p>
          <a:p>
            <a:pPr lvl="4"/>
            <a:r>
              <a:rPr lang="en-US" dirty="0" err="1"/>
              <a:t>Femte</a:t>
            </a:r>
            <a:r>
              <a:rPr lang="en-US" dirty="0"/>
              <a:t> </a:t>
            </a:r>
            <a:r>
              <a:rPr lang="en-US" dirty="0" err="1"/>
              <a:t>nivå</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bg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767676"/>
                </a:solidFill>
                <a:latin typeface="+mn-lt"/>
                <a:ea typeface="+mn-ea"/>
                <a:cs typeface="+mn-cs"/>
              </a:defRPr>
            </a:lvl1pPr>
          </a:lstStyle>
          <a:p>
            <a:pPr>
              <a:defRPr/>
            </a:pPr>
            <a:fld id="{BD23AD66-7C23-864D-85BB-F635DE0DF75C}" type="datetime3">
              <a:rPr lang="en-US" smtClean="0"/>
              <a:t>5 October 2021</a:t>
            </a:fld>
            <a:endParaRPr lang="nb-NO" dirty="0"/>
          </a:p>
        </p:txBody>
      </p:sp>
      <p:sp>
        <p:nvSpPr>
          <p:cNvPr id="10" name="Tittel 1"/>
          <p:cNvSpPr>
            <a:spLocks noGrp="1"/>
          </p:cNvSpPr>
          <p:nvPr>
            <p:ph type="title"/>
          </p:nvPr>
        </p:nvSpPr>
        <p:spPr>
          <a:xfrm>
            <a:off x="1888698" y="504386"/>
            <a:ext cx="5366604" cy="644804"/>
          </a:xfrm>
          <a:prstGeom prst="rect">
            <a:avLst/>
          </a:prstGeom>
        </p:spPr>
        <p:txBody>
          <a:bodyPr vert="horz" anchor="b"/>
          <a:lstStyle>
            <a:lvl1pPr>
              <a:defRPr spc="0">
                <a:latin typeface="Cambria"/>
                <a:cs typeface="Cambria"/>
              </a:defRPr>
            </a:lvl1pPr>
          </a:lstStyle>
          <a:p>
            <a:r>
              <a:rPr lang="nb-NO" dirty="0"/>
              <a:t>Klikk for å redigere tittelstil</a:t>
            </a:r>
          </a:p>
        </p:txBody>
      </p:sp>
    </p:spTree>
    <p:extLst>
      <p:ext uri="{BB962C8B-B14F-4D97-AF65-F5344CB8AC3E}">
        <p14:creationId xmlns:p14="http://schemas.microsoft.com/office/powerpoint/2010/main" val="3656576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fullskjerm">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92075" y="95250"/>
            <a:ext cx="8959850" cy="4953000"/>
          </a:xfrm>
          <a:prstGeom prst="rect">
            <a:avLst/>
          </a:prstGeom>
        </p:spPr>
        <p:txBody>
          <a:bodyPr vert="horz"/>
          <a:lstStyle>
            <a:lvl1pPr marL="0" indent="0" algn="ctr">
              <a:buNone/>
              <a:defRPr baseline="0"/>
            </a:lvl1pPr>
          </a:lstStyle>
          <a:p>
            <a:pPr lvl="0"/>
            <a:r>
              <a:rPr lang="nb-NO" noProof="0"/>
              <a:t>Dra bildet til plassholderen eller klikk ikonet for å legge til</a:t>
            </a:r>
            <a:endParaRPr lang="nb-NO" noProof="0" dirty="0"/>
          </a:p>
        </p:txBody>
      </p:sp>
      <p:sp>
        <p:nvSpPr>
          <p:cNvPr id="3" name="Plassholder for dato 3"/>
          <p:cNvSpPr>
            <a:spLocks noGrp="1"/>
          </p:cNvSpPr>
          <p:nvPr>
            <p:ph type="dt" sz="half" idx="14"/>
          </p:nvPr>
        </p:nvSpPr>
        <p:spPr>
          <a:xfrm>
            <a:off x="2239963" y="5337175"/>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AD877146-4258-054E-8B20-CE964B77D285}" type="datetime3">
              <a:rPr lang="en-US" smtClean="0"/>
              <a:t>5 October 2021</a:t>
            </a:fld>
            <a:endParaRPr lang="nb-NO" dirty="0"/>
          </a:p>
        </p:txBody>
      </p:sp>
      <p:sp>
        <p:nvSpPr>
          <p:cNvPr id="5" name="Plassholder for bunntekst 4"/>
          <p:cNvSpPr>
            <a:spLocks noGrp="1"/>
          </p:cNvSpPr>
          <p:nvPr>
            <p:ph type="ftr" sz="quarter" idx="15"/>
          </p:nvPr>
        </p:nvSpPr>
        <p:spPr>
          <a:xfrm>
            <a:off x="2239963" y="5164138"/>
            <a:ext cx="3787775" cy="233362"/>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2753598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lassholder for bilde 5"/>
          <p:cNvSpPr>
            <a:spLocks noGrp="1"/>
          </p:cNvSpPr>
          <p:nvPr>
            <p:ph type="pic" sz="quarter" idx="13"/>
          </p:nvPr>
        </p:nvSpPr>
        <p:spPr>
          <a:xfrm>
            <a:off x="92076" y="95250"/>
            <a:ext cx="4435108" cy="4953000"/>
          </a:xfrm>
          <a:prstGeom prst="rect">
            <a:avLst/>
          </a:prstGeom>
        </p:spPr>
        <p:txBody>
          <a:bodyPr vert="horz"/>
          <a:lstStyle>
            <a:lvl1pPr marL="0" indent="0" algn="ctr">
              <a:buNone/>
              <a:defRPr/>
            </a:lvl1pPr>
          </a:lstStyle>
          <a:p>
            <a:pPr lvl="0"/>
            <a:r>
              <a:rPr lang="nb-NO" noProof="0"/>
              <a:t>Dra bildet til plassholderen eller klikk ikonet for å legge til</a:t>
            </a:r>
            <a:endParaRPr lang="nb-NO" noProof="0" dirty="0"/>
          </a:p>
        </p:txBody>
      </p:sp>
      <p:sp>
        <p:nvSpPr>
          <p:cNvPr id="4" name="Plassholder for bilde 5"/>
          <p:cNvSpPr>
            <a:spLocks noGrp="1"/>
          </p:cNvSpPr>
          <p:nvPr>
            <p:ph type="pic" sz="quarter" idx="16"/>
          </p:nvPr>
        </p:nvSpPr>
        <p:spPr>
          <a:xfrm>
            <a:off x="4619260" y="95250"/>
            <a:ext cx="4435108" cy="4953000"/>
          </a:xfrm>
          <a:prstGeom prst="rect">
            <a:avLst/>
          </a:prstGeom>
        </p:spPr>
        <p:txBody>
          <a:bodyPr vert="horz"/>
          <a:lstStyle>
            <a:lvl1pPr marL="0" indent="0" algn="ctr">
              <a:buNone/>
              <a:defRPr/>
            </a:lvl1pPr>
          </a:lstStyle>
          <a:p>
            <a:pPr lvl="0"/>
            <a:r>
              <a:rPr lang="nb-NO" noProof="0"/>
              <a:t>Dra bildet til plassholderen eller klikk ikonet for å legge til</a:t>
            </a:r>
            <a:endParaRPr lang="nb-NO" noProof="0" dirty="0"/>
          </a:p>
        </p:txBody>
      </p:sp>
    </p:spTree>
    <p:extLst>
      <p:ext uri="{BB962C8B-B14F-4D97-AF65-F5344CB8AC3E}">
        <p14:creationId xmlns:p14="http://schemas.microsoft.com/office/powerpoint/2010/main" val="563032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7" name="Plassholder for bilde 5"/>
          <p:cNvSpPr>
            <a:spLocks noGrp="1"/>
          </p:cNvSpPr>
          <p:nvPr>
            <p:ph type="pic" sz="quarter" idx="13"/>
          </p:nvPr>
        </p:nvSpPr>
        <p:spPr>
          <a:xfrm>
            <a:off x="92076" y="95250"/>
            <a:ext cx="4435108" cy="2431382"/>
          </a:xfrm>
          <a:prstGeom prst="rect">
            <a:avLst/>
          </a:prstGeom>
        </p:spPr>
        <p:txBody>
          <a:bodyPr vert="horz"/>
          <a:lstStyle>
            <a:lvl1pPr marL="0" indent="0" algn="ctr">
              <a:buNone/>
              <a:defRPr>
                <a:solidFill>
                  <a:srgbClr val="8C8C8C"/>
                </a:solidFill>
              </a:defRPr>
            </a:lvl1pPr>
          </a:lstStyle>
          <a:p>
            <a:pPr lvl="0"/>
            <a:r>
              <a:rPr lang="nb-NO" noProof="0" dirty="0"/>
              <a:t>Dra bildet til plassholderen eller klikk ikonet for å legge til</a:t>
            </a:r>
          </a:p>
        </p:txBody>
      </p:sp>
      <p:sp>
        <p:nvSpPr>
          <p:cNvPr id="8" name="Plassholder for bilde 5"/>
          <p:cNvSpPr>
            <a:spLocks noGrp="1"/>
          </p:cNvSpPr>
          <p:nvPr>
            <p:ph type="pic" sz="quarter" idx="16"/>
          </p:nvPr>
        </p:nvSpPr>
        <p:spPr>
          <a:xfrm>
            <a:off x="4619260" y="95250"/>
            <a:ext cx="4435108" cy="2431382"/>
          </a:xfrm>
          <a:prstGeom prst="rect">
            <a:avLst/>
          </a:prstGeom>
        </p:spPr>
        <p:txBody>
          <a:bodyPr vert="horz"/>
          <a:lstStyle>
            <a:lvl1pPr marL="0" indent="0" algn="ctr">
              <a:buNone/>
              <a:defRPr>
                <a:solidFill>
                  <a:srgbClr val="8C8C8C"/>
                </a:solidFill>
              </a:defRPr>
            </a:lvl1pPr>
          </a:lstStyle>
          <a:p>
            <a:pPr lvl="0"/>
            <a:r>
              <a:rPr lang="nb-NO" noProof="0" dirty="0"/>
              <a:t>Dra bildet til plassholderen eller klikk ikonet for å legge til</a:t>
            </a:r>
          </a:p>
        </p:txBody>
      </p:sp>
      <p:sp>
        <p:nvSpPr>
          <p:cNvPr id="9" name="Plassholder for bilde 5"/>
          <p:cNvSpPr>
            <a:spLocks noGrp="1"/>
          </p:cNvSpPr>
          <p:nvPr>
            <p:ph type="pic" sz="quarter" idx="21"/>
          </p:nvPr>
        </p:nvSpPr>
        <p:spPr>
          <a:xfrm>
            <a:off x="92076" y="2621882"/>
            <a:ext cx="4435108" cy="2431382"/>
          </a:xfrm>
          <a:prstGeom prst="rect">
            <a:avLst/>
          </a:prstGeom>
        </p:spPr>
        <p:txBody>
          <a:bodyPr vert="horz"/>
          <a:lstStyle>
            <a:lvl1pPr marL="0" indent="0" algn="ctr">
              <a:buNone/>
              <a:defRPr>
                <a:solidFill>
                  <a:srgbClr val="8C8C8C"/>
                </a:solidFill>
              </a:defRPr>
            </a:lvl1pPr>
          </a:lstStyle>
          <a:p>
            <a:pPr lvl="0"/>
            <a:r>
              <a:rPr lang="nb-NO" noProof="0" dirty="0"/>
              <a:t>Dra bildet til plassholderen eller klikk ikonet for å legge til</a:t>
            </a:r>
          </a:p>
        </p:txBody>
      </p:sp>
      <p:sp>
        <p:nvSpPr>
          <p:cNvPr id="10" name="Plassholder for bilde 5"/>
          <p:cNvSpPr>
            <a:spLocks noGrp="1"/>
          </p:cNvSpPr>
          <p:nvPr>
            <p:ph type="pic" sz="quarter" idx="22"/>
          </p:nvPr>
        </p:nvSpPr>
        <p:spPr>
          <a:xfrm>
            <a:off x="4619260" y="2621882"/>
            <a:ext cx="4435108" cy="2431382"/>
          </a:xfrm>
          <a:prstGeom prst="rect">
            <a:avLst/>
          </a:prstGeom>
        </p:spPr>
        <p:txBody>
          <a:bodyPr vert="horz"/>
          <a:lstStyle>
            <a:lvl1pPr marL="0" indent="0" algn="ctr">
              <a:buNone/>
              <a:defRPr>
                <a:solidFill>
                  <a:srgbClr val="8C8C8C"/>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415529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med to bilder til høyre">
    <p:spTree>
      <p:nvGrpSpPr>
        <p:cNvPr id="1" name=""/>
        <p:cNvGrpSpPr/>
        <p:nvPr/>
      </p:nvGrpSpPr>
      <p:grpSpPr>
        <a:xfrm>
          <a:off x="0" y="0"/>
          <a:ext cx="0" cy="0"/>
          <a:chOff x="0" y="0"/>
          <a:chExt cx="0" cy="0"/>
        </a:xfrm>
      </p:grpSpPr>
      <p:cxnSp>
        <p:nvCxnSpPr>
          <p:cNvPr id="6" name="Rett linje 5"/>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tt linje 7"/>
          <p:cNvCxnSpPr/>
          <p:nvPr/>
        </p:nvCxnSpPr>
        <p:spPr>
          <a:xfrm>
            <a:off x="487363" y="1416050"/>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7" name="Tittel 6"/>
          <p:cNvSpPr>
            <a:spLocks noGrp="1"/>
          </p:cNvSpPr>
          <p:nvPr>
            <p:ph type="title"/>
          </p:nvPr>
        </p:nvSpPr>
        <p:spPr>
          <a:xfrm>
            <a:off x="379414"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9" name="Plassholder for innhold 5"/>
          <p:cNvSpPr>
            <a:spLocks noGrp="1"/>
          </p:cNvSpPr>
          <p:nvPr>
            <p:ph sz="quarter" idx="10"/>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bunntekst 3"/>
          <p:cNvSpPr>
            <a:spLocks noGrp="1"/>
          </p:cNvSpPr>
          <p:nvPr>
            <p:ph type="ftr" sz="quarter" idx="19"/>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0" name="Plassholder for dato 7"/>
          <p:cNvSpPr>
            <a:spLocks noGrp="1"/>
          </p:cNvSpPr>
          <p:nvPr>
            <p:ph type="dt" sz="half" idx="20"/>
          </p:nvPr>
        </p:nvSpPr>
        <p:spPr>
          <a:xfrm>
            <a:off x="379413" y="4803775"/>
            <a:ext cx="2133600" cy="274638"/>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800" smtClean="0">
                <a:solidFill>
                  <a:srgbClr val="B2B2B2"/>
                </a:solidFill>
                <a:latin typeface="+mn-lt"/>
                <a:ea typeface="+mn-ea"/>
                <a:cs typeface="+mn-cs"/>
              </a:defRPr>
            </a:lvl1pPr>
          </a:lstStyle>
          <a:p>
            <a:pPr>
              <a:defRPr/>
            </a:pPr>
            <a:fld id="{EE1E4C9E-C005-E44A-A2A9-6F1D2A14CF9F}" type="datetime3">
              <a:rPr lang="en-US" smtClean="0"/>
              <a:t>5 October 2021</a:t>
            </a:fld>
            <a:endParaRPr lang="nb-NO" dirty="0"/>
          </a:p>
        </p:txBody>
      </p:sp>
      <p:sp>
        <p:nvSpPr>
          <p:cNvPr id="13" name="Plassholder for bilde 3"/>
          <p:cNvSpPr>
            <a:spLocks noGrp="1"/>
          </p:cNvSpPr>
          <p:nvPr>
            <p:ph type="pic" sz="quarter" idx="17"/>
          </p:nvPr>
        </p:nvSpPr>
        <p:spPr>
          <a:xfrm>
            <a:off x="4596684" y="96684"/>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
        <p:nvSpPr>
          <p:cNvPr id="18" name="Plassholder for bilde 3"/>
          <p:cNvSpPr>
            <a:spLocks noGrp="1"/>
          </p:cNvSpPr>
          <p:nvPr>
            <p:ph type="pic" sz="quarter" idx="21"/>
          </p:nvPr>
        </p:nvSpPr>
        <p:spPr>
          <a:xfrm>
            <a:off x="4596684"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2263624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fikk/graf">
    <p:spTree>
      <p:nvGrpSpPr>
        <p:cNvPr id="1" name=""/>
        <p:cNvGrpSpPr/>
        <p:nvPr/>
      </p:nvGrpSpPr>
      <p:grpSpPr>
        <a:xfrm>
          <a:off x="0" y="0"/>
          <a:ext cx="0" cy="0"/>
          <a:chOff x="0" y="0"/>
          <a:chExt cx="0" cy="0"/>
        </a:xfrm>
      </p:grpSpPr>
      <p:sp>
        <p:nvSpPr>
          <p:cNvPr id="5" name="Plassholder for innhold 2"/>
          <p:cNvSpPr>
            <a:spLocks noGrp="1"/>
          </p:cNvSpPr>
          <p:nvPr>
            <p:ph sz="quarter" idx="11"/>
          </p:nvPr>
        </p:nvSpPr>
        <p:spPr>
          <a:xfrm>
            <a:off x="467178" y="465585"/>
            <a:ext cx="8209644" cy="4212332"/>
          </a:xfrm>
          <a:prstGeom prst="rect">
            <a:avLst/>
          </a:prstGeom>
        </p:spPr>
        <p:txBody>
          <a:bodyPr vert="horz"/>
          <a:lstStyle>
            <a:lvl1pPr marL="0" indent="0" algn="ctr">
              <a:buNone/>
              <a:defRPr sz="1600" baseline="0">
                <a:solidFill>
                  <a:schemeClr val="bg1"/>
                </a:solidFill>
              </a:defRPr>
            </a:lvl1pPr>
          </a:lstStyle>
          <a:p>
            <a:pPr lvl="0"/>
            <a:r>
              <a:rPr lang="nb-NO"/>
              <a:t>Klikk for å redigere tekststiler i malen</a:t>
            </a:r>
          </a:p>
        </p:txBody>
      </p:sp>
      <p:sp>
        <p:nvSpPr>
          <p:cNvPr id="3" name="Plassholder for dato 3"/>
          <p:cNvSpPr>
            <a:spLocks noGrp="1"/>
          </p:cNvSpPr>
          <p:nvPr>
            <p:ph type="dt" sz="half" idx="12"/>
          </p:nvPr>
        </p:nvSpPr>
        <p:spPr>
          <a:xfrm>
            <a:off x="2239963" y="5337175"/>
            <a:ext cx="3787775" cy="231775"/>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6E0D86BB-BD34-A948-9EC6-2058101D0D5F}" type="datetime3">
              <a:rPr lang="en-US" smtClean="0"/>
              <a:t>5 October 2021</a:t>
            </a:fld>
            <a:endParaRPr lang="nb-NO" dirty="0"/>
          </a:p>
        </p:txBody>
      </p:sp>
      <p:sp>
        <p:nvSpPr>
          <p:cNvPr id="4" name="Plassholder for bunntekst 4"/>
          <p:cNvSpPr>
            <a:spLocks noGrp="1"/>
          </p:cNvSpPr>
          <p:nvPr>
            <p:ph type="ftr" sz="quarter" idx="13"/>
          </p:nvPr>
        </p:nvSpPr>
        <p:spPr>
          <a:xfrm>
            <a:off x="2239963" y="5164138"/>
            <a:ext cx="3787775" cy="233362"/>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spTree>
    <p:extLst>
      <p:ext uri="{BB962C8B-B14F-4D97-AF65-F5344CB8AC3E}">
        <p14:creationId xmlns:p14="http://schemas.microsoft.com/office/powerpoint/2010/main" val="638303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lysbilde uten bilde">
    <p:spTree>
      <p:nvGrpSpPr>
        <p:cNvPr id="1" name=""/>
        <p:cNvGrpSpPr/>
        <p:nvPr/>
      </p:nvGrpSpPr>
      <p:grpSpPr>
        <a:xfrm>
          <a:off x="0" y="0"/>
          <a:ext cx="0" cy="0"/>
          <a:chOff x="0" y="0"/>
          <a:chExt cx="0" cy="0"/>
        </a:xfrm>
      </p:grpSpPr>
      <p:cxnSp>
        <p:nvCxnSpPr>
          <p:cNvPr id="5" name="Rett linje 4"/>
          <p:cNvCxnSpPr/>
          <p:nvPr/>
        </p:nvCxnSpPr>
        <p:spPr>
          <a:xfrm>
            <a:off x="4271963" y="2982913"/>
            <a:ext cx="600075"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pic>
        <p:nvPicPr>
          <p:cNvPr id="6" name="Bilde 4" descr="Forsvaret_logo_midtstilt_cmyk_sort.eps"/>
          <p:cNvPicPr>
            <a:picLocks noChangeAspect="1"/>
          </p:cNvPicPr>
          <p:nvPr/>
        </p:nvPicPr>
        <p:blipFill>
          <a:blip r:embed="rId2">
            <a:extLst>
              <a:ext uri="{28A0092B-C50C-407E-A947-70E740481C1C}">
                <a14:useLocalDpi xmlns:a14="http://schemas.microsoft.com/office/drawing/2010/main" val="0"/>
              </a:ext>
            </a:extLst>
          </a:blip>
          <a:srcRect l="17599" r="22554" b="23276"/>
          <a:stretch>
            <a:fillRect/>
          </a:stretch>
        </p:blipFill>
        <p:spPr bwMode="auto">
          <a:xfrm>
            <a:off x="4267200" y="349250"/>
            <a:ext cx="6096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1"/>
          <p:cNvSpPr>
            <a:spLocks noGrp="1"/>
          </p:cNvSpPr>
          <p:nvPr>
            <p:ph type="ctrTitle"/>
          </p:nvPr>
        </p:nvSpPr>
        <p:spPr>
          <a:xfrm>
            <a:off x="2687638" y="2080834"/>
            <a:ext cx="3768724" cy="798008"/>
          </a:xfrm>
          <a:prstGeom prst="rect">
            <a:avLst/>
          </a:prstGeom>
        </p:spPr>
        <p:txBody>
          <a:bodyPr anchor="b">
            <a:noAutofit/>
          </a:bodyPr>
          <a:lstStyle>
            <a:lvl1pPr algn="ctr">
              <a:defRPr sz="2200" spc="0">
                <a:solidFill>
                  <a:schemeClr val="bg1"/>
                </a:solidFill>
                <a:latin typeface="Cambria"/>
                <a:cs typeface="Cambria"/>
              </a:defRPr>
            </a:lvl1pPr>
          </a:lstStyle>
          <a:p>
            <a:r>
              <a:rPr lang="nb-NO" dirty="0"/>
              <a:t>Klikk for å redigere tittelstil</a:t>
            </a:r>
          </a:p>
        </p:txBody>
      </p:sp>
      <p:sp>
        <p:nvSpPr>
          <p:cNvPr id="13" name="Undertittel 2"/>
          <p:cNvSpPr>
            <a:spLocks noGrp="1"/>
          </p:cNvSpPr>
          <p:nvPr>
            <p:ph type="subTitle" idx="1"/>
          </p:nvPr>
        </p:nvSpPr>
        <p:spPr>
          <a:xfrm>
            <a:off x="2687637" y="3053056"/>
            <a:ext cx="3768726" cy="693530"/>
          </a:xfrm>
          <a:prstGeom prst="rect">
            <a:avLst/>
          </a:prstGeom>
        </p:spPr>
        <p:txBody>
          <a:bodyPr anchor="t">
            <a:normAutofit/>
          </a:bodyPr>
          <a:lstStyle>
            <a:lvl1pPr marL="0" indent="0" algn="ctr">
              <a:buNone/>
              <a:defRPr sz="1600" b="0" i="1">
                <a:solidFill>
                  <a:schemeClr val="bg1">
                    <a:lumMod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8" name="Plassholder for dato 3"/>
          <p:cNvSpPr>
            <a:spLocks noGrp="1"/>
          </p:cNvSpPr>
          <p:nvPr>
            <p:ph type="dt" sz="half" idx="10"/>
          </p:nvPr>
        </p:nvSpPr>
        <p:spPr>
          <a:xfrm>
            <a:off x="2682875" y="4144963"/>
            <a:ext cx="3778250" cy="233362"/>
          </a:xfrm>
          <a:prstGeom prst="rect">
            <a:avLst/>
          </a:prstGeo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sz="800" smtClean="0">
                <a:solidFill>
                  <a:schemeClr val="bg1">
                    <a:lumMod val="65000"/>
                  </a:schemeClr>
                </a:solidFill>
                <a:latin typeface="Cambria"/>
                <a:ea typeface="+mn-ea"/>
                <a:cs typeface="Cambria"/>
              </a:defRPr>
            </a:lvl1pPr>
          </a:lstStyle>
          <a:p>
            <a:pPr>
              <a:defRPr/>
            </a:pPr>
            <a:fld id="{56BD518F-36A3-7647-87DB-83DBBF61F7A6}" type="datetime3">
              <a:rPr lang="en-US" smtClean="0"/>
              <a:t>5 October 2021</a:t>
            </a:fld>
            <a:endParaRPr lang="nb-NO" dirty="0"/>
          </a:p>
        </p:txBody>
      </p:sp>
      <p:sp>
        <p:nvSpPr>
          <p:cNvPr id="9" name="Plassholder for bunntekst 4"/>
          <p:cNvSpPr>
            <a:spLocks noGrp="1"/>
          </p:cNvSpPr>
          <p:nvPr>
            <p:ph type="ftr" sz="quarter" idx="11"/>
          </p:nvPr>
        </p:nvSpPr>
        <p:spPr>
          <a:xfrm>
            <a:off x="2682875" y="3973513"/>
            <a:ext cx="3778250" cy="231775"/>
          </a:xfrm>
          <a:prstGeom prst="rect">
            <a:avLst/>
          </a:prstGeom>
        </p:spPr>
        <p:txBody>
          <a:bodyPr/>
          <a:lstStyle>
            <a:lvl1pPr algn="ctr" fontAlgn="auto">
              <a:spcBef>
                <a:spcPts val="0"/>
              </a:spcBef>
              <a:spcAft>
                <a:spcPts val="0"/>
              </a:spcAft>
              <a:defRPr sz="800" smtClean="0">
                <a:solidFill>
                  <a:srgbClr val="A6A6A6"/>
                </a:solidFill>
                <a:latin typeface="Cambria"/>
                <a:ea typeface="+mn-ea"/>
                <a:cs typeface="Cambria"/>
              </a:defRPr>
            </a:lvl1pPr>
          </a:lstStyle>
          <a:p>
            <a:pPr>
              <a:defRPr/>
            </a:pPr>
            <a:endParaRPr lang="nb-NO" dirty="0"/>
          </a:p>
        </p:txBody>
      </p:sp>
      <p:pic>
        <p:nvPicPr>
          <p:cNvPr id="10" name="Bilde 9" descr="Forsvaret_navn_hvi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7014" y="4797718"/>
            <a:ext cx="589972" cy="76380"/>
          </a:xfrm>
          <a:prstGeom prst="rect">
            <a:avLst/>
          </a:prstGeom>
        </p:spPr>
      </p:pic>
    </p:spTree>
    <p:extLst>
      <p:ext uri="{BB962C8B-B14F-4D97-AF65-F5344CB8AC3E}">
        <p14:creationId xmlns:p14="http://schemas.microsoft.com/office/powerpoint/2010/main" val="3152326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 egen heraldikk">
    <p:spTree>
      <p:nvGrpSpPr>
        <p:cNvPr id="1" name=""/>
        <p:cNvGrpSpPr/>
        <p:nvPr/>
      </p:nvGrpSpPr>
      <p:grpSpPr>
        <a:xfrm>
          <a:off x="0" y="0"/>
          <a:ext cx="0" cy="0"/>
          <a:chOff x="0" y="0"/>
          <a:chExt cx="0" cy="0"/>
        </a:xfrm>
      </p:grpSpPr>
      <p:cxnSp>
        <p:nvCxnSpPr>
          <p:cNvPr id="6" name="Rett linje 5"/>
          <p:cNvCxnSpPr/>
          <p:nvPr/>
        </p:nvCxnSpPr>
        <p:spPr>
          <a:xfrm>
            <a:off x="1995488" y="2982913"/>
            <a:ext cx="598487" cy="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cxnSp>
        <p:nvCxnSpPr>
          <p:cNvPr id="9" name="Rett linje 8"/>
          <p:cNvCxnSpPr/>
          <p:nvPr/>
        </p:nvCxnSpPr>
        <p:spPr>
          <a:xfrm>
            <a:off x="4505325" y="0"/>
            <a:ext cx="0" cy="5143500"/>
          </a:xfrm>
          <a:prstGeom prst="line">
            <a:avLst/>
          </a:prstGeom>
          <a:ln w="6350">
            <a:solidFill>
              <a:srgbClr val="313131"/>
            </a:solidFill>
          </a:ln>
          <a:effectLst/>
        </p:spPr>
        <p:style>
          <a:lnRef idx="2">
            <a:schemeClr val="accent1"/>
          </a:lnRef>
          <a:fillRef idx="0">
            <a:schemeClr val="accent1"/>
          </a:fillRef>
          <a:effectRef idx="1">
            <a:schemeClr val="accent1"/>
          </a:effectRef>
          <a:fontRef idx="minor">
            <a:schemeClr val="tx1"/>
          </a:fontRef>
        </p:style>
      </p:cxnSp>
      <p:sp>
        <p:nvSpPr>
          <p:cNvPr id="7" name="Tittel 1"/>
          <p:cNvSpPr>
            <a:spLocks noGrp="1"/>
          </p:cNvSpPr>
          <p:nvPr>
            <p:ph type="ctrTitle"/>
          </p:nvPr>
        </p:nvSpPr>
        <p:spPr>
          <a:xfrm>
            <a:off x="382590" y="2080834"/>
            <a:ext cx="3777443" cy="798008"/>
          </a:xfrm>
          <a:prstGeom prst="rect">
            <a:avLst/>
          </a:prstGeom>
        </p:spPr>
        <p:txBody>
          <a:bodyPr anchor="b">
            <a:noAutofit/>
          </a:bodyPr>
          <a:lstStyle>
            <a:lvl1pPr algn="ctr">
              <a:defRPr sz="2200" spc="0">
                <a:solidFill>
                  <a:schemeClr val="bg1"/>
                </a:solidFill>
                <a:latin typeface="Cambria"/>
                <a:cs typeface="Cambria"/>
              </a:defRPr>
            </a:lvl1pPr>
          </a:lstStyle>
          <a:p>
            <a:r>
              <a:rPr lang="nb-NO" dirty="0"/>
              <a:t>Klikk for å redigere tittelstil</a:t>
            </a:r>
          </a:p>
        </p:txBody>
      </p:sp>
      <p:sp>
        <p:nvSpPr>
          <p:cNvPr id="13" name="Undertittel 2"/>
          <p:cNvSpPr>
            <a:spLocks noGrp="1"/>
          </p:cNvSpPr>
          <p:nvPr>
            <p:ph type="subTitle" idx="1"/>
          </p:nvPr>
        </p:nvSpPr>
        <p:spPr>
          <a:xfrm>
            <a:off x="382589" y="3053056"/>
            <a:ext cx="3777445" cy="693530"/>
          </a:xfrm>
          <a:prstGeom prst="rect">
            <a:avLst/>
          </a:prstGeom>
        </p:spPr>
        <p:txBody>
          <a:bodyPr anchor="t">
            <a:normAutofit/>
          </a:bodyPr>
          <a:lstStyle>
            <a:lvl1pPr marL="0" indent="0" algn="ctr">
              <a:buNone/>
              <a:defRPr sz="1600" b="0" i="1">
                <a:solidFill>
                  <a:schemeClr val="bg1">
                    <a:lumMod val="75000"/>
                  </a:schemeClr>
                </a:solidFill>
                <a:latin typeface="Cambria"/>
                <a:cs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16" name="Plassholder for bilde 2"/>
          <p:cNvSpPr>
            <a:spLocks noGrp="1"/>
          </p:cNvSpPr>
          <p:nvPr>
            <p:ph type="pic" sz="quarter" idx="14"/>
          </p:nvPr>
        </p:nvSpPr>
        <p:spPr>
          <a:xfrm>
            <a:off x="1928362" y="294597"/>
            <a:ext cx="738187" cy="880154"/>
          </a:xfrm>
          <a:prstGeom prst="rect">
            <a:avLst/>
          </a:prstGeom>
        </p:spPr>
        <p:txBody>
          <a:bodyPr vert="horz"/>
          <a:lstStyle>
            <a:lvl1pPr marL="0" indent="0" algn="ctr">
              <a:buNone/>
              <a:defRPr sz="800" baseline="0"/>
            </a:lvl1pPr>
          </a:lstStyle>
          <a:p>
            <a:pPr lvl="0"/>
            <a:r>
              <a:rPr lang="nb-NO" noProof="0"/>
              <a:t>Dra bildet til plassholderen eller klikk ikonet for å legge til</a:t>
            </a:r>
            <a:endParaRPr lang="nb-NO" noProof="0" dirty="0"/>
          </a:p>
        </p:txBody>
      </p:sp>
      <p:sp>
        <p:nvSpPr>
          <p:cNvPr id="10" name="Plassholder for dato 3"/>
          <p:cNvSpPr>
            <a:spLocks noGrp="1"/>
          </p:cNvSpPr>
          <p:nvPr>
            <p:ph type="dt" sz="half" idx="16"/>
          </p:nvPr>
        </p:nvSpPr>
        <p:spPr>
          <a:xfrm>
            <a:off x="381000" y="4144963"/>
            <a:ext cx="3787775" cy="233362"/>
          </a:xfrm>
          <a:prstGeom prst="rect">
            <a:avLst/>
          </a:prstGeom>
        </p:spPr>
        <p:txBody>
          <a:bodyPr/>
          <a:lstStyle>
            <a:lvl1pPr algn="ctr" fontAlgn="auto">
              <a:spcBef>
                <a:spcPts val="0"/>
              </a:spcBef>
              <a:spcAft>
                <a:spcPts val="0"/>
              </a:spcAft>
              <a:defRPr sz="800" smtClean="0">
                <a:solidFill>
                  <a:schemeClr val="bg1">
                    <a:lumMod val="65000"/>
                  </a:schemeClr>
                </a:solidFill>
                <a:latin typeface="Cambria"/>
                <a:ea typeface="+mn-ea"/>
                <a:cs typeface="Cambria"/>
              </a:defRPr>
            </a:lvl1pPr>
          </a:lstStyle>
          <a:p>
            <a:pPr>
              <a:defRPr/>
            </a:pPr>
            <a:fld id="{FA20ACAC-695A-8947-BA1A-5923DDF5BB23}" type="datetime3">
              <a:rPr lang="en-US" smtClean="0"/>
              <a:t>5 October 2021</a:t>
            </a:fld>
            <a:endParaRPr lang="nb-NO" dirty="0"/>
          </a:p>
        </p:txBody>
      </p:sp>
      <p:sp>
        <p:nvSpPr>
          <p:cNvPr id="11" name="Plassholder for bunntekst 4"/>
          <p:cNvSpPr>
            <a:spLocks noGrp="1"/>
          </p:cNvSpPr>
          <p:nvPr>
            <p:ph type="ftr" sz="quarter" idx="17"/>
          </p:nvPr>
        </p:nvSpPr>
        <p:spPr>
          <a:xfrm>
            <a:off x="381000" y="3973513"/>
            <a:ext cx="3787775" cy="231775"/>
          </a:xfrm>
          <a:prstGeom prst="rect">
            <a:avLst/>
          </a:prstGeom>
        </p:spPr>
        <p:txBody>
          <a:bodyPr/>
          <a:lstStyle>
            <a:lvl1pPr algn="ctr" fontAlgn="auto">
              <a:spcBef>
                <a:spcPts val="0"/>
              </a:spcBef>
              <a:spcAft>
                <a:spcPts val="0"/>
              </a:spcAft>
              <a:defRPr sz="800" dirty="0" smtClean="0">
                <a:solidFill>
                  <a:srgbClr val="A6A6A6"/>
                </a:solidFill>
                <a:latin typeface="Cambria"/>
                <a:ea typeface="+mn-ea"/>
                <a:cs typeface="Cambria"/>
              </a:defRPr>
            </a:lvl1pPr>
          </a:lstStyle>
          <a:p>
            <a:pPr>
              <a:defRPr/>
            </a:pPr>
            <a:endParaRPr lang="nb-NO"/>
          </a:p>
        </p:txBody>
      </p:sp>
      <p:pic>
        <p:nvPicPr>
          <p:cNvPr id="12" name="Bilde 11" descr="Forsvaret_navn_hvi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599" y="4797718"/>
            <a:ext cx="589972" cy="76380"/>
          </a:xfrm>
          <a:prstGeom prst="rect">
            <a:avLst/>
          </a:prstGeom>
        </p:spPr>
      </p:pic>
      <p:sp>
        <p:nvSpPr>
          <p:cNvPr id="14" name="Plassholder for bilde 3"/>
          <p:cNvSpPr>
            <a:spLocks noGrp="1"/>
          </p:cNvSpPr>
          <p:nvPr>
            <p:ph type="pic" sz="quarter" idx="18"/>
          </p:nvPr>
        </p:nvSpPr>
        <p:spPr>
          <a:xfrm>
            <a:off x="4596684"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dirty="0"/>
              <a:t>Dra bildet til plassholderen eller klikk ikonet for å legge til</a:t>
            </a:r>
          </a:p>
        </p:txBody>
      </p:sp>
    </p:spTree>
    <p:extLst>
      <p:ext uri="{BB962C8B-B14F-4D97-AF65-F5344CB8AC3E}">
        <p14:creationId xmlns:p14="http://schemas.microsoft.com/office/powerpoint/2010/main" val="37145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med tre bilder til høyre">
    <p:spTree>
      <p:nvGrpSpPr>
        <p:cNvPr id="1" name=""/>
        <p:cNvGrpSpPr/>
        <p:nvPr/>
      </p:nvGrpSpPr>
      <p:grpSpPr>
        <a:xfrm>
          <a:off x="0" y="0"/>
          <a:ext cx="0" cy="0"/>
          <a:chOff x="0" y="0"/>
          <a:chExt cx="0" cy="0"/>
        </a:xfrm>
      </p:grpSpPr>
      <p:cxnSp>
        <p:nvCxnSpPr>
          <p:cNvPr id="7" name="Rett linje 6"/>
          <p:cNvCxnSpPr/>
          <p:nvPr/>
        </p:nvCxnSpPr>
        <p:spPr>
          <a:xfrm>
            <a:off x="4505325"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tt linje 8"/>
          <p:cNvCxnSpPr/>
          <p:nvPr/>
        </p:nvCxnSpPr>
        <p:spPr>
          <a:xfrm>
            <a:off x="487363" y="1416050"/>
            <a:ext cx="598487"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7" name="Tittel 6"/>
          <p:cNvSpPr>
            <a:spLocks noGrp="1"/>
          </p:cNvSpPr>
          <p:nvPr>
            <p:ph type="title"/>
          </p:nvPr>
        </p:nvSpPr>
        <p:spPr>
          <a:xfrm>
            <a:off x="379414"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0" name="Plassholder for bunntekst 3"/>
          <p:cNvSpPr>
            <a:spLocks noGrp="1"/>
          </p:cNvSpPr>
          <p:nvPr>
            <p:ph type="ftr" sz="quarter" idx="22"/>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1" name="Plassholder for dato 7"/>
          <p:cNvSpPr>
            <a:spLocks noGrp="1"/>
          </p:cNvSpPr>
          <p:nvPr>
            <p:ph type="dt" sz="half" idx="23"/>
          </p:nvPr>
        </p:nvSpPr>
        <p:spPr>
          <a:xfrm>
            <a:off x="379413" y="4803775"/>
            <a:ext cx="2133600" cy="274638"/>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800" smtClean="0">
                <a:solidFill>
                  <a:srgbClr val="B2B2B2"/>
                </a:solidFill>
                <a:latin typeface="+mn-lt"/>
                <a:ea typeface="+mn-ea"/>
                <a:cs typeface="+mn-cs"/>
              </a:defRPr>
            </a:lvl1pPr>
          </a:lstStyle>
          <a:p>
            <a:pPr>
              <a:defRPr/>
            </a:pPr>
            <a:fld id="{4068A815-FE9A-CD46-AC02-0B320FCA5830}" type="datetime3">
              <a:rPr lang="en-US" smtClean="0"/>
              <a:t>5 October 2021</a:t>
            </a:fld>
            <a:endParaRPr lang="nb-NO" dirty="0"/>
          </a:p>
        </p:txBody>
      </p:sp>
      <p:sp>
        <p:nvSpPr>
          <p:cNvPr id="12" name="Plassholder for innhold 5"/>
          <p:cNvSpPr>
            <a:spLocks noGrp="1"/>
          </p:cNvSpPr>
          <p:nvPr>
            <p:ph sz="quarter" idx="10"/>
          </p:nvPr>
        </p:nvSpPr>
        <p:spPr>
          <a:xfrm>
            <a:off x="379413"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bilde 3"/>
          <p:cNvSpPr>
            <a:spLocks noGrp="1"/>
          </p:cNvSpPr>
          <p:nvPr>
            <p:ph type="pic" sz="quarter" idx="24"/>
          </p:nvPr>
        </p:nvSpPr>
        <p:spPr>
          <a:xfrm>
            <a:off x="4596684"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
        <p:nvSpPr>
          <p:cNvPr id="20" name="Plassholder for bilde 3"/>
          <p:cNvSpPr>
            <a:spLocks noGrp="1"/>
          </p:cNvSpPr>
          <p:nvPr>
            <p:ph type="pic" sz="quarter" idx="25"/>
          </p:nvPr>
        </p:nvSpPr>
        <p:spPr>
          <a:xfrm>
            <a:off x="4596685"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
        <p:nvSpPr>
          <p:cNvPr id="22" name="Plassholder for bilde 3"/>
          <p:cNvSpPr>
            <a:spLocks noGrp="1"/>
          </p:cNvSpPr>
          <p:nvPr>
            <p:ph type="pic" sz="quarter" idx="26"/>
          </p:nvPr>
        </p:nvSpPr>
        <p:spPr>
          <a:xfrm>
            <a:off x="6869317"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338166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086350" y="1416050"/>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4635500"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5"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228600"/>
            <a:ext cx="968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lassholder for innhold 5"/>
          <p:cNvSpPr>
            <a:spLocks noGrp="1"/>
          </p:cNvSpPr>
          <p:nvPr>
            <p:ph sz="quarter" idx="10"/>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unntekst 3"/>
          <p:cNvSpPr>
            <a:spLocks noGrp="1"/>
          </p:cNvSpPr>
          <p:nvPr>
            <p:ph type="ftr" sz="quarter" idx="15"/>
          </p:nvPr>
        </p:nvSpPr>
        <p:spPr>
          <a:xfrm>
            <a:off x="5216525" y="392113"/>
            <a:ext cx="1758950"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9" name="Plassholder for dato 7"/>
          <p:cNvSpPr>
            <a:spLocks noGrp="1"/>
          </p:cNvSpPr>
          <p:nvPr>
            <p:ph type="dt" sz="half" idx="16"/>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CC82C8DC-AD1A-F347-8691-A7730C032184}" type="datetime3">
              <a:rPr lang="en-US" smtClean="0"/>
              <a:t>5 October 2021</a:t>
            </a:fld>
            <a:endParaRPr lang="nb-NO" dirty="0"/>
          </a:p>
        </p:txBody>
      </p:sp>
      <p:sp>
        <p:nvSpPr>
          <p:cNvPr id="10"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2" name="Plassholder for bilde 3"/>
          <p:cNvSpPr>
            <a:spLocks noGrp="1"/>
          </p:cNvSpPr>
          <p:nvPr>
            <p:ph type="pic" sz="quarter" idx="17"/>
          </p:nvPr>
        </p:nvSpPr>
        <p:spPr>
          <a:xfrm>
            <a:off x="84842" y="96684"/>
            <a:ext cx="4453737" cy="495000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217932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old med to bilder til venstre">
    <p:spTree>
      <p:nvGrpSpPr>
        <p:cNvPr id="1" name=""/>
        <p:cNvGrpSpPr/>
        <p:nvPr/>
      </p:nvGrpSpPr>
      <p:grpSpPr>
        <a:xfrm>
          <a:off x="0" y="0"/>
          <a:ext cx="0" cy="0"/>
          <a:chOff x="0" y="0"/>
          <a:chExt cx="0" cy="0"/>
        </a:xfrm>
      </p:grpSpPr>
      <p:sp>
        <p:nvSpPr>
          <p:cNvPr id="12"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cxnSp>
        <p:nvCxnSpPr>
          <p:cNvPr id="5" name="Rett linje 4"/>
          <p:cNvCxnSpPr/>
          <p:nvPr/>
        </p:nvCxnSpPr>
        <p:spPr>
          <a:xfrm>
            <a:off x="4635500"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228600"/>
            <a:ext cx="968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ett linje 7"/>
          <p:cNvCxnSpPr/>
          <p:nvPr/>
        </p:nvCxnSpPr>
        <p:spPr>
          <a:xfrm>
            <a:off x="5086350" y="1416050"/>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9" name="Plassholder for bunntekst 3"/>
          <p:cNvSpPr>
            <a:spLocks noGrp="1"/>
          </p:cNvSpPr>
          <p:nvPr>
            <p:ph type="ftr" sz="quarter" idx="20"/>
          </p:nvPr>
        </p:nvSpPr>
        <p:spPr>
          <a:xfrm>
            <a:off x="5216525" y="392113"/>
            <a:ext cx="1758950"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0" name="Plassholder for dato 7"/>
          <p:cNvSpPr>
            <a:spLocks noGrp="1"/>
          </p:cNvSpPr>
          <p:nvPr>
            <p:ph type="dt" sz="half" idx="21"/>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D9231656-746D-034F-B8C4-EEE5E29B43DA}" type="datetime3">
              <a:rPr lang="en-US" smtClean="0"/>
              <a:t>5 October 2021</a:t>
            </a:fld>
            <a:endParaRPr lang="nb-NO" dirty="0"/>
          </a:p>
        </p:txBody>
      </p:sp>
      <p:sp>
        <p:nvSpPr>
          <p:cNvPr id="13" name="Plassholder for innhold 5"/>
          <p:cNvSpPr>
            <a:spLocks noGrp="1"/>
          </p:cNvSpPr>
          <p:nvPr>
            <p:ph sz="quarter" idx="10"/>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bilde 3"/>
          <p:cNvSpPr>
            <a:spLocks noGrp="1"/>
          </p:cNvSpPr>
          <p:nvPr>
            <p:ph type="pic" sz="quarter" idx="17"/>
          </p:nvPr>
        </p:nvSpPr>
        <p:spPr>
          <a:xfrm>
            <a:off x="91526" y="96684"/>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
        <p:nvSpPr>
          <p:cNvPr id="18" name="Plassholder for bilde 3"/>
          <p:cNvSpPr>
            <a:spLocks noGrp="1"/>
          </p:cNvSpPr>
          <p:nvPr>
            <p:ph type="pic" sz="quarter" idx="22"/>
          </p:nvPr>
        </p:nvSpPr>
        <p:spPr>
          <a:xfrm>
            <a:off x="91526"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196131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old med tre bilder til venstre">
    <p:spTree>
      <p:nvGrpSpPr>
        <p:cNvPr id="1" name=""/>
        <p:cNvGrpSpPr/>
        <p:nvPr/>
      </p:nvGrpSpPr>
      <p:grpSpPr>
        <a:xfrm>
          <a:off x="0" y="0"/>
          <a:ext cx="0" cy="0"/>
          <a:chOff x="0" y="0"/>
          <a:chExt cx="0" cy="0"/>
        </a:xfrm>
      </p:grpSpPr>
      <p:cxnSp>
        <p:nvCxnSpPr>
          <p:cNvPr id="6" name="Rett linje 5"/>
          <p:cNvCxnSpPr/>
          <p:nvPr/>
        </p:nvCxnSpPr>
        <p:spPr>
          <a:xfrm>
            <a:off x="4635500" y="0"/>
            <a:ext cx="0" cy="51435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6813" y="228600"/>
            <a:ext cx="968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tt linje 8"/>
          <p:cNvCxnSpPr/>
          <p:nvPr/>
        </p:nvCxnSpPr>
        <p:spPr>
          <a:xfrm>
            <a:off x="5086350" y="1416050"/>
            <a:ext cx="598488"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sp>
        <p:nvSpPr>
          <p:cNvPr id="10" name="Plassholder for bunntekst 3"/>
          <p:cNvSpPr>
            <a:spLocks noGrp="1"/>
          </p:cNvSpPr>
          <p:nvPr>
            <p:ph type="ftr" sz="quarter" idx="23"/>
          </p:nvPr>
        </p:nvSpPr>
        <p:spPr>
          <a:xfrm>
            <a:off x="5216525" y="392113"/>
            <a:ext cx="1758950"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1" name="Plassholder for dato 7"/>
          <p:cNvSpPr>
            <a:spLocks noGrp="1"/>
          </p:cNvSpPr>
          <p:nvPr>
            <p:ph type="dt" sz="half" idx="24"/>
          </p:nvPr>
        </p:nvSpPr>
        <p:spPr>
          <a:xfrm>
            <a:off x="6623050" y="4803775"/>
            <a:ext cx="2133600" cy="274638"/>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715EE319-9B11-534C-B53F-381DFDED9D03}" type="datetime3">
              <a:rPr lang="en-US" smtClean="0"/>
              <a:t>5 October 2021</a:t>
            </a:fld>
            <a:endParaRPr lang="nb-NO" dirty="0"/>
          </a:p>
        </p:txBody>
      </p:sp>
      <p:sp>
        <p:nvSpPr>
          <p:cNvPr id="12" name="Tittel 6"/>
          <p:cNvSpPr>
            <a:spLocks noGrp="1"/>
          </p:cNvSpPr>
          <p:nvPr>
            <p:ph type="title"/>
          </p:nvPr>
        </p:nvSpPr>
        <p:spPr>
          <a:xfrm>
            <a:off x="4977591" y="751415"/>
            <a:ext cx="3779836" cy="589644"/>
          </a:xfrm>
          <a:prstGeom prst="rect">
            <a:avLst/>
          </a:prstGeom>
        </p:spPr>
        <p:txBody>
          <a:bodyPr vert="horz" anchor="b"/>
          <a:lstStyle>
            <a:lvl1pPr algn="l">
              <a:defRPr sz="2000" i="1" spc="0" baseline="0">
                <a:solidFill>
                  <a:srgbClr val="191919"/>
                </a:solidFill>
                <a:latin typeface="Cambria"/>
                <a:cs typeface="Cambria"/>
              </a:defRPr>
            </a:lvl1pPr>
          </a:lstStyle>
          <a:p>
            <a:r>
              <a:rPr lang="nb-NO"/>
              <a:t>Klikk for å redigere tittelstil</a:t>
            </a:r>
            <a:endParaRPr lang="nb-NO" dirty="0"/>
          </a:p>
        </p:txBody>
      </p:sp>
      <p:sp>
        <p:nvSpPr>
          <p:cNvPr id="13" name="Plassholder for innhold 5"/>
          <p:cNvSpPr>
            <a:spLocks noGrp="1"/>
          </p:cNvSpPr>
          <p:nvPr>
            <p:ph sz="quarter" idx="10"/>
          </p:nvPr>
        </p:nvSpPr>
        <p:spPr>
          <a:xfrm>
            <a:off x="4977872" y="1477129"/>
            <a:ext cx="3779838" cy="3327703"/>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Plassholder for bilde 3"/>
          <p:cNvSpPr>
            <a:spLocks noGrp="1"/>
          </p:cNvSpPr>
          <p:nvPr>
            <p:ph type="pic" sz="quarter" idx="25"/>
          </p:nvPr>
        </p:nvSpPr>
        <p:spPr>
          <a:xfrm>
            <a:off x="91526" y="2623315"/>
            <a:ext cx="4453737"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
        <p:nvSpPr>
          <p:cNvPr id="19" name="Plassholder for bilde 3"/>
          <p:cNvSpPr>
            <a:spLocks noGrp="1"/>
          </p:cNvSpPr>
          <p:nvPr>
            <p:ph type="pic" sz="quarter" idx="26"/>
          </p:nvPr>
        </p:nvSpPr>
        <p:spPr>
          <a:xfrm>
            <a:off x="91527"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
        <p:nvSpPr>
          <p:cNvPr id="20" name="Plassholder for bilde 3"/>
          <p:cNvSpPr>
            <a:spLocks noGrp="1"/>
          </p:cNvSpPr>
          <p:nvPr>
            <p:ph type="pic" sz="quarter" idx="27"/>
          </p:nvPr>
        </p:nvSpPr>
        <p:spPr>
          <a:xfrm>
            <a:off x="2364159" y="96683"/>
            <a:ext cx="2181104" cy="2429948"/>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a:t>Klikk på ikonet for å legge til et bilde</a:t>
            </a:r>
            <a:endParaRPr lang="nb-NO" noProof="0" dirty="0"/>
          </a:p>
        </p:txBody>
      </p:sp>
    </p:spTree>
    <p:extLst>
      <p:ext uri="{BB962C8B-B14F-4D97-AF65-F5344CB8AC3E}">
        <p14:creationId xmlns:p14="http://schemas.microsoft.com/office/powerpoint/2010/main" val="259783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uten bilde - to kolonner">
    <p:spTree>
      <p:nvGrpSpPr>
        <p:cNvPr id="1" name=""/>
        <p:cNvGrpSpPr/>
        <p:nvPr/>
      </p:nvGrpSpPr>
      <p:grpSpPr>
        <a:xfrm>
          <a:off x="0" y="0"/>
          <a:ext cx="0" cy="0"/>
          <a:chOff x="0" y="0"/>
          <a:chExt cx="0" cy="0"/>
        </a:xfrm>
      </p:grpSpPr>
      <p:cxnSp>
        <p:nvCxnSpPr>
          <p:cNvPr id="4" name="Rett linje 3"/>
          <p:cNvCxnSpPr/>
          <p:nvPr/>
        </p:nvCxnSpPr>
        <p:spPr>
          <a:xfrm>
            <a:off x="4271963" y="1228206"/>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5"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ssholder for innhold 5"/>
          <p:cNvSpPr>
            <a:spLocks noGrp="1"/>
          </p:cNvSpPr>
          <p:nvPr>
            <p:ph sz="quarter" idx="10"/>
          </p:nvPr>
        </p:nvSpPr>
        <p:spPr>
          <a:xfrm>
            <a:off x="386293" y="1276046"/>
            <a:ext cx="8359244" cy="3412371"/>
          </a:xfrm>
          <a:prstGeom prst="rect">
            <a:avLst/>
          </a:prstGeom>
          <a:noFill/>
        </p:spPr>
        <p:txBody>
          <a:bodyPr vert="horz" numCol="2" spcCol="1440000" anchor="t"/>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387848" y="666751"/>
            <a:ext cx="8360366" cy="470956"/>
          </a:xfrm>
          <a:prstGeom prst="rect">
            <a:avLst/>
          </a:prstGeom>
        </p:spPr>
        <p:txBody>
          <a:bodyPr vert="horz" anchor="b"/>
          <a:lstStyle>
            <a:lvl1pPr algn="ctr">
              <a:defRPr sz="2000" i="1" spc="0" baseline="0">
                <a:solidFill>
                  <a:schemeClr val="tx1"/>
                </a:solidFill>
                <a:latin typeface="Cambria"/>
                <a:cs typeface="Cambria"/>
              </a:defRPr>
            </a:lvl1pPr>
          </a:lstStyle>
          <a:p>
            <a:r>
              <a:rPr lang="nb-NO"/>
              <a:t>Klikk for å redigere tittelstil</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EA52E12F-0C81-4245-859F-CDD4C33797BA}" type="datetime3">
              <a:rPr lang="en-US" smtClean="0"/>
              <a:t>5 October 2021</a:t>
            </a:fld>
            <a:endParaRPr lang="nb-NO" dirty="0"/>
          </a:p>
        </p:txBody>
      </p:sp>
    </p:spTree>
    <p:extLst>
      <p:ext uri="{BB962C8B-B14F-4D97-AF65-F5344CB8AC3E}">
        <p14:creationId xmlns:p14="http://schemas.microsoft.com/office/powerpoint/2010/main" val="7907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cxnSp>
        <p:nvCxnSpPr>
          <p:cNvPr id="4" name="Rett linje 3"/>
          <p:cNvCxnSpPr/>
          <p:nvPr/>
        </p:nvCxnSpPr>
        <p:spPr>
          <a:xfrm>
            <a:off x="4271963" y="1228206"/>
            <a:ext cx="600075"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5"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tel 6"/>
          <p:cNvSpPr>
            <a:spLocks noGrp="1"/>
          </p:cNvSpPr>
          <p:nvPr>
            <p:ph type="title"/>
          </p:nvPr>
        </p:nvSpPr>
        <p:spPr>
          <a:xfrm>
            <a:off x="1135062" y="666751"/>
            <a:ext cx="6865938" cy="470956"/>
          </a:xfrm>
          <a:prstGeom prst="rect">
            <a:avLst/>
          </a:prstGeom>
        </p:spPr>
        <p:txBody>
          <a:bodyPr vert="horz" anchor="b"/>
          <a:lstStyle>
            <a:lvl1pPr algn="ctr">
              <a:defRPr sz="2000" i="1" spc="0" baseline="0">
                <a:solidFill>
                  <a:schemeClr val="tx1"/>
                </a:solidFill>
                <a:latin typeface="Cambria"/>
                <a:cs typeface="Cambria"/>
              </a:defRPr>
            </a:lvl1pPr>
          </a:lstStyle>
          <a:p>
            <a:r>
              <a:rPr lang="nb-NO"/>
              <a:t>Klikk for å redigere tittelstil</a:t>
            </a:r>
            <a:endParaRPr lang="nb-NO" dirty="0"/>
          </a:p>
        </p:txBody>
      </p:sp>
      <p:sp>
        <p:nvSpPr>
          <p:cNvPr id="6" name="Plassholder for bunntekst 3"/>
          <p:cNvSpPr>
            <a:spLocks noGrp="1"/>
          </p:cNvSpPr>
          <p:nvPr>
            <p:ph type="ftr" sz="quarter" idx="11"/>
          </p:nvPr>
        </p:nvSpPr>
        <p:spPr>
          <a:xfrm>
            <a:off x="625475" y="392113"/>
            <a:ext cx="1760538" cy="238125"/>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379413" y="4803775"/>
            <a:ext cx="2133600" cy="274638"/>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3A68788A-D3C8-5B45-B1B2-8EC93B67E0EB}" type="datetime3">
              <a:rPr lang="en-US" smtClean="0"/>
              <a:t>5 October 2021</a:t>
            </a:fld>
            <a:endParaRPr lang="nb-NO" dirty="0"/>
          </a:p>
        </p:txBody>
      </p:sp>
      <p:sp>
        <p:nvSpPr>
          <p:cNvPr id="3" name="Plassholder for innhold 2"/>
          <p:cNvSpPr>
            <a:spLocks noGrp="1"/>
          </p:cNvSpPr>
          <p:nvPr>
            <p:ph sz="quarter" idx="13"/>
          </p:nvPr>
        </p:nvSpPr>
        <p:spPr>
          <a:xfrm>
            <a:off x="1138465" y="1424214"/>
            <a:ext cx="3388178" cy="376238"/>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0" name="Plassholder for innhold 2"/>
          <p:cNvSpPr>
            <a:spLocks noGrp="1"/>
          </p:cNvSpPr>
          <p:nvPr>
            <p:ph sz="quarter" idx="14"/>
          </p:nvPr>
        </p:nvSpPr>
        <p:spPr>
          <a:xfrm>
            <a:off x="4612822" y="1424214"/>
            <a:ext cx="3388178" cy="376238"/>
          </a:xfrm>
          <a:prstGeom prst="rect">
            <a:avLst/>
          </a:prstGeom>
        </p:spPr>
        <p:txBody>
          <a:bodyPr vert="horz"/>
          <a:lstStyle>
            <a:lvl1pPr marL="0" indent="0">
              <a:buFontTx/>
              <a:buNone/>
              <a:defRPr i="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3" name="Plassholder for innhold 5"/>
          <p:cNvSpPr>
            <a:spLocks noGrp="1"/>
          </p:cNvSpPr>
          <p:nvPr>
            <p:ph sz="quarter" idx="15"/>
          </p:nvPr>
        </p:nvSpPr>
        <p:spPr>
          <a:xfrm>
            <a:off x="4612821" y="1805214"/>
            <a:ext cx="3388179" cy="2883203"/>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5"/>
          <p:cNvSpPr>
            <a:spLocks noGrp="1"/>
          </p:cNvSpPr>
          <p:nvPr>
            <p:ph sz="quarter" idx="16"/>
          </p:nvPr>
        </p:nvSpPr>
        <p:spPr>
          <a:xfrm>
            <a:off x="1138464" y="1805214"/>
            <a:ext cx="3388179" cy="2883203"/>
          </a:xfrm>
          <a:prstGeom prst="rect">
            <a:avLst/>
          </a:prstGeom>
          <a:noFill/>
        </p:spPr>
        <p:txBody>
          <a:bodyPr vert="horz" numCol="1" spcCol="1440000"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8574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 name="Rektangel 50"/>
          <p:cNvSpPr>
            <a:spLocks/>
          </p:cNvSpPr>
          <p:nvPr/>
        </p:nvSpPr>
        <p:spPr>
          <a:xfrm>
            <a:off x="92075" y="95250"/>
            <a:ext cx="8959850" cy="4953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78" r:id="rId9"/>
    <p:sldLayoutId id="2147483759" r:id="rId10"/>
    <p:sldLayoutId id="2147483760" r:id="rId11"/>
    <p:sldLayoutId id="2147483781" r:id="rId12"/>
    <p:sldLayoutId id="2147483782" r:id="rId13"/>
    <p:sldLayoutId id="2147483761" r:id="rId14"/>
    <p:sldLayoutId id="2147483762" r:id="rId15"/>
    <p:sldLayoutId id="2147483763" r:id="rId16"/>
  </p:sldLayoutIdLst>
  <p:hf sldNum="0" hdr="0" dt="0"/>
  <p:txStyles>
    <p:titleStyle>
      <a:lvl1pPr algn="ctr" defTabSz="457200" rtl="0" eaLnBrk="1" fontAlgn="base" hangingPunct="1">
        <a:spcBef>
          <a:spcPct val="0"/>
        </a:spcBef>
        <a:spcAft>
          <a:spcPct val="0"/>
        </a:spcAft>
        <a:defRPr sz="2000" i="1" kern="1200" spc="5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000" i="1">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ktangel 6"/>
          <p:cNvSpPr>
            <a:spLocks/>
          </p:cNvSpPr>
          <p:nvPr/>
        </p:nvSpPr>
        <p:spPr>
          <a:xfrm>
            <a:off x="92075" y="95250"/>
            <a:ext cx="8959850" cy="4953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9" r:id="rId9"/>
    <p:sldLayoutId id="2147483772" r:id="rId10"/>
    <p:sldLayoutId id="2147483773" r:id="rId11"/>
    <p:sldLayoutId id="2147483784" r:id="rId12"/>
    <p:sldLayoutId id="2147483783" r:id="rId13"/>
    <p:sldLayoutId id="2147483774" r:id="rId14"/>
    <p:sldLayoutId id="2147483775" r:id="rId15"/>
    <p:sldLayoutId id="2147483776" r:id="rId16"/>
  </p:sldLayoutIdLst>
  <p:hf sldNum="0" hdr="0" dt="0"/>
  <p:txStyles>
    <p:titleStyle>
      <a:lvl1pPr algn="ctr" defTabSz="457200" rtl="0" fontAlgn="base">
        <a:spcBef>
          <a:spcPct val="0"/>
        </a:spcBef>
        <a:spcAft>
          <a:spcPct val="0"/>
        </a:spcAft>
        <a:defRPr sz="2000" i="1"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2pPr>
      <a:lvl3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3pPr>
      <a:lvl4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4pPr>
      <a:lvl5pPr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2000" i="1">
          <a:solidFill>
            <a:schemeClr val="bg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1pPr>
      <a:lvl2pPr marL="742950" indent="-28575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2pPr>
      <a:lvl3pPr marL="1143000" indent="-2286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3pPr>
      <a:lvl4pPr marL="1600200" indent="-2286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4pPr>
      <a:lvl5pPr marL="2057400" indent="-228600" algn="l" defTabSz="457200" rtl="0" fontAlgn="base">
        <a:spcBef>
          <a:spcPct val="20000"/>
        </a:spcBef>
        <a:spcAft>
          <a:spcPct val="0"/>
        </a:spcAft>
        <a:buFont typeface="Arial" charset="0"/>
        <a:buChar char="»"/>
        <a:defRPr sz="1600" kern="1200">
          <a:solidFill>
            <a:srgbClr val="EFEFEF"/>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8.emf"/><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4.emf"/><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5.emf"/><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6.emf"/><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7.emf"/><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7.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123627" y="2092270"/>
            <a:ext cx="6896745" cy="906651"/>
          </a:xfrm>
        </p:spPr>
        <p:txBody>
          <a:bodyPr/>
          <a:lstStyle/>
          <a:p>
            <a:r>
              <a:rPr lang="nb-NO" sz="2400" dirty="0">
                <a:effectLst/>
                <a:latin typeface="Cambria" panose="02040503050406030204" pitchFamily="18" charset="0"/>
                <a:ea typeface="Cambria" panose="02040503050406030204" pitchFamily="18" charset="0"/>
              </a:rPr>
              <a:t>Resultater fra Afghanistan-undersøkelsen 2020</a:t>
            </a:r>
            <a:r>
              <a:rPr lang="nb-NO" dirty="0"/>
              <a:t/>
            </a:r>
            <a:br>
              <a:rPr lang="nb-NO" dirty="0"/>
            </a:br>
            <a:endParaRPr lang="nb-NO" dirty="0"/>
          </a:p>
        </p:txBody>
      </p:sp>
      <p:sp>
        <p:nvSpPr>
          <p:cNvPr id="3" name="Undertittel 2"/>
          <p:cNvSpPr>
            <a:spLocks noGrp="1"/>
          </p:cNvSpPr>
          <p:nvPr>
            <p:ph type="subTitle" idx="1"/>
          </p:nvPr>
        </p:nvSpPr>
        <p:spPr>
          <a:xfrm>
            <a:off x="2817017" y="3471620"/>
            <a:ext cx="3768726" cy="655906"/>
          </a:xfrm>
        </p:spPr>
        <p:txBody>
          <a:bodyPr/>
          <a:lstStyle/>
          <a:p>
            <a:r>
              <a:rPr lang="nb-NO" i="0" dirty="0"/>
              <a:t>Forsvarets Sanitet / Institutt for militærpsykiatri og stressmestring</a:t>
            </a:r>
          </a:p>
        </p:txBody>
      </p:sp>
      <p:sp>
        <p:nvSpPr>
          <p:cNvPr id="6" name="Plassholder for bunntekst 5"/>
          <p:cNvSpPr>
            <a:spLocks noGrp="1"/>
          </p:cNvSpPr>
          <p:nvPr>
            <p:ph type="ftr" sz="quarter" idx="11"/>
          </p:nvPr>
        </p:nvSpPr>
        <p:spPr>
          <a:xfrm>
            <a:off x="2682875" y="4146951"/>
            <a:ext cx="3778250" cy="231775"/>
          </a:xfrm>
        </p:spPr>
        <p:txBody>
          <a:bodyPr/>
          <a:lstStyle/>
          <a:p>
            <a:pPr>
              <a:defRPr/>
            </a:pPr>
            <a:r>
              <a:rPr lang="nb-NO" sz="1200" dirty="0"/>
              <a:t>Hans Jakob Bøe, prosjektleder</a:t>
            </a:r>
          </a:p>
          <a:p>
            <a:pPr>
              <a:defRPr/>
            </a:pPr>
            <a:endParaRPr lang="nb-NO" dirty="0"/>
          </a:p>
        </p:txBody>
      </p:sp>
      <p:sp>
        <p:nvSpPr>
          <p:cNvPr id="5" name="Plassholder for bunntekst 5">
            <a:extLst>
              <a:ext uri="{FF2B5EF4-FFF2-40B4-BE49-F238E27FC236}">
                <a16:creationId xmlns:a16="http://schemas.microsoft.com/office/drawing/2014/main" id="{AF4BA2BD-275D-4DA4-9B34-1400214AC518}"/>
              </a:ext>
            </a:extLst>
          </p:cNvPr>
          <p:cNvSpPr txBox="1">
            <a:spLocks/>
          </p:cNvSpPr>
          <p:nvPr/>
        </p:nvSpPr>
        <p:spPr>
          <a:xfrm>
            <a:off x="2882106" y="4146951"/>
            <a:ext cx="3778250" cy="231775"/>
          </a:xfrm>
          <a:prstGeom prst="rect">
            <a:avLst/>
          </a:prstGeom>
        </p:spPr>
        <p:txBody>
          <a:bodyPr/>
          <a:lstStyle>
            <a:defPPr>
              <a:defRPr lang="nb-NO"/>
            </a:defPPr>
            <a:lvl1pPr algn="ctr" defTabSz="457200" rtl="0" fontAlgn="auto">
              <a:spcBef>
                <a:spcPts val="0"/>
              </a:spcBef>
              <a:spcAft>
                <a:spcPts val="0"/>
              </a:spcAft>
              <a:defRPr sz="800" kern="1200" dirty="0" smtClean="0">
                <a:solidFill>
                  <a:srgbClr val="A6A6A6"/>
                </a:solidFill>
                <a:latin typeface="Cambria"/>
                <a:ea typeface="+mn-ea"/>
                <a:cs typeface="Cambri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endParaRPr lang="nb-NO" dirty="0"/>
          </a:p>
        </p:txBody>
      </p:sp>
      <p:sp>
        <p:nvSpPr>
          <p:cNvPr id="9" name="TekstSylinder 8">
            <a:extLst>
              <a:ext uri="{FF2B5EF4-FFF2-40B4-BE49-F238E27FC236}">
                <a16:creationId xmlns:a16="http://schemas.microsoft.com/office/drawing/2014/main" id="{071BEBAD-D9F7-4983-B828-0FF79B4235D6}"/>
              </a:ext>
            </a:extLst>
          </p:cNvPr>
          <p:cNvSpPr txBox="1"/>
          <p:nvPr/>
        </p:nvSpPr>
        <p:spPr>
          <a:xfrm>
            <a:off x="4163385" y="4442225"/>
            <a:ext cx="771686" cy="261610"/>
          </a:xfrm>
          <a:prstGeom prst="rect">
            <a:avLst/>
          </a:prstGeom>
          <a:noFill/>
        </p:spPr>
        <p:txBody>
          <a:bodyPr wrap="square">
            <a:spAutoFit/>
          </a:bodyPr>
          <a:lstStyle/>
          <a:p>
            <a:r>
              <a:rPr lang="nb-NO" sz="1100" dirty="0">
                <a:solidFill>
                  <a:schemeClr val="bg2">
                    <a:lumMod val="50000"/>
                  </a:schemeClr>
                </a:solidFill>
                <a:latin typeface="Cambria" panose="02040503050406030204" pitchFamily="18" charset="0"/>
                <a:ea typeface="Cambria" panose="02040503050406030204" pitchFamily="18" charset="0"/>
              </a:rPr>
              <a:t>04.10.21</a:t>
            </a:r>
          </a:p>
        </p:txBody>
      </p:sp>
    </p:spTree>
    <p:extLst>
      <p:ext uri="{BB962C8B-B14F-4D97-AF65-F5344CB8AC3E}">
        <p14:creationId xmlns:p14="http://schemas.microsoft.com/office/powerpoint/2010/main" val="167039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A8F4164B-1016-4D73-9104-D004510A5DD0}"/>
              </a:ext>
            </a:extLst>
          </p:cNvPr>
          <p:cNvSpPr>
            <a:spLocks noGrp="1"/>
          </p:cNvSpPr>
          <p:nvPr>
            <p:ph type="ftr" sz="quarter" idx="11"/>
          </p:nvPr>
        </p:nvSpPr>
        <p:spPr/>
        <p:txBody>
          <a:bodyPr/>
          <a:lstStyle/>
          <a:p>
            <a:pPr>
              <a:defRPr/>
            </a:pPr>
            <a:r>
              <a:rPr lang="nb-NO" dirty="0"/>
              <a:t>Forsvarets sanitet </a:t>
            </a:r>
          </a:p>
        </p:txBody>
      </p:sp>
      <p:pic>
        <p:nvPicPr>
          <p:cNvPr id="8" name="Bilde 7">
            <a:extLst>
              <a:ext uri="{FF2B5EF4-FFF2-40B4-BE49-F238E27FC236}">
                <a16:creationId xmlns:a16="http://schemas.microsoft.com/office/drawing/2014/main" id="{9434B02E-4D9C-4C3D-909F-8CD5D501273E}"/>
              </a:ext>
            </a:extLst>
          </p:cNvPr>
          <p:cNvPicPr>
            <a:picLocks noChangeAspect="1"/>
          </p:cNvPicPr>
          <p:nvPr/>
        </p:nvPicPr>
        <p:blipFill>
          <a:blip r:embed="rId2"/>
          <a:stretch>
            <a:fillRect/>
          </a:stretch>
        </p:blipFill>
        <p:spPr>
          <a:xfrm>
            <a:off x="137746" y="1015137"/>
            <a:ext cx="4340646" cy="3680847"/>
          </a:xfrm>
          <a:prstGeom prst="rect">
            <a:avLst/>
          </a:prstGeom>
        </p:spPr>
      </p:pic>
      <p:pic>
        <p:nvPicPr>
          <p:cNvPr id="12" name="Bilde 11">
            <a:extLst>
              <a:ext uri="{FF2B5EF4-FFF2-40B4-BE49-F238E27FC236}">
                <a16:creationId xmlns:a16="http://schemas.microsoft.com/office/drawing/2014/main" id="{A5B92371-744F-4CC3-BC6B-9B28CA8EAF86}"/>
              </a:ext>
            </a:extLst>
          </p:cNvPr>
          <p:cNvPicPr>
            <a:picLocks noChangeAspect="1"/>
          </p:cNvPicPr>
          <p:nvPr/>
        </p:nvPicPr>
        <p:blipFill>
          <a:blip r:embed="rId3"/>
          <a:stretch>
            <a:fillRect/>
          </a:stretch>
        </p:blipFill>
        <p:spPr>
          <a:xfrm>
            <a:off x="4572000" y="1015137"/>
            <a:ext cx="4340646" cy="4029561"/>
          </a:xfrm>
          <a:prstGeom prst="rect">
            <a:avLst/>
          </a:prstGeom>
        </p:spPr>
      </p:pic>
      <p:sp>
        <p:nvSpPr>
          <p:cNvPr id="13" name="TekstSylinder 12">
            <a:extLst>
              <a:ext uri="{FF2B5EF4-FFF2-40B4-BE49-F238E27FC236}">
                <a16:creationId xmlns:a16="http://schemas.microsoft.com/office/drawing/2014/main" id="{07CB4BA2-6850-40E1-AE03-724CD1F65248}"/>
              </a:ext>
            </a:extLst>
          </p:cNvPr>
          <p:cNvSpPr txBox="1"/>
          <p:nvPr/>
        </p:nvSpPr>
        <p:spPr>
          <a:xfrm>
            <a:off x="2002772" y="293810"/>
            <a:ext cx="5427127" cy="369332"/>
          </a:xfrm>
          <a:prstGeom prst="rect">
            <a:avLst/>
          </a:prstGeom>
          <a:noFill/>
        </p:spPr>
        <p:txBody>
          <a:bodyPr vert="horz" wrap="none" rtlCol="0" anchor="t">
            <a:spAutoFit/>
          </a:bodyPr>
          <a:lstStyle/>
          <a:p>
            <a:r>
              <a:rPr lang="nb-NO" b="1" dirty="0">
                <a:solidFill>
                  <a:schemeClr val="tx1"/>
                </a:solidFill>
                <a:latin typeface="Cambria"/>
                <a:cs typeface="Cambria"/>
              </a:rPr>
              <a:t>Eksponering for alvorlige hendelser i Afghanistan</a:t>
            </a:r>
          </a:p>
        </p:txBody>
      </p:sp>
      <p:sp>
        <p:nvSpPr>
          <p:cNvPr id="11" name="Ellipse 10">
            <a:extLst>
              <a:ext uri="{FF2B5EF4-FFF2-40B4-BE49-F238E27FC236}">
                <a16:creationId xmlns:a16="http://schemas.microsoft.com/office/drawing/2014/main" id="{1FB13E6D-454E-4FD0-8314-AD3DD753B848}"/>
              </a:ext>
            </a:extLst>
          </p:cNvPr>
          <p:cNvSpPr/>
          <p:nvPr/>
        </p:nvSpPr>
        <p:spPr>
          <a:xfrm>
            <a:off x="3973606" y="1667435"/>
            <a:ext cx="494948" cy="605118"/>
          </a:xfrm>
          <a:prstGeom prst="ellipse">
            <a:avLst/>
          </a:prstGeom>
          <a:solidFill>
            <a:srgbClr val="FFFFFF">
              <a:alpha val="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4" name="Bilde 13">
            <a:extLst>
              <a:ext uri="{FF2B5EF4-FFF2-40B4-BE49-F238E27FC236}">
                <a16:creationId xmlns:a16="http://schemas.microsoft.com/office/drawing/2014/main" id="{91C53194-B92C-44A1-90D0-EC36E5D64441}"/>
              </a:ext>
            </a:extLst>
          </p:cNvPr>
          <p:cNvPicPr>
            <a:picLocks noChangeAspect="1"/>
          </p:cNvPicPr>
          <p:nvPr/>
        </p:nvPicPr>
        <p:blipFill>
          <a:blip r:embed="rId4"/>
          <a:stretch>
            <a:fillRect/>
          </a:stretch>
        </p:blipFill>
        <p:spPr>
          <a:xfrm>
            <a:off x="8399839" y="3155370"/>
            <a:ext cx="512288" cy="634665"/>
          </a:xfrm>
          <a:prstGeom prst="rect">
            <a:avLst/>
          </a:prstGeom>
        </p:spPr>
      </p:pic>
      <p:pic>
        <p:nvPicPr>
          <p:cNvPr id="15" name="Bilde 14">
            <a:extLst>
              <a:ext uri="{FF2B5EF4-FFF2-40B4-BE49-F238E27FC236}">
                <a16:creationId xmlns:a16="http://schemas.microsoft.com/office/drawing/2014/main" id="{AEC06A05-4622-4D25-87C8-9BE4B9A3DFAB}"/>
              </a:ext>
            </a:extLst>
          </p:cNvPr>
          <p:cNvPicPr>
            <a:picLocks noChangeAspect="1"/>
          </p:cNvPicPr>
          <p:nvPr/>
        </p:nvPicPr>
        <p:blipFill>
          <a:blip r:embed="rId4"/>
          <a:stretch>
            <a:fillRect/>
          </a:stretch>
        </p:blipFill>
        <p:spPr>
          <a:xfrm>
            <a:off x="3950349" y="2855560"/>
            <a:ext cx="518205" cy="627942"/>
          </a:xfrm>
          <a:prstGeom prst="rect">
            <a:avLst/>
          </a:prstGeom>
        </p:spPr>
      </p:pic>
    </p:spTree>
    <p:extLst>
      <p:ext uri="{BB962C8B-B14F-4D97-AF65-F5344CB8AC3E}">
        <p14:creationId xmlns:p14="http://schemas.microsoft.com/office/powerpoint/2010/main" val="173511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7" name="Bilde 6">
            <a:extLst>
              <a:ext uri="{FF2B5EF4-FFF2-40B4-BE49-F238E27FC236}">
                <a16:creationId xmlns:a16="http://schemas.microsoft.com/office/drawing/2014/main" id="{44CBF332-AF3A-4CF2-8744-C1DBF93EDC6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39898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3" name="Bilde 2">
            <a:extLst>
              <a:ext uri="{FF2B5EF4-FFF2-40B4-BE49-F238E27FC236}">
                <a16:creationId xmlns:a16="http://schemas.microsoft.com/office/drawing/2014/main" id="{3B285A1D-E0F2-412B-A6B3-94DDD1C922DC}"/>
              </a:ext>
            </a:extLst>
          </p:cNvPr>
          <p:cNvPicPr>
            <a:picLocks noChangeAspect="1"/>
          </p:cNvPicPr>
          <p:nvPr/>
        </p:nvPicPr>
        <p:blipFill>
          <a:blip r:embed="rId3"/>
          <a:stretch>
            <a:fillRect/>
          </a:stretch>
        </p:blipFill>
        <p:spPr>
          <a:xfrm>
            <a:off x="1" y="0"/>
            <a:ext cx="9144000" cy="5143500"/>
          </a:xfrm>
          <a:prstGeom prst="rect">
            <a:avLst/>
          </a:prstGeom>
        </p:spPr>
      </p:pic>
    </p:spTree>
    <p:extLst>
      <p:ext uri="{BB962C8B-B14F-4D97-AF65-F5344CB8AC3E}">
        <p14:creationId xmlns:p14="http://schemas.microsoft.com/office/powerpoint/2010/main" val="300938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9" name="Bilde 8">
            <a:extLst>
              <a:ext uri="{FF2B5EF4-FFF2-40B4-BE49-F238E27FC236}">
                <a16:creationId xmlns:a16="http://schemas.microsoft.com/office/drawing/2014/main" id="{C280763B-AD4C-414F-9A19-2A968028A6E7}"/>
              </a:ext>
            </a:extLst>
          </p:cNvPr>
          <p:cNvPicPr>
            <a:picLocks noChangeAspect="1"/>
          </p:cNvPicPr>
          <p:nvPr/>
        </p:nvPicPr>
        <p:blipFill>
          <a:blip r:embed="rId5"/>
          <a:stretch>
            <a:fillRect/>
          </a:stretch>
        </p:blipFill>
        <p:spPr>
          <a:xfrm>
            <a:off x="0" y="0"/>
            <a:ext cx="9143999" cy="5143500"/>
          </a:xfrm>
          <a:prstGeom prst="rect">
            <a:avLst/>
          </a:prstGeom>
        </p:spPr>
      </p:pic>
      <p:sp>
        <p:nvSpPr>
          <p:cNvPr id="2" name="TekstSylinder 1">
            <a:extLst>
              <a:ext uri="{FF2B5EF4-FFF2-40B4-BE49-F238E27FC236}">
                <a16:creationId xmlns:a16="http://schemas.microsoft.com/office/drawing/2014/main" id="{8B1C28FE-E0E4-4B62-BE21-673AD5BB4548}"/>
              </a:ext>
            </a:extLst>
          </p:cNvPr>
          <p:cNvSpPr txBox="1"/>
          <p:nvPr/>
        </p:nvSpPr>
        <p:spPr>
          <a:xfrm>
            <a:off x="7575802" y="4498041"/>
            <a:ext cx="672352" cy="230832"/>
          </a:xfrm>
          <a:prstGeom prst="rect">
            <a:avLst/>
          </a:prstGeom>
          <a:noFill/>
        </p:spPr>
        <p:txBody>
          <a:bodyPr vert="horz" wrap="square" rtlCol="0" anchor="t">
            <a:spAutoFit/>
          </a:bodyPr>
          <a:lstStyle/>
          <a:p>
            <a:r>
              <a:rPr lang="nb-NO" sz="900" dirty="0">
                <a:latin typeface="+mn-lt"/>
                <a:cs typeface="Cambria"/>
              </a:rPr>
              <a:t>n</a:t>
            </a:r>
            <a:r>
              <a:rPr lang="nb-NO" sz="900" dirty="0">
                <a:solidFill>
                  <a:schemeClr val="tx1"/>
                </a:solidFill>
                <a:latin typeface="+mn-lt"/>
                <a:cs typeface="Cambria"/>
              </a:rPr>
              <a:t> = 3198</a:t>
            </a:r>
          </a:p>
        </p:txBody>
      </p:sp>
    </p:spTree>
    <p:extLst>
      <p:ext uri="{BB962C8B-B14F-4D97-AF65-F5344CB8AC3E}">
        <p14:creationId xmlns:p14="http://schemas.microsoft.com/office/powerpoint/2010/main" val="102459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706DEC0-C084-4AFB-9039-445BE3B6B6E4}"/>
              </a:ext>
            </a:extLst>
          </p:cNvPr>
          <p:cNvPicPr>
            <a:picLocks noChangeAspect="1"/>
          </p:cNvPicPr>
          <p:nvPr/>
        </p:nvPicPr>
        <p:blipFill>
          <a:blip r:embed="rId2"/>
          <a:stretch>
            <a:fillRect/>
          </a:stretch>
        </p:blipFill>
        <p:spPr>
          <a:xfrm>
            <a:off x="0" y="1"/>
            <a:ext cx="9144000" cy="5143500"/>
          </a:xfrm>
          <a:prstGeom prst="rect">
            <a:avLst/>
          </a:prstGeom>
        </p:spPr>
      </p:pic>
    </p:spTree>
    <p:extLst>
      <p:ext uri="{BB962C8B-B14F-4D97-AF65-F5344CB8AC3E}">
        <p14:creationId xmlns:p14="http://schemas.microsoft.com/office/powerpoint/2010/main" val="2307682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10" name="TekstSylinder 9">
            <a:extLst>
              <a:ext uri="{FF2B5EF4-FFF2-40B4-BE49-F238E27FC236}">
                <a16:creationId xmlns:a16="http://schemas.microsoft.com/office/drawing/2014/main" id="{62647DDE-D70A-4FC8-9F30-204EA6CD261A}"/>
              </a:ext>
            </a:extLst>
          </p:cNvPr>
          <p:cNvSpPr txBox="1"/>
          <p:nvPr/>
        </p:nvSpPr>
        <p:spPr>
          <a:xfrm>
            <a:off x="824387" y="625011"/>
            <a:ext cx="6751415" cy="646331"/>
          </a:xfrm>
          <a:prstGeom prst="rect">
            <a:avLst/>
          </a:prstGeom>
          <a:noFill/>
        </p:spPr>
        <p:txBody>
          <a:bodyPr vert="horz" wrap="square" rtlCol="0" anchor="t">
            <a:spAutoFit/>
          </a:bodyPr>
          <a:lstStyle/>
          <a:p>
            <a:pPr algn="ctr"/>
            <a:r>
              <a:rPr lang="nb-NO" b="1" dirty="0">
                <a:solidFill>
                  <a:srgbClr val="002060"/>
                </a:solidFill>
                <a:latin typeface="Cambria" panose="02040503050406030204" pitchFamily="18" charset="0"/>
                <a:ea typeface="Cambria" panose="02040503050406030204" pitchFamily="18" charset="0"/>
                <a:cs typeface="Arial" panose="020B0604020202020204" pitchFamily="34" charset="0"/>
              </a:rPr>
              <a:t>Endringer i PTSD og stressplager fra 2012 til 2020</a:t>
            </a:r>
          </a:p>
          <a:p>
            <a:pPr algn="ctr"/>
            <a:r>
              <a:rPr lang="nb-NO" b="1" dirty="0">
                <a:solidFill>
                  <a:srgbClr val="002060"/>
                </a:solidFill>
                <a:latin typeface="Cambria" panose="02040503050406030204" pitchFamily="18" charset="0"/>
                <a:ea typeface="Cambria" panose="02040503050406030204" pitchFamily="18" charset="0"/>
                <a:cs typeface="Arial" panose="020B0604020202020204" pitchFamily="34" charset="0"/>
              </a:rPr>
              <a:t>(Forsinket </a:t>
            </a:r>
            <a:r>
              <a:rPr lang="nb-NO" b="1" dirty="0" err="1">
                <a:solidFill>
                  <a:srgbClr val="002060"/>
                </a:solidFill>
                <a:latin typeface="Cambria" panose="02040503050406030204" pitchFamily="18" charset="0"/>
                <a:ea typeface="Cambria" panose="02040503050406030204" pitchFamily="18" charset="0"/>
                <a:cs typeface="Arial" panose="020B0604020202020204" pitchFamily="34" charset="0"/>
              </a:rPr>
              <a:t>sykdomsdebutt</a:t>
            </a:r>
            <a:r>
              <a:rPr lang="nb-NO" b="1"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nb-NO"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3" name="Bilde 2">
            <a:extLst>
              <a:ext uri="{FF2B5EF4-FFF2-40B4-BE49-F238E27FC236}">
                <a16:creationId xmlns:a16="http://schemas.microsoft.com/office/drawing/2014/main" id="{B63FD8FD-148D-4625-A79C-DCF99F058BC4}"/>
              </a:ext>
            </a:extLst>
          </p:cNvPr>
          <p:cNvPicPr>
            <a:picLocks noChangeAspect="1"/>
          </p:cNvPicPr>
          <p:nvPr/>
        </p:nvPicPr>
        <p:blipFill>
          <a:blip r:embed="rId5"/>
          <a:stretch>
            <a:fillRect/>
          </a:stretch>
        </p:blipFill>
        <p:spPr>
          <a:xfrm>
            <a:off x="824386" y="1686838"/>
            <a:ext cx="3123249" cy="3357738"/>
          </a:xfrm>
          <a:prstGeom prst="rect">
            <a:avLst/>
          </a:prstGeom>
        </p:spPr>
      </p:pic>
      <p:pic>
        <p:nvPicPr>
          <p:cNvPr id="7" name="Bilde 6">
            <a:extLst>
              <a:ext uri="{FF2B5EF4-FFF2-40B4-BE49-F238E27FC236}">
                <a16:creationId xmlns:a16="http://schemas.microsoft.com/office/drawing/2014/main" id="{75601243-00F0-445F-811D-B03308E21B66}"/>
              </a:ext>
            </a:extLst>
          </p:cNvPr>
          <p:cNvPicPr>
            <a:picLocks noChangeAspect="1"/>
          </p:cNvPicPr>
          <p:nvPr/>
        </p:nvPicPr>
        <p:blipFill>
          <a:blip r:embed="rId6"/>
          <a:stretch>
            <a:fillRect/>
          </a:stretch>
        </p:blipFill>
        <p:spPr>
          <a:xfrm>
            <a:off x="4231917" y="1686838"/>
            <a:ext cx="3343885" cy="3357738"/>
          </a:xfrm>
          <a:prstGeom prst="rect">
            <a:avLst/>
          </a:prstGeom>
        </p:spPr>
      </p:pic>
      <p:sp>
        <p:nvSpPr>
          <p:cNvPr id="2" name="TekstSylinder 1">
            <a:extLst>
              <a:ext uri="{FF2B5EF4-FFF2-40B4-BE49-F238E27FC236}">
                <a16:creationId xmlns:a16="http://schemas.microsoft.com/office/drawing/2014/main" id="{DC82BD92-F52B-4B18-9AE7-42F542CD31EC}"/>
              </a:ext>
            </a:extLst>
          </p:cNvPr>
          <p:cNvSpPr txBox="1"/>
          <p:nvPr/>
        </p:nvSpPr>
        <p:spPr>
          <a:xfrm>
            <a:off x="1878442" y="1348284"/>
            <a:ext cx="1015139" cy="338554"/>
          </a:xfrm>
          <a:prstGeom prst="rect">
            <a:avLst/>
          </a:prstGeom>
          <a:noFill/>
        </p:spPr>
        <p:txBody>
          <a:bodyPr vert="horz" wrap="square" rtlCol="0" anchor="t">
            <a:spAutoFit/>
          </a:bodyPr>
          <a:lstStyle/>
          <a:p>
            <a:pPr algn="ctr"/>
            <a:r>
              <a:rPr lang="nb-NO" sz="1600" dirty="0">
                <a:solidFill>
                  <a:schemeClr val="tx1"/>
                </a:solidFill>
                <a:latin typeface="Cambria"/>
                <a:cs typeface="Cambria"/>
              </a:rPr>
              <a:t>PTSD</a:t>
            </a:r>
          </a:p>
        </p:txBody>
      </p:sp>
      <p:sp>
        <p:nvSpPr>
          <p:cNvPr id="8" name="TekstSylinder 7">
            <a:extLst>
              <a:ext uri="{FF2B5EF4-FFF2-40B4-BE49-F238E27FC236}">
                <a16:creationId xmlns:a16="http://schemas.microsoft.com/office/drawing/2014/main" id="{BD3B95D0-27FB-4498-9C2C-17810E9F5D49}"/>
              </a:ext>
            </a:extLst>
          </p:cNvPr>
          <p:cNvSpPr txBox="1"/>
          <p:nvPr/>
        </p:nvSpPr>
        <p:spPr>
          <a:xfrm>
            <a:off x="4502258" y="1348284"/>
            <a:ext cx="2425484" cy="338554"/>
          </a:xfrm>
          <a:prstGeom prst="rect">
            <a:avLst/>
          </a:prstGeom>
          <a:noFill/>
        </p:spPr>
        <p:txBody>
          <a:bodyPr vert="horz" wrap="square" rtlCol="0" anchor="t">
            <a:spAutoFit/>
          </a:bodyPr>
          <a:lstStyle/>
          <a:p>
            <a:pPr algn="ctr"/>
            <a:r>
              <a:rPr lang="nb-NO" sz="1600" dirty="0">
                <a:latin typeface="Cambria"/>
                <a:cs typeface="Cambria"/>
              </a:rPr>
              <a:t>Generelle stressplager</a:t>
            </a:r>
            <a:endParaRPr lang="nb-NO" sz="1600" dirty="0">
              <a:solidFill>
                <a:schemeClr val="tx1"/>
              </a:solidFill>
              <a:latin typeface="Cambria"/>
              <a:cs typeface="Cambria"/>
            </a:endParaRPr>
          </a:p>
        </p:txBody>
      </p:sp>
    </p:spTree>
    <p:extLst>
      <p:ext uri="{BB962C8B-B14F-4D97-AF65-F5344CB8AC3E}">
        <p14:creationId xmlns:p14="http://schemas.microsoft.com/office/powerpoint/2010/main" val="3430538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5" name="Bilde 4">
            <a:extLst>
              <a:ext uri="{FF2B5EF4-FFF2-40B4-BE49-F238E27FC236}">
                <a16:creationId xmlns:a16="http://schemas.microsoft.com/office/drawing/2014/main" id="{BAC03C1C-FAAC-4E84-8835-0A51D3816456}"/>
              </a:ext>
            </a:extLst>
          </p:cNvPr>
          <p:cNvPicPr>
            <a:picLocks noChangeAspect="1"/>
          </p:cNvPicPr>
          <p:nvPr/>
        </p:nvPicPr>
        <p:blipFill>
          <a:blip r:embed="rId5"/>
          <a:stretch>
            <a:fillRect/>
          </a:stretch>
        </p:blipFill>
        <p:spPr>
          <a:xfrm>
            <a:off x="278969" y="1857388"/>
            <a:ext cx="4153546" cy="3047825"/>
          </a:xfrm>
          <a:prstGeom prst="rect">
            <a:avLst/>
          </a:prstGeom>
        </p:spPr>
      </p:pic>
      <p:pic>
        <p:nvPicPr>
          <p:cNvPr id="8" name="Bilde 7">
            <a:extLst>
              <a:ext uri="{FF2B5EF4-FFF2-40B4-BE49-F238E27FC236}">
                <a16:creationId xmlns:a16="http://schemas.microsoft.com/office/drawing/2014/main" id="{9C69AA0B-94DA-4C22-8646-6F330B3AAD6E}"/>
              </a:ext>
            </a:extLst>
          </p:cNvPr>
          <p:cNvPicPr>
            <a:picLocks noChangeAspect="1"/>
          </p:cNvPicPr>
          <p:nvPr/>
        </p:nvPicPr>
        <p:blipFill>
          <a:blip r:embed="rId6"/>
          <a:stretch>
            <a:fillRect/>
          </a:stretch>
        </p:blipFill>
        <p:spPr>
          <a:xfrm>
            <a:off x="4804475" y="1857388"/>
            <a:ext cx="4060556" cy="3047824"/>
          </a:xfrm>
          <a:prstGeom prst="rect">
            <a:avLst/>
          </a:prstGeom>
        </p:spPr>
      </p:pic>
      <p:sp>
        <p:nvSpPr>
          <p:cNvPr id="9" name="TekstSylinder 8">
            <a:extLst>
              <a:ext uri="{FF2B5EF4-FFF2-40B4-BE49-F238E27FC236}">
                <a16:creationId xmlns:a16="http://schemas.microsoft.com/office/drawing/2014/main" id="{3020CE1F-B65C-4604-AE45-01D9A4F5ADDF}"/>
              </a:ext>
            </a:extLst>
          </p:cNvPr>
          <p:cNvSpPr txBox="1"/>
          <p:nvPr/>
        </p:nvSpPr>
        <p:spPr>
          <a:xfrm>
            <a:off x="278969" y="804948"/>
            <a:ext cx="8586062" cy="369332"/>
          </a:xfrm>
          <a:prstGeom prst="rect">
            <a:avLst/>
          </a:prstGeom>
          <a:noFill/>
        </p:spPr>
        <p:txBody>
          <a:bodyPr vert="horz" wrap="square" rtlCol="0" anchor="t">
            <a:spAutoFit/>
          </a:bodyPr>
          <a:lstStyle/>
          <a:p>
            <a:pPr algn="ctr"/>
            <a:r>
              <a:rPr lang="nb-NO" b="1" dirty="0">
                <a:solidFill>
                  <a:schemeClr val="tx1"/>
                </a:solidFill>
                <a:latin typeface="Cambria"/>
                <a:cs typeface="Cambria"/>
              </a:rPr>
              <a:t>Forholdet mellom eksponering for alvorlige hendelser psykiske helseplager</a:t>
            </a:r>
          </a:p>
        </p:txBody>
      </p:sp>
      <p:sp>
        <p:nvSpPr>
          <p:cNvPr id="10" name="TekstSylinder 9">
            <a:extLst>
              <a:ext uri="{FF2B5EF4-FFF2-40B4-BE49-F238E27FC236}">
                <a16:creationId xmlns:a16="http://schemas.microsoft.com/office/drawing/2014/main" id="{9DF12B01-7102-40B2-975F-244628BE5F57}"/>
              </a:ext>
            </a:extLst>
          </p:cNvPr>
          <p:cNvSpPr txBox="1"/>
          <p:nvPr/>
        </p:nvSpPr>
        <p:spPr>
          <a:xfrm>
            <a:off x="996748" y="1493178"/>
            <a:ext cx="2626962" cy="338554"/>
          </a:xfrm>
          <a:prstGeom prst="rect">
            <a:avLst/>
          </a:prstGeom>
          <a:noFill/>
        </p:spPr>
        <p:txBody>
          <a:bodyPr vert="horz" wrap="square" rtlCol="0" anchor="t">
            <a:spAutoFit/>
          </a:bodyPr>
          <a:lstStyle/>
          <a:p>
            <a:r>
              <a:rPr lang="nb-NO" sz="1600" dirty="0">
                <a:solidFill>
                  <a:schemeClr val="tx1"/>
                </a:solidFill>
                <a:latin typeface="Cambria"/>
                <a:cs typeface="Cambria"/>
              </a:rPr>
              <a:t>Psykiske helseplager totalt</a:t>
            </a:r>
          </a:p>
        </p:txBody>
      </p:sp>
      <p:sp>
        <p:nvSpPr>
          <p:cNvPr id="11" name="TekstSylinder 10">
            <a:extLst>
              <a:ext uri="{FF2B5EF4-FFF2-40B4-BE49-F238E27FC236}">
                <a16:creationId xmlns:a16="http://schemas.microsoft.com/office/drawing/2014/main" id="{73E10205-CFF5-41A9-81A9-7D2F6BDE631C}"/>
              </a:ext>
            </a:extLst>
          </p:cNvPr>
          <p:cNvSpPr txBox="1"/>
          <p:nvPr/>
        </p:nvSpPr>
        <p:spPr>
          <a:xfrm>
            <a:off x="6083084" y="1518834"/>
            <a:ext cx="1559494" cy="338554"/>
          </a:xfrm>
          <a:prstGeom prst="rect">
            <a:avLst/>
          </a:prstGeom>
          <a:noFill/>
        </p:spPr>
        <p:txBody>
          <a:bodyPr vert="horz" wrap="square" rtlCol="0" anchor="t">
            <a:spAutoFit/>
          </a:bodyPr>
          <a:lstStyle/>
          <a:p>
            <a:pPr algn="ctr"/>
            <a:r>
              <a:rPr lang="nb-NO" sz="1600" dirty="0">
                <a:solidFill>
                  <a:schemeClr val="tx1"/>
                </a:solidFill>
                <a:latin typeface="Cambria"/>
                <a:cs typeface="Cambria"/>
              </a:rPr>
              <a:t>PTSD</a:t>
            </a:r>
          </a:p>
        </p:txBody>
      </p:sp>
    </p:spTree>
    <p:extLst>
      <p:ext uri="{BB962C8B-B14F-4D97-AF65-F5344CB8AC3E}">
        <p14:creationId xmlns:p14="http://schemas.microsoft.com/office/powerpoint/2010/main" val="95723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3" name="Bilde 2">
            <a:extLst>
              <a:ext uri="{FF2B5EF4-FFF2-40B4-BE49-F238E27FC236}">
                <a16:creationId xmlns:a16="http://schemas.microsoft.com/office/drawing/2014/main" id="{D101F916-F3EE-4147-99F2-A481B4EB31CB}"/>
              </a:ext>
            </a:extLst>
          </p:cNvPr>
          <p:cNvPicPr>
            <a:picLocks noChangeAspect="1"/>
          </p:cNvPicPr>
          <p:nvPr/>
        </p:nvPicPr>
        <p:blipFill>
          <a:blip r:embed="rId5"/>
          <a:stretch>
            <a:fillRect/>
          </a:stretch>
        </p:blipFill>
        <p:spPr>
          <a:xfrm>
            <a:off x="0" y="0"/>
            <a:ext cx="9144000" cy="5143499"/>
          </a:xfrm>
          <a:prstGeom prst="rect">
            <a:avLst/>
          </a:prstGeom>
        </p:spPr>
      </p:pic>
    </p:spTree>
    <p:extLst>
      <p:ext uri="{BB962C8B-B14F-4D97-AF65-F5344CB8AC3E}">
        <p14:creationId xmlns:p14="http://schemas.microsoft.com/office/powerpoint/2010/main" val="360152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5" name="Bilde 4">
            <a:extLst>
              <a:ext uri="{FF2B5EF4-FFF2-40B4-BE49-F238E27FC236}">
                <a16:creationId xmlns:a16="http://schemas.microsoft.com/office/drawing/2014/main" id="{8B25C09B-8ADB-41ED-9CAF-30E974ABF66C}"/>
              </a:ext>
            </a:extLst>
          </p:cNvPr>
          <p:cNvPicPr>
            <a:picLocks noChangeAspect="1"/>
          </p:cNvPicPr>
          <p:nvPr/>
        </p:nvPicPr>
        <p:blipFill>
          <a:blip r:embed="rId5"/>
          <a:stretch>
            <a:fillRect/>
          </a:stretch>
        </p:blipFill>
        <p:spPr>
          <a:xfrm>
            <a:off x="1512794" y="0"/>
            <a:ext cx="5459506" cy="5143499"/>
          </a:xfrm>
          <a:prstGeom prst="rect">
            <a:avLst/>
          </a:prstGeom>
        </p:spPr>
      </p:pic>
    </p:spTree>
    <p:extLst>
      <p:ext uri="{BB962C8B-B14F-4D97-AF65-F5344CB8AC3E}">
        <p14:creationId xmlns:p14="http://schemas.microsoft.com/office/powerpoint/2010/main" val="1036233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5" name="Bilde 4">
            <a:extLst>
              <a:ext uri="{FF2B5EF4-FFF2-40B4-BE49-F238E27FC236}">
                <a16:creationId xmlns:a16="http://schemas.microsoft.com/office/drawing/2014/main" id="{B8D96195-C444-45C5-9A6A-3F35E3930C43}"/>
              </a:ext>
            </a:extLst>
          </p:cNvPr>
          <p:cNvPicPr>
            <a:picLocks noChangeAspect="1"/>
          </p:cNvPicPr>
          <p:nvPr/>
        </p:nvPicPr>
        <p:blipFill>
          <a:blip r:embed="rId5"/>
          <a:stretch>
            <a:fillRect/>
          </a:stretch>
        </p:blipFill>
        <p:spPr>
          <a:xfrm>
            <a:off x="0" y="1"/>
            <a:ext cx="9144000" cy="5143500"/>
          </a:xfrm>
          <a:prstGeom prst="rect">
            <a:avLst/>
          </a:prstGeom>
        </p:spPr>
      </p:pic>
    </p:spTree>
    <p:extLst>
      <p:ext uri="{BB962C8B-B14F-4D97-AF65-F5344CB8AC3E}">
        <p14:creationId xmlns:p14="http://schemas.microsoft.com/office/powerpoint/2010/main" val="101860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3" name="Bilde 2">
            <a:extLst>
              <a:ext uri="{FF2B5EF4-FFF2-40B4-BE49-F238E27FC236}">
                <a16:creationId xmlns:a16="http://schemas.microsoft.com/office/drawing/2014/main" id="{65B5C9C4-D4E2-46DF-8013-015115AD2CE2}"/>
              </a:ext>
            </a:extLst>
          </p:cNvPr>
          <p:cNvPicPr>
            <a:picLocks noChangeAspect="1"/>
          </p:cNvPicPr>
          <p:nvPr/>
        </p:nvPicPr>
        <p:blipFill>
          <a:blip r:embed="rId5"/>
          <a:stretch>
            <a:fillRect/>
          </a:stretch>
        </p:blipFill>
        <p:spPr>
          <a:xfrm>
            <a:off x="2025626" y="0"/>
            <a:ext cx="4906770" cy="5143500"/>
          </a:xfrm>
          <a:prstGeom prst="rect">
            <a:avLst/>
          </a:prstGeom>
        </p:spPr>
      </p:pic>
    </p:spTree>
    <p:extLst>
      <p:ext uri="{BB962C8B-B14F-4D97-AF65-F5344CB8AC3E}">
        <p14:creationId xmlns:p14="http://schemas.microsoft.com/office/powerpoint/2010/main" val="365567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7072127"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dirty="0"/>
              <a:t>Forsvarets sanitet</a:t>
            </a:r>
          </a:p>
        </p:txBody>
      </p:sp>
      <p:pic>
        <p:nvPicPr>
          <p:cNvPr id="3" name="Bilde 2">
            <a:extLst>
              <a:ext uri="{FF2B5EF4-FFF2-40B4-BE49-F238E27FC236}">
                <a16:creationId xmlns:a16="http://schemas.microsoft.com/office/drawing/2014/main" id="{D1142A72-F367-4F03-B413-08094DB7091E}"/>
              </a:ext>
            </a:extLst>
          </p:cNvPr>
          <p:cNvPicPr>
            <a:picLocks noChangeAspect="1"/>
          </p:cNvPicPr>
          <p:nvPr/>
        </p:nvPicPr>
        <p:blipFill>
          <a:blip r:embed="rId5"/>
          <a:stretch>
            <a:fillRect/>
          </a:stretch>
        </p:blipFill>
        <p:spPr>
          <a:xfrm>
            <a:off x="711460" y="1326359"/>
            <a:ext cx="5107425" cy="3388822"/>
          </a:xfrm>
          <a:prstGeom prst="rect">
            <a:avLst/>
          </a:prstGeom>
        </p:spPr>
      </p:pic>
      <p:sp>
        <p:nvSpPr>
          <p:cNvPr id="6" name="TekstSylinder 5">
            <a:extLst>
              <a:ext uri="{FF2B5EF4-FFF2-40B4-BE49-F238E27FC236}">
                <a16:creationId xmlns:a16="http://schemas.microsoft.com/office/drawing/2014/main" id="{2BE1F14A-1109-4586-BC5B-7F76930C1986}"/>
              </a:ext>
            </a:extLst>
          </p:cNvPr>
          <p:cNvSpPr txBox="1"/>
          <p:nvPr/>
        </p:nvSpPr>
        <p:spPr>
          <a:xfrm>
            <a:off x="5917296" y="1326359"/>
            <a:ext cx="1056420" cy="3252365"/>
          </a:xfrm>
          <a:prstGeom prst="rect">
            <a:avLst/>
          </a:prstGeom>
          <a:solidFill>
            <a:schemeClr val="accent2">
              <a:lumMod val="40000"/>
              <a:lumOff val="60000"/>
            </a:schemeClr>
          </a:solidFill>
        </p:spPr>
        <p:txBody>
          <a:bodyPr vert="horz" wrap="square" rtlCol="0" anchor="t">
            <a:spAutoFit/>
          </a:bodyPr>
          <a:lstStyle/>
          <a:p>
            <a:pPr>
              <a:lnSpc>
                <a:spcPct val="200000"/>
              </a:lnSpc>
            </a:pPr>
            <a:r>
              <a:rPr lang="nb-NO" sz="1500" dirty="0">
                <a:latin typeface="Cambria"/>
                <a:cs typeface="Cambria"/>
              </a:rPr>
              <a:t>3</a:t>
            </a:r>
            <a:r>
              <a:rPr lang="nb-NO" sz="1500" dirty="0">
                <a:solidFill>
                  <a:schemeClr val="tx1"/>
                </a:solidFill>
                <a:latin typeface="Cambria"/>
                <a:cs typeface="Cambria"/>
              </a:rPr>
              <a:t>9,1 %</a:t>
            </a:r>
          </a:p>
          <a:p>
            <a:pPr>
              <a:lnSpc>
                <a:spcPct val="200000"/>
              </a:lnSpc>
            </a:pPr>
            <a:r>
              <a:rPr lang="nb-NO" sz="1500" dirty="0">
                <a:solidFill>
                  <a:schemeClr val="tx1"/>
                </a:solidFill>
                <a:latin typeface="Cambria"/>
                <a:cs typeface="Cambria"/>
              </a:rPr>
              <a:t>20,5 %</a:t>
            </a:r>
          </a:p>
          <a:p>
            <a:pPr>
              <a:lnSpc>
                <a:spcPct val="200000"/>
              </a:lnSpc>
            </a:pPr>
            <a:r>
              <a:rPr lang="nb-NO" sz="1500" dirty="0">
                <a:latin typeface="Cambria"/>
                <a:cs typeface="Cambria"/>
              </a:rPr>
              <a:t>18,5 %</a:t>
            </a:r>
          </a:p>
          <a:p>
            <a:pPr>
              <a:lnSpc>
                <a:spcPct val="200000"/>
              </a:lnSpc>
            </a:pPr>
            <a:r>
              <a:rPr lang="nb-NO" sz="1500" dirty="0">
                <a:latin typeface="Cambria"/>
                <a:cs typeface="Cambria"/>
              </a:rPr>
              <a:t>7,8 %</a:t>
            </a:r>
          </a:p>
          <a:p>
            <a:pPr>
              <a:lnSpc>
                <a:spcPct val="200000"/>
              </a:lnSpc>
            </a:pPr>
            <a:r>
              <a:rPr lang="nb-NO" sz="1500" dirty="0">
                <a:latin typeface="Cambria"/>
                <a:cs typeface="Cambria"/>
              </a:rPr>
              <a:t>7.0 %</a:t>
            </a:r>
          </a:p>
          <a:p>
            <a:pPr>
              <a:lnSpc>
                <a:spcPct val="200000"/>
              </a:lnSpc>
            </a:pPr>
            <a:r>
              <a:rPr lang="nb-NO" sz="1500" dirty="0">
                <a:solidFill>
                  <a:schemeClr val="tx1"/>
                </a:solidFill>
                <a:latin typeface="Cambria"/>
                <a:cs typeface="Cambria"/>
              </a:rPr>
              <a:t>3,8 %</a:t>
            </a:r>
          </a:p>
          <a:p>
            <a:pPr>
              <a:lnSpc>
                <a:spcPct val="200000"/>
              </a:lnSpc>
            </a:pPr>
            <a:r>
              <a:rPr lang="nb-NO" sz="1500" dirty="0">
                <a:latin typeface="Cambria"/>
                <a:cs typeface="Cambria"/>
              </a:rPr>
              <a:t>3,4 %</a:t>
            </a:r>
          </a:p>
        </p:txBody>
      </p:sp>
      <p:sp>
        <p:nvSpPr>
          <p:cNvPr id="8" name="TekstSylinder 7">
            <a:extLst>
              <a:ext uri="{FF2B5EF4-FFF2-40B4-BE49-F238E27FC236}">
                <a16:creationId xmlns:a16="http://schemas.microsoft.com/office/drawing/2014/main" id="{640B4AD0-2667-495F-8799-D08CD1B68A01}"/>
              </a:ext>
            </a:extLst>
          </p:cNvPr>
          <p:cNvSpPr txBox="1"/>
          <p:nvPr/>
        </p:nvSpPr>
        <p:spPr>
          <a:xfrm>
            <a:off x="7126941" y="1326359"/>
            <a:ext cx="1107762" cy="3252365"/>
          </a:xfrm>
          <a:prstGeom prst="rect">
            <a:avLst/>
          </a:prstGeom>
          <a:solidFill>
            <a:srgbClr val="ECDFF5"/>
          </a:solidFill>
        </p:spPr>
        <p:txBody>
          <a:bodyPr vert="horz" wrap="square" rtlCol="0" anchor="t">
            <a:spAutoFit/>
          </a:bodyPr>
          <a:lstStyle/>
          <a:p>
            <a:pPr>
              <a:lnSpc>
                <a:spcPct val="200000"/>
              </a:lnSpc>
            </a:pPr>
            <a:r>
              <a:rPr lang="nb-NO" sz="1500" dirty="0">
                <a:solidFill>
                  <a:schemeClr val="tx1"/>
                </a:solidFill>
                <a:latin typeface="Cambria"/>
                <a:cs typeface="Cambria"/>
              </a:rPr>
              <a:t>31,9 %</a:t>
            </a:r>
          </a:p>
          <a:p>
            <a:pPr>
              <a:lnSpc>
                <a:spcPct val="200000"/>
              </a:lnSpc>
            </a:pPr>
            <a:r>
              <a:rPr lang="nb-NO" sz="1500" dirty="0">
                <a:solidFill>
                  <a:schemeClr val="tx1"/>
                </a:solidFill>
                <a:latin typeface="Cambria"/>
                <a:cs typeface="Cambria"/>
              </a:rPr>
              <a:t>22,9 %</a:t>
            </a:r>
          </a:p>
          <a:p>
            <a:pPr>
              <a:lnSpc>
                <a:spcPct val="200000"/>
              </a:lnSpc>
            </a:pPr>
            <a:r>
              <a:rPr lang="nb-NO" sz="1500" dirty="0">
                <a:latin typeface="Cambria"/>
                <a:cs typeface="Cambria"/>
              </a:rPr>
              <a:t>24,9 %</a:t>
            </a:r>
          </a:p>
          <a:p>
            <a:pPr>
              <a:lnSpc>
                <a:spcPct val="200000"/>
              </a:lnSpc>
            </a:pPr>
            <a:r>
              <a:rPr lang="nb-NO" sz="1500" dirty="0">
                <a:latin typeface="Cambria"/>
                <a:cs typeface="Cambria"/>
              </a:rPr>
              <a:t>6,3 %</a:t>
            </a:r>
          </a:p>
          <a:p>
            <a:pPr>
              <a:lnSpc>
                <a:spcPct val="200000"/>
              </a:lnSpc>
            </a:pPr>
            <a:r>
              <a:rPr lang="nb-NO" sz="1500" dirty="0">
                <a:latin typeface="Cambria"/>
                <a:cs typeface="Cambria"/>
              </a:rPr>
              <a:t>5,9 %</a:t>
            </a:r>
          </a:p>
          <a:p>
            <a:pPr>
              <a:lnSpc>
                <a:spcPct val="200000"/>
              </a:lnSpc>
            </a:pPr>
            <a:r>
              <a:rPr lang="nb-NO" sz="1500" dirty="0">
                <a:solidFill>
                  <a:schemeClr val="tx1"/>
                </a:solidFill>
                <a:latin typeface="Cambria"/>
                <a:cs typeface="Cambria"/>
              </a:rPr>
              <a:t>1,9 %</a:t>
            </a:r>
          </a:p>
          <a:p>
            <a:pPr>
              <a:lnSpc>
                <a:spcPct val="200000"/>
              </a:lnSpc>
            </a:pPr>
            <a:r>
              <a:rPr lang="nb-NO" sz="1500" dirty="0">
                <a:latin typeface="Cambria"/>
                <a:cs typeface="Cambria"/>
              </a:rPr>
              <a:t>6,2 %</a:t>
            </a:r>
          </a:p>
        </p:txBody>
      </p:sp>
      <p:sp>
        <p:nvSpPr>
          <p:cNvPr id="7" name="TekstSylinder 6">
            <a:extLst>
              <a:ext uri="{FF2B5EF4-FFF2-40B4-BE49-F238E27FC236}">
                <a16:creationId xmlns:a16="http://schemas.microsoft.com/office/drawing/2014/main" id="{3BC10767-6C78-4FF0-B181-09B4B618C8B3}"/>
              </a:ext>
            </a:extLst>
          </p:cNvPr>
          <p:cNvSpPr txBox="1"/>
          <p:nvPr/>
        </p:nvSpPr>
        <p:spPr>
          <a:xfrm>
            <a:off x="1908677" y="222836"/>
            <a:ext cx="6025088" cy="369332"/>
          </a:xfrm>
          <a:prstGeom prst="rect">
            <a:avLst/>
          </a:prstGeom>
          <a:noFill/>
        </p:spPr>
        <p:txBody>
          <a:bodyPr vert="horz" wrap="square" rtlCol="0" anchor="t">
            <a:spAutoFit/>
          </a:bodyPr>
          <a:lstStyle/>
          <a:p>
            <a:r>
              <a:rPr lang="nb-NO" b="1" dirty="0">
                <a:latin typeface="Cambria"/>
                <a:cs typeface="Cambria"/>
              </a:rPr>
              <a:t>Preferanser mht. helsehjelp for psykiske helseplager</a:t>
            </a:r>
            <a:endParaRPr lang="nb-NO" b="1" dirty="0">
              <a:solidFill>
                <a:schemeClr val="tx1"/>
              </a:solidFill>
              <a:latin typeface="Cambria"/>
              <a:cs typeface="Cambria"/>
            </a:endParaRPr>
          </a:p>
        </p:txBody>
      </p:sp>
      <p:sp>
        <p:nvSpPr>
          <p:cNvPr id="9" name="TekstSylinder 8">
            <a:extLst>
              <a:ext uri="{FF2B5EF4-FFF2-40B4-BE49-F238E27FC236}">
                <a16:creationId xmlns:a16="http://schemas.microsoft.com/office/drawing/2014/main" id="{37E7124B-B859-4382-8464-B64EAA091877}"/>
              </a:ext>
            </a:extLst>
          </p:cNvPr>
          <p:cNvSpPr txBox="1"/>
          <p:nvPr/>
        </p:nvSpPr>
        <p:spPr>
          <a:xfrm>
            <a:off x="5935322" y="815004"/>
            <a:ext cx="1056420" cy="338554"/>
          </a:xfrm>
          <a:prstGeom prst="rect">
            <a:avLst/>
          </a:prstGeom>
          <a:solidFill>
            <a:schemeClr val="accent2">
              <a:lumMod val="40000"/>
              <a:lumOff val="60000"/>
            </a:schemeClr>
          </a:solidFill>
        </p:spPr>
        <p:txBody>
          <a:bodyPr vert="horz" wrap="square" rtlCol="0" anchor="t">
            <a:spAutoFit/>
          </a:bodyPr>
          <a:lstStyle/>
          <a:p>
            <a:pPr algn="ctr"/>
            <a:r>
              <a:rPr lang="nb-NO" sz="1600" dirty="0">
                <a:solidFill>
                  <a:schemeClr val="tx1"/>
                </a:solidFill>
                <a:latin typeface="Cambria"/>
                <a:cs typeface="Cambria"/>
              </a:rPr>
              <a:t>2012</a:t>
            </a:r>
          </a:p>
        </p:txBody>
      </p:sp>
      <p:sp>
        <p:nvSpPr>
          <p:cNvPr id="11" name="TekstSylinder 10">
            <a:extLst>
              <a:ext uri="{FF2B5EF4-FFF2-40B4-BE49-F238E27FC236}">
                <a16:creationId xmlns:a16="http://schemas.microsoft.com/office/drawing/2014/main" id="{6B090585-C688-4E7E-AEB2-FF3BE9749AD0}"/>
              </a:ext>
            </a:extLst>
          </p:cNvPr>
          <p:cNvSpPr txBox="1"/>
          <p:nvPr/>
        </p:nvSpPr>
        <p:spPr>
          <a:xfrm>
            <a:off x="7126941" y="815004"/>
            <a:ext cx="1107762" cy="338554"/>
          </a:xfrm>
          <a:prstGeom prst="rect">
            <a:avLst/>
          </a:prstGeom>
          <a:solidFill>
            <a:srgbClr val="ECDFF5"/>
          </a:solidFill>
        </p:spPr>
        <p:txBody>
          <a:bodyPr vert="horz" wrap="square" rtlCol="0" anchor="t">
            <a:spAutoFit/>
          </a:bodyPr>
          <a:lstStyle/>
          <a:p>
            <a:pPr algn="ctr"/>
            <a:r>
              <a:rPr lang="nb-NO" sz="1600" dirty="0">
                <a:solidFill>
                  <a:schemeClr val="tx1"/>
                </a:solidFill>
                <a:latin typeface="Cambria"/>
                <a:cs typeface="Cambria"/>
              </a:rPr>
              <a:t>2020</a:t>
            </a:r>
          </a:p>
        </p:txBody>
      </p:sp>
      <p:sp>
        <p:nvSpPr>
          <p:cNvPr id="10" name="TekstSylinder 9">
            <a:extLst>
              <a:ext uri="{FF2B5EF4-FFF2-40B4-BE49-F238E27FC236}">
                <a16:creationId xmlns:a16="http://schemas.microsoft.com/office/drawing/2014/main" id="{4CDC430B-9C54-4CB7-8903-C1F517F9C12A}"/>
              </a:ext>
            </a:extLst>
          </p:cNvPr>
          <p:cNvSpPr txBox="1"/>
          <p:nvPr/>
        </p:nvSpPr>
        <p:spPr>
          <a:xfrm>
            <a:off x="711460" y="4718705"/>
            <a:ext cx="6025088" cy="276999"/>
          </a:xfrm>
          <a:prstGeom prst="rect">
            <a:avLst/>
          </a:prstGeom>
          <a:noFill/>
        </p:spPr>
        <p:txBody>
          <a:bodyPr vert="horz" wrap="square" rtlCol="0" anchor="t">
            <a:spAutoFit/>
          </a:bodyPr>
          <a:lstStyle/>
          <a:p>
            <a:r>
              <a:rPr lang="nb-NO" sz="1200" dirty="0">
                <a:latin typeface="Cambria"/>
                <a:cs typeface="Cambria"/>
              </a:rPr>
              <a:t>Johnsen &amp; Bøe (2016) Norske </a:t>
            </a:r>
            <a:r>
              <a:rPr lang="nb-NO" sz="1200" dirty="0">
                <a:solidFill>
                  <a:schemeClr val="tx1"/>
                </a:solidFill>
                <a:latin typeface="Cambria"/>
                <a:cs typeface="Cambria"/>
              </a:rPr>
              <a:t>Afghanistan-veteraner: Stigma, barrierer og helsehjelp. </a:t>
            </a:r>
          </a:p>
        </p:txBody>
      </p:sp>
    </p:spTree>
    <p:extLst>
      <p:ext uri="{BB962C8B-B14F-4D97-AF65-F5344CB8AC3E}">
        <p14:creationId xmlns:p14="http://schemas.microsoft.com/office/powerpoint/2010/main" val="142188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907731"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dirty="0"/>
              <a:t>Forsvarets sanitet</a:t>
            </a:r>
          </a:p>
        </p:txBody>
      </p:sp>
      <p:sp>
        <p:nvSpPr>
          <p:cNvPr id="10" name="TekstSylinder 9">
            <a:extLst>
              <a:ext uri="{FF2B5EF4-FFF2-40B4-BE49-F238E27FC236}">
                <a16:creationId xmlns:a16="http://schemas.microsoft.com/office/drawing/2014/main" id="{62647DDE-D70A-4FC8-9F30-204EA6CD261A}"/>
              </a:ext>
            </a:extLst>
          </p:cNvPr>
          <p:cNvSpPr txBox="1"/>
          <p:nvPr/>
        </p:nvSpPr>
        <p:spPr>
          <a:xfrm>
            <a:off x="3219105" y="156339"/>
            <a:ext cx="2586035" cy="461665"/>
          </a:xfrm>
          <a:prstGeom prst="rect">
            <a:avLst/>
          </a:prstGeom>
          <a:noFill/>
        </p:spPr>
        <p:txBody>
          <a:bodyPr vert="horz" wrap="square" rtlCol="0" anchor="t">
            <a:spAutoFit/>
          </a:bodyPr>
          <a:lstStyle/>
          <a:p>
            <a:r>
              <a:rPr lang="nb-NO" sz="2400" b="1" dirty="0">
                <a:solidFill>
                  <a:srgbClr val="002060"/>
                </a:solidFill>
                <a:latin typeface="Cambria" panose="02040503050406030204" pitchFamily="18" charset="0"/>
                <a:ea typeface="Cambria" panose="02040503050406030204" pitchFamily="18" charset="0"/>
                <a:cs typeface="Arial" panose="020B0604020202020204" pitchFamily="34" charset="0"/>
              </a:rPr>
              <a:t>Sammendrag</a:t>
            </a:r>
            <a:endParaRPr lang="nb-NO" sz="24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7" name="TekstSylinder 6">
            <a:extLst>
              <a:ext uri="{FF2B5EF4-FFF2-40B4-BE49-F238E27FC236}">
                <a16:creationId xmlns:a16="http://schemas.microsoft.com/office/drawing/2014/main" id="{67FCC222-2F2D-406C-B425-2C2E1A22A3FB}"/>
              </a:ext>
            </a:extLst>
          </p:cNvPr>
          <p:cNvSpPr txBox="1"/>
          <p:nvPr/>
        </p:nvSpPr>
        <p:spPr>
          <a:xfrm>
            <a:off x="272303" y="611561"/>
            <a:ext cx="8599394" cy="4486100"/>
          </a:xfrm>
          <a:prstGeom prst="rect">
            <a:avLst/>
          </a:prstGeom>
          <a:noFill/>
        </p:spPr>
        <p:txBody>
          <a:bodyPr wrap="square">
            <a:spAutoFit/>
          </a:bodyPr>
          <a:lstStyle/>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solidFill>
                  <a:schemeClr val="tx1">
                    <a:lumMod val="25000"/>
                    <a:lumOff val="75000"/>
                  </a:schemeClr>
                </a:solidFill>
                <a:effectLst/>
                <a:uLnTx/>
                <a:uFillTx/>
                <a:latin typeface="Calibri"/>
                <a:ea typeface="Cambria" panose="02040503050406030204" pitchFamily="18" charset="0"/>
                <a:cs typeface="Arial" panose="020B0604020202020204" pitchFamily="34" charset="0"/>
              </a:rPr>
              <a:t>Mange rapporterer om alvorlige hendelser</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effectLst/>
                <a:uLnTx/>
                <a:uFillTx/>
                <a:latin typeface="Calibri"/>
                <a:ea typeface="Cambria" panose="02040503050406030204" pitchFamily="18" charset="0"/>
                <a:cs typeface="Arial" panose="020B0604020202020204" pitchFamily="34" charset="0"/>
              </a:rPr>
              <a:t>Både kroppslige og psykiske helseplager var markant forhøyet hos de som rapporterte høy grad av eksponering for alvorlige hendelser</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solidFill>
                  <a:schemeClr val="bg1">
                    <a:lumMod val="75000"/>
                  </a:schemeClr>
                </a:solidFill>
                <a:effectLst/>
                <a:uLnTx/>
                <a:uFillTx/>
                <a:latin typeface="Calibri"/>
                <a:ea typeface="Cambria" panose="02040503050406030204" pitchFamily="18" charset="0"/>
                <a:cs typeface="Arial" panose="020B0604020202020204" pitchFamily="34" charset="0"/>
              </a:rPr>
              <a:t>Det var en tett sammenheng mellom psykiske helseplager og kroppslige helseplager </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solidFill>
                  <a:schemeClr val="bg1">
                    <a:lumMod val="75000"/>
                  </a:schemeClr>
                </a:solidFill>
                <a:effectLst/>
                <a:uLnTx/>
                <a:uFillTx/>
                <a:latin typeface="Calibri"/>
                <a:ea typeface="Cambria" panose="02040503050406030204" pitchFamily="18" charset="0"/>
                <a:cs typeface="Arial" panose="020B0604020202020204" pitchFamily="34" charset="0"/>
              </a:rPr>
              <a:t>2,9 % hadde PTSD relatert til hendelser i Afghanistan</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err="1">
                <a:ln>
                  <a:noFill/>
                </a:ln>
                <a:solidFill>
                  <a:schemeClr val="bg1">
                    <a:lumMod val="75000"/>
                  </a:schemeClr>
                </a:solidFill>
                <a:effectLst/>
                <a:uLnTx/>
                <a:uFillTx/>
                <a:latin typeface="Calibri"/>
                <a:ea typeface="Cambria" panose="02040503050406030204" pitchFamily="18" charset="0"/>
                <a:cs typeface="Arial" panose="020B0604020202020204" pitchFamily="34" charset="0"/>
              </a:rPr>
              <a:t>mTBI</a:t>
            </a:r>
            <a:r>
              <a:rPr kumimoji="0" lang="nb-NO" sz="1600" b="0" i="1" u="none" strike="noStrike" kern="1200" cap="none" spc="0" normalizeH="0" baseline="0" noProof="0" dirty="0">
                <a:ln>
                  <a:noFill/>
                </a:ln>
                <a:solidFill>
                  <a:schemeClr val="bg1">
                    <a:lumMod val="75000"/>
                  </a:schemeClr>
                </a:solidFill>
                <a:effectLst/>
                <a:uLnTx/>
                <a:uFillTx/>
                <a:latin typeface="Calibri"/>
                <a:ea typeface="Cambria" panose="02040503050406030204" pitchFamily="18" charset="0"/>
                <a:cs typeface="Arial" panose="020B0604020202020204" pitchFamily="34" charset="0"/>
              </a:rPr>
              <a:t> ser ut til å være et fenomen som opptrer uavhengig av PTSD</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solidFill>
                  <a:schemeClr val="bg1">
                    <a:lumMod val="75000"/>
                  </a:schemeClr>
                </a:solidFill>
                <a:effectLst/>
                <a:uLnTx/>
                <a:uFillTx/>
                <a:latin typeface="Calibri"/>
                <a:ea typeface="Cambria" panose="02040503050406030204" pitchFamily="18" charset="0"/>
                <a:cs typeface="Arial" panose="020B0604020202020204" pitchFamily="34" charset="0"/>
              </a:rPr>
              <a:t>10,4 % hadde en elle flere psykiske helseplager på undersøkelsestidspunktet</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effectLst/>
                <a:uLnTx/>
                <a:uFillTx/>
                <a:latin typeface="Calibri"/>
                <a:ea typeface="Cambria" panose="02040503050406030204" pitchFamily="18" charset="0"/>
                <a:cs typeface="Arial" panose="020B0604020202020204" pitchFamily="34" charset="0"/>
              </a:rPr>
              <a:t>Psykiske helseplager økte 2,2 prosentpoeng fra 2012 til 2020</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effectLst/>
                <a:uLnTx/>
                <a:uFillTx/>
                <a:latin typeface="Calibri"/>
                <a:ea typeface="Cambria" panose="02040503050406030204" pitchFamily="18" charset="0"/>
                <a:cs typeface="Arial" panose="020B0604020202020204" pitchFamily="34" charset="0"/>
              </a:rPr>
              <a:t>Flere hadde psykiske helseplager blant de som sluttet etter tjenesten (14,9%) sammenliknet med de som fortsatte i Forsvaret (8,2%), RR=1,82</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1" u="none" strike="noStrike" kern="1200" cap="none" spc="0" normalizeH="0" baseline="0" noProof="0" dirty="0">
                <a:ln>
                  <a:noFill/>
                </a:ln>
                <a:effectLst/>
                <a:uLnTx/>
                <a:uFillTx/>
                <a:latin typeface="Calibri"/>
                <a:ea typeface="Cambria" panose="02040503050406030204" pitchFamily="18" charset="0"/>
                <a:cs typeface="Arial" panose="020B0604020202020204" pitchFamily="34" charset="0"/>
              </a:rPr>
              <a:t> Ingen kjønnsforskjell mht. rapporterte psykiske helseplager</a:t>
            </a:r>
          </a:p>
          <a:p>
            <a:pPr marL="342900" marR="0" lvl="0" indent="-342900" algn="l" defTabSz="457200" rtl="0" eaLnBrk="1" fontAlgn="base" latinLnBrk="0" hangingPunct="1">
              <a:lnSpc>
                <a:spcPct val="150000"/>
              </a:lnSpc>
              <a:spcBef>
                <a:spcPct val="0"/>
              </a:spcBef>
              <a:spcAft>
                <a:spcPct val="0"/>
              </a:spcAft>
              <a:buClrTx/>
              <a:buSzTx/>
              <a:buFont typeface="+mj-lt"/>
              <a:buAutoNum type="arabicPeriod"/>
              <a:tabLst/>
              <a:defRPr/>
            </a:pPr>
            <a:r>
              <a:rPr kumimoji="0" lang="nb-NO" sz="1600" b="0" i="0" u="none" strike="noStrike" kern="1200" cap="none" spc="0" normalizeH="0" baseline="0" noProof="0" dirty="0">
                <a:ln>
                  <a:noFill/>
                </a:ln>
                <a:solidFill>
                  <a:schemeClr val="bg1">
                    <a:lumMod val="75000"/>
                  </a:schemeClr>
                </a:solidFill>
                <a:effectLst/>
                <a:uLnTx/>
                <a:uFillTx/>
                <a:latin typeface="Calibri"/>
                <a:ea typeface="ＭＳ Ｐゴシック" charset="0"/>
              </a:rPr>
              <a:t>Veteranene rapporterer god livskvalitet, men helseplager er relatert til dårligere livskvalitet</a:t>
            </a:r>
            <a:endParaRPr kumimoji="0" lang="nb-NO" sz="900" b="0" i="0" u="none" strike="noStrike" kern="1200" cap="none" spc="0" normalizeH="0" baseline="0" noProof="0" dirty="0">
              <a:ln>
                <a:noFill/>
              </a:ln>
              <a:solidFill>
                <a:schemeClr val="bg1">
                  <a:lumMod val="75000"/>
                </a:schemeClr>
              </a:solidFill>
              <a:effectLst/>
              <a:uLnTx/>
              <a:uFillTx/>
              <a:latin typeface="Calibri"/>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251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10" name="TekstSylinder 9">
            <a:extLst>
              <a:ext uri="{FF2B5EF4-FFF2-40B4-BE49-F238E27FC236}">
                <a16:creationId xmlns:a16="http://schemas.microsoft.com/office/drawing/2014/main" id="{62647DDE-D70A-4FC8-9F30-204EA6CD261A}"/>
              </a:ext>
            </a:extLst>
          </p:cNvPr>
          <p:cNvSpPr txBox="1"/>
          <p:nvPr/>
        </p:nvSpPr>
        <p:spPr>
          <a:xfrm>
            <a:off x="2508953" y="392113"/>
            <a:ext cx="3333910" cy="369332"/>
          </a:xfrm>
          <a:prstGeom prst="rect">
            <a:avLst/>
          </a:prstGeom>
          <a:noFill/>
        </p:spPr>
        <p:txBody>
          <a:bodyPr vert="horz" wrap="square" rtlCol="0" anchor="t">
            <a:spAutoFit/>
          </a:bodyPr>
          <a:lstStyle/>
          <a:p>
            <a:pPr algn="ctr"/>
            <a:r>
              <a:rPr lang="nb-NO" b="1" dirty="0">
                <a:solidFill>
                  <a:srgbClr val="002060"/>
                </a:solidFill>
                <a:latin typeface="Cambria" panose="02040503050406030204" pitchFamily="18" charset="0"/>
                <a:ea typeface="Cambria" panose="02040503050406030204" pitchFamily="18" charset="0"/>
                <a:cs typeface="Arial" panose="020B0604020202020204" pitchFamily="34" charset="0"/>
              </a:rPr>
              <a:t>Implikasjoner (kortversjon)</a:t>
            </a:r>
            <a:endParaRPr lang="nb-NO"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5" name="TekstSylinder 4">
            <a:extLst>
              <a:ext uri="{FF2B5EF4-FFF2-40B4-BE49-F238E27FC236}">
                <a16:creationId xmlns:a16="http://schemas.microsoft.com/office/drawing/2014/main" id="{7B4BDF90-714D-4D9E-BF12-ACE361ED6499}"/>
              </a:ext>
            </a:extLst>
          </p:cNvPr>
          <p:cNvSpPr txBox="1"/>
          <p:nvPr/>
        </p:nvSpPr>
        <p:spPr>
          <a:xfrm>
            <a:off x="826168" y="1525581"/>
            <a:ext cx="7591925" cy="2698111"/>
          </a:xfrm>
          <a:prstGeom prst="rect">
            <a:avLst/>
          </a:prstGeom>
          <a:noFill/>
        </p:spPr>
        <p:txBody>
          <a:bodyPr wrap="square">
            <a:spAutoFit/>
          </a:bodyPr>
          <a:lstStyle/>
          <a:p>
            <a:pPr marL="171450" indent="-171450">
              <a:lnSpc>
                <a:spcPct val="250000"/>
              </a:lnSpc>
              <a:buFont typeface="Wingdings" panose="05000000000000000000" pitchFamily="2" charset="2"/>
              <a:buChar char="§"/>
            </a:pPr>
            <a:r>
              <a:rPr lang="nb-NO" sz="1400" i="1" dirty="0">
                <a:effectLst/>
                <a:latin typeface="Cambria" panose="02040503050406030204" pitchFamily="18" charset="0"/>
                <a:ea typeface="Cambria" panose="02040503050406030204" pitchFamily="18" charset="0"/>
                <a:cs typeface="Arial" panose="020B0604020202020204" pitchFamily="34" charset="0"/>
              </a:rPr>
              <a:t>Registrering av kumulativ belastning (alvorlige hendelser)</a:t>
            </a:r>
          </a:p>
          <a:p>
            <a:pPr marL="171450" indent="-171450">
              <a:lnSpc>
                <a:spcPct val="250000"/>
              </a:lnSpc>
              <a:buFont typeface="Wingdings" panose="05000000000000000000" pitchFamily="2" charset="2"/>
              <a:buChar char="§"/>
            </a:pPr>
            <a:r>
              <a:rPr lang="nb-NO" sz="1400" i="1" dirty="0">
                <a:latin typeface="Cambria" panose="02040503050406030204" pitchFamily="18" charset="0"/>
                <a:ea typeface="Cambria" panose="02040503050406030204" pitchFamily="18" charset="0"/>
                <a:cs typeface="Arial" panose="020B0604020202020204" pitchFamily="34" charset="0"/>
              </a:rPr>
              <a:t>Helsepersonell må være oppmerksom på at kroppslige helseplager kan være relatert til alvorlige hendelser. Det kan ha implikasjoner for behandling, og seleksjon til belastende tjeneste</a:t>
            </a:r>
          </a:p>
          <a:p>
            <a:pPr marL="171450" indent="-171450">
              <a:lnSpc>
                <a:spcPct val="250000"/>
              </a:lnSpc>
              <a:buFont typeface="Wingdings" panose="05000000000000000000" pitchFamily="2" charset="2"/>
              <a:buChar char="§"/>
            </a:pPr>
            <a:r>
              <a:rPr lang="nb-NO" sz="1400" dirty="0"/>
              <a:t>Veteraner som slutter i forsvaret bør få et spesielt fokus i oppfølgingen</a:t>
            </a:r>
          </a:p>
          <a:p>
            <a:pPr marL="171450" indent="-171450">
              <a:lnSpc>
                <a:spcPct val="250000"/>
              </a:lnSpc>
              <a:buFont typeface="Wingdings" panose="05000000000000000000" pitchFamily="2" charset="2"/>
              <a:buChar char="§"/>
            </a:pPr>
            <a:r>
              <a:rPr lang="nb-NO" sz="1400" dirty="0">
                <a:latin typeface="+mn-lt"/>
                <a:ea typeface="Calibri" panose="020F0502020204030204" pitchFamily="34" charset="0"/>
                <a:cs typeface="Arial" panose="020B0604020202020204" pitchFamily="34" charset="0"/>
              </a:rPr>
              <a:t>Kjønnsforskjeller i sårbarhet for utvikling av psykiske helseplager bør undersøkes nærmere</a:t>
            </a:r>
          </a:p>
        </p:txBody>
      </p:sp>
    </p:spTree>
    <p:extLst>
      <p:ext uri="{BB962C8B-B14F-4D97-AF65-F5344CB8AC3E}">
        <p14:creationId xmlns:p14="http://schemas.microsoft.com/office/powerpoint/2010/main" val="207011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5" name="TekstSylinder 4">
            <a:extLst>
              <a:ext uri="{FF2B5EF4-FFF2-40B4-BE49-F238E27FC236}">
                <a16:creationId xmlns:a16="http://schemas.microsoft.com/office/drawing/2014/main" id="{7B4BDF90-714D-4D9E-BF12-ACE361ED6499}"/>
              </a:ext>
            </a:extLst>
          </p:cNvPr>
          <p:cNvSpPr txBox="1"/>
          <p:nvPr/>
        </p:nvSpPr>
        <p:spPr>
          <a:xfrm>
            <a:off x="2386013" y="1877446"/>
            <a:ext cx="3541362" cy="1985159"/>
          </a:xfrm>
          <a:prstGeom prst="rect">
            <a:avLst/>
          </a:prstGeom>
          <a:noFill/>
        </p:spPr>
        <p:txBody>
          <a:bodyPr wrap="square">
            <a:spAutoFit/>
          </a:bodyPr>
          <a:lstStyle/>
          <a:p>
            <a:endParaRPr lang="nb-NO" sz="1200" i="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ctr"/>
            <a:r>
              <a:rPr lang="nb-NO" sz="1200" i="1" dirty="0">
                <a:latin typeface="Cambria" panose="02040503050406030204" pitchFamily="18" charset="0"/>
                <a:ea typeface="Cambria" panose="02040503050406030204" pitchFamily="18" charset="0"/>
                <a:cs typeface="Arial" panose="020B0604020202020204" pitchFamily="34" charset="0"/>
              </a:rPr>
              <a:t>Takk for oppmerksomheten!</a:t>
            </a:r>
          </a:p>
          <a:p>
            <a:pPr algn="ctr"/>
            <a:endParaRPr lang="nb-NO" sz="1200" i="1" dirty="0">
              <a:latin typeface="Cambria" panose="02040503050406030204" pitchFamily="18" charset="0"/>
              <a:ea typeface="Cambria" panose="02040503050406030204" pitchFamily="18" charset="0"/>
              <a:cs typeface="Arial" panose="020B0604020202020204" pitchFamily="34" charset="0"/>
            </a:endParaRPr>
          </a:p>
          <a:p>
            <a:pPr algn="ctr"/>
            <a:endParaRPr lang="nb-NO" sz="1200" i="1" dirty="0">
              <a:latin typeface="Cambria" panose="02040503050406030204" pitchFamily="18" charset="0"/>
              <a:ea typeface="Cambria" panose="02040503050406030204" pitchFamily="18" charset="0"/>
              <a:cs typeface="Arial" panose="020B0604020202020204" pitchFamily="34" charset="0"/>
            </a:endParaRPr>
          </a:p>
          <a:p>
            <a:pPr algn="ctr"/>
            <a:endParaRPr lang="nb-NO" sz="1200" i="1" dirty="0">
              <a:latin typeface="Cambria" panose="02040503050406030204" pitchFamily="18" charset="0"/>
              <a:ea typeface="Cambria" panose="02040503050406030204" pitchFamily="18" charset="0"/>
              <a:cs typeface="Arial" panose="020B0604020202020204" pitchFamily="34" charset="0"/>
            </a:endParaRPr>
          </a:p>
          <a:p>
            <a:pPr algn="ctr"/>
            <a:endParaRPr lang="nb-NO" sz="1200" i="1" dirty="0">
              <a:latin typeface="Cambria" panose="02040503050406030204" pitchFamily="18" charset="0"/>
              <a:ea typeface="Cambria" panose="02040503050406030204" pitchFamily="18" charset="0"/>
              <a:cs typeface="Arial" panose="020B0604020202020204" pitchFamily="34" charset="0"/>
            </a:endParaRPr>
          </a:p>
          <a:p>
            <a:pPr algn="ctr"/>
            <a:endParaRPr lang="nb-NO" sz="1200" i="1" dirty="0">
              <a:latin typeface="Cambria" panose="02040503050406030204" pitchFamily="18" charset="0"/>
              <a:ea typeface="Cambria" panose="02040503050406030204" pitchFamily="18" charset="0"/>
              <a:cs typeface="Arial" panose="020B0604020202020204" pitchFamily="34" charset="0"/>
            </a:endParaRPr>
          </a:p>
          <a:p>
            <a:pPr algn="ctr"/>
            <a:r>
              <a:rPr lang="nb-NO" sz="1200" i="1" dirty="0">
                <a:latin typeface="Cambria" panose="02040503050406030204" pitchFamily="18" charset="0"/>
                <a:ea typeface="Cambria" panose="02040503050406030204" pitchFamily="18" charset="0"/>
                <a:cs typeface="Arial" panose="020B0604020202020204" pitchFamily="34" charset="0"/>
              </a:rPr>
              <a:t>Takk til veteranene som deltok i undersøkelsen!</a:t>
            </a:r>
            <a:endParaRPr lang="nb-NO" sz="900" dirty="0">
              <a:latin typeface="+mn-lt"/>
              <a:ea typeface="Calibri" panose="020F0502020204030204" pitchFamily="34" charset="0"/>
              <a:cs typeface="Arial" panose="020B0604020202020204" pitchFamily="34" charset="0"/>
            </a:endParaRPr>
          </a:p>
          <a:p>
            <a:r>
              <a:rPr lang="nb-NO" dirty="0"/>
              <a:t/>
            </a:r>
            <a:br>
              <a:rPr lang="nb-NO" dirty="0"/>
            </a:br>
            <a:endParaRPr lang="nb-NO" sz="9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736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10" name="TekstSylinder 9">
            <a:extLst>
              <a:ext uri="{FF2B5EF4-FFF2-40B4-BE49-F238E27FC236}">
                <a16:creationId xmlns:a16="http://schemas.microsoft.com/office/drawing/2014/main" id="{62647DDE-D70A-4FC8-9F30-204EA6CD261A}"/>
              </a:ext>
            </a:extLst>
          </p:cNvPr>
          <p:cNvSpPr txBox="1"/>
          <p:nvPr/>
        </p:nvSpPr>
        <p:spPr>
          <a:xfrm>
            <a:off x="2454709" y="392113"/>
            <a:ext cx="3333910" cy="369332"/>
          </a:xfrm>
          <a:prstGeom prst="rect">
            <a:avLst/>
          </a:prstGeom>
          <a:noFill/>
        </p:spPr>
        <p:txBody>
          <a:bodyPr vert="horz" wrap="square" rtlCol="0" anchor="t">
            <a:spAutoFit/>
          </a:bodyPr>
          <a:lstStyle/>
          <a:p>
            <a:pPr algn="ctr"/>
            <a:r>
              <a:rPr lang="nb-NO" b="1" dirty="0">
                <a:solidFill>
                  <a:srgbClr val="002060"/>
                </a:solidFill>
                <a:latin typeface="Cambria" panose="02040503050406030204" pitchFamily="18" charset="0"/>
                <a:ea typeface="Cambria" panose="02040503050406030204" pitchFamily="18" charset="0"/>
                <a:cs typeface="Arial" panose="020B0604020202020204" pitchFamily="34" charset="0"/>
              </a:rPr>
              <a:t>Implikasjoner</a:t>
            </a:r>
            <a:endParaRPr lang="nb-NO"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17" name="TekstSylinder 16">
            <a:extLst>
              <a:ext uri="{FF2B5EF4-FFF2-40B4-BE49-F238E27FC236}">
                <a16:creationId xmlns:a16="http://schemas.microsoft.com/office/drawing/2014/main" id="{C7EBBD28-213D-48A9-A2E8-F8B1D2EA7BB0}"/>
              </a:ext>
            </a:extLst>
          </p:cNvPr>
          <p:cNvSpPr txBox="1"/>
          <p:nvPr/>
        </p:nvSpPr>
        <p:spPr>
          <a:xfrm>
            <a:off x="377501" y="2103359"/>
            <a:ext cx="8200809" cy="954107"/>
          </a:xfrm>
          <a:prstGeom prst="rect">
            <a:avLst/>
          </a:prstGeom>
          <a:noFill/>
        </p:spPr>
        <p:txBody>
          <a:bodyPr wrap="square">
            <a:spAutoFit/>
          </a:bodyPr>
          <a:lstStyle/>
          <a:p>
            <a:r>
              <a:rPr lang="nb-NO" sz="1400" b="0" i="0" u="none" strike="noStrike" dirty="0">
                <a:solidFill>
                  <a:srgbClr val="000000"/>
                </a:solidFill>
                <a:effectLst/>
                <a:latin typeface="+mn-lt"/>
              </a:rPr>
              <a:t>Helsepersonell må være oppmerksom på, og følge opp, kroppslige helseplager. Veteraner som søker hjelp for kroppslige helseplager kan ha hatt høy belastning over tid som kan være relevant for å forstå og behandle de kroppslige helseplagene. Det kan også være relevant i seleksjon til ytterligere tjeneste med potensielt stor belastning.</a:t>
            </a:r>
            <a:endParaRPr lang="nb-NO" sz="1400" dirty="0">
              <a:latin typeface="+mn-lt"/>
            </a:endParaRPr>
          </a:p>
        </p:txBody>
      </p:sp>
      <p:sp>
        <p:nvSpPr>
          <p:cNvPr id="19" name="TekstSylinder 18">
            <a:extLst>
              <a:ext uri="{FF2B5EF4-FFF2-40B4-BE49-F238E27FC236}">
                <a16:creationId xmlns:a16="http://schemas.microsoft.com/office/drawing/2014/main" id="{C6B867BE-BDC1-41A6-967C-27706300A581}"/>
              </a:ext>
            </a:extLst>
          </p:cNvPr>
          <p:cNvSpPr txBox="1"/>
          <p:nvPr/>
        </p:nvSpPr>
        <p:spPr>
          <a:xfrm>
            <a:off x="377500" y="3983064"/>
            <a:ext cx="8200809" cy="738664"/>
          </a:xfrm>
          <a:prstGeom prst="rect">
            <a:avLst/>
          </a:prstGeom>
          <a:noFill/>
        </p:spPr>
        <p:txBody>
          <a:bodyPr wrap="square">
            <a:spAutoFit/>
          </a:bodyPr>
          <a:lstStyle/>
          <a:p>
            <a:pPr rtl="0">
              <a:spcBef>
                <a:spcPts val="0"/>
              </a:spcBef>
              <a:spcAft>
                <a:spcPts val="800"/>
              </a:spcAft>
            </a:pPr>
            <a:r>
              <a:rPr lang="nb-NO" sz="1400" b="0" i="0" u="none" strike="noStrike" dirty="0">
                <a:solidFill>
                  <a:srgbClr val="000000"/>
                </a:solidFill>
                <a:effectLst/>
                <a:latin typeface="Calibri" panose="020F0502020204030204" pitchFamily="34" charset="0"/>
              </a:rPr>
              <a:t>Antagelser om at kvinner har en større risiko for å utvikle psykiske helseplager etter alvorlige belastninger i en militær kontekst bør undersøkes nærmere, ettersom funnene i denne undersøkelsen går på tvers av mange tidligere studier.</a:t>
            </a:r>
            <a:endParaRPr lang="nb-NO" sz="1400" dirty="0"/>
          </a:p>
        </p:txBody>
      </p:sp>
      <p:sp>
        <p:nvSpPr>
          <p:cNvPr id="21" name="TekstSylinder 20">
            <a:extLst>
              <a:ext uri="{FF2B5EF4-FFF2-40B4-BE49-F238E27FC236}">
                <a16:creationId xmlns:a16="http://schemas.microsoft.com/office/drawing/2014/main" id="{660BA243-1561-4838-A716-2F5975D6AAF1}"/>
              </a:ext>
            </a:extLst>
          </p:cNvPr>
          <p:cNvSpPr txBox="1"/>
          <p:nvPr/>
        </p:nvSpPr>
        <p:spPr>
          <a:xfrm>
            <a:off x="377499" y="1172857"/>
            <a:ext cx="8200809" cy="738664"/>
          </a:xfrm>
          <a:prstGeom prst="rect">
            <a:avLst/>
          </a:prstGeom>
          <a:noFill/>
        </p:spPr>
        <p:txBody>
          <a:bodyPr wrap="square">
            <a:spAutoFit/>
          </a:bodyPr>
          <a:lstStyle/>
          <a:p>
            <a:pPr rtl="0">
              <a:spcBef>
                <a:spcPts val="0"/>
              </a:spcBef>
              <a:spcAft>
                <a:spcPts val="800"/>
              </a:spcAft>
            </a:pPr>
            <a:r>
              <a:rPr lang="nb-NO" sz="1400" b="0" i="0" u="none" strike="noStrike" dirty="0">
                <a:solidFill>
                  <a:srgbClr val="000000"/>
                </a:solidFill>
                <a:effectLst/>
                <a:latin typeface="Calibri" panose="020F0502020204030204" pitchFamily="34" charset="0"/>
              </a:rPr>
              <a:t>I oppfølgingsarbeid med veteraner kan det være en tendens til at det fokuseres på alvorlige enkelthendelser. Undersøkelsen peker på at det er viktig å kartlegge alvorlige hendelser over tid og særlig følge opp de som er utsatt for høy kumulativ belastning i tjenesten.</a:t>
            </a:r>
            <a:endParaRPr lang="nb-NO" sz="1400" dirty="0"/>
          </a:p>
        </p:txBody>
      </p:sp>
      <p:sp>
        <p:nvSpPr>
          <p:cNvPr id="23" name="TekstSylinder 22">
            <a:extLst>
              <a:ext uri="{FF2B5EF4-FFF2-40B4-BE49-F238E27FC236}">
                <a16:creationId xmlns:a16="http://schemas.microsoft.com/office/drawing/2014/main" id="{C9B38A78-0DA9-4EF0-8337-74ABD0CF7287}"/>
              </a:ext>
            </a:extLst>
          </p:cNvPr>
          <p:cNvSpPr txBox="1"/>
          <p:nvPr/>
        </p:nvSpPr>
        <p:spPr>
          <a:xfrm>
            <a:off x="377499" y="3213112"/>
            <a:ext cx="7886089" cy="523220"/>
          </a:xfrm>
          <a:prstGeom prst="rect">
            <a:avLst/>
          </a:prstGeom>
          <a:noFill/>
        </p:spPr>
        <p:txBody>
          <a:bodyPr wrap="square">
            <a:spAutoFit/>
          </a:bodyPr>
          <a:lstStyle/>
          <a:p>
            <a:r>
              <a:rPr lang="nb-NO" sz="1400" b="0" i="0" u="none" strike="noStrike" dirty="0">
                <a:solidFill>
                  <a:srgbClr val="000000"/>
                </a:solidFill>
                <a:effectLst/>
                <a:latin typeface="Calibri" panose="020F0502020204030204" pitchFamily="34" charset="0"/>
              </a:rPr>
              <a:t>Veteraner som slutter i Forsvaret har betydelig større forekomst av psykiske helseplager. Dette funnet bør gjenspeiles i de tiltak man treffer for å hjelpe veteranene.</a:t>
            </a:r>
            <a:endParaRPr lang="nb-NO" sz="1400" dirty="0"/>
          </a:p>
        </p:txBody>
      </p:sp>
    </p:spTree>
    <p:extLst>
      <p:ext uri="{BB962C8B-B14F-4D97-AF65-F5344CB8AC3E}">
        <p14:creationId xmlns:p14="http://schemas.microsoft.com/office/powerpoint/2010/main" val="1910435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5" name="TekstSylinder 4">
            <a:extLst>
              <a:ext uri="{FF2B5EF4-FFF2-40B4-BE49-F238E27FC236}">
                <a16:creationId xmlns:a16="http://schemas.microsoft.com/office/drawing/2014/main" id="{7B4BDF90-714D-4D9E-BF12-ACE361ED6499}"/>
              </a:ext>
            </a:extLst>
          </p:cNvPr>
          <p:cNvSpPr txBox="1"/>
          <p:nvPr/>
        </p:nvSpPr>
        <p:spPr>
          <a:xfrm>
            <a:off x="2722703" y="1702634"/>
            <a:ext cx="3541362" cy="2354491"/>
          </a:xfrm>
          <a:prstGeom prst="rect">
            <a:avLst/>
          </a:prstGeom>
          <a:noFill/>
        </p:spPr>
        <p:txBody>
          <a:bodyPr wrap="square">
            <a:spAutoFit/>
          </a:bodyPr>
          <a:lstStyle/>
          <a:p>
            <a:endParaRPr lang="nb-NO" sz="1200" i="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marL="342900" indent="-342900">
              <a:buFont typeface="+mj-lt"/>
              <a:buAutoNum type="arabicPeriod"/>
            </a:pPr>
            <a:r>
              <a:rPr lang="nb-NO" dirty="0"/>
              <a:t>«Mørketall»</a:t>
            </a:r>
          </a:p>
          <a:p>
            <a:pPr marL="342900" indent="-342900">
              <a:buFont typeface="+mj-lt"/>
              <a:buAutoNum type="arabicPeriod"/>
            </a:pPr>
            <a:r>
              <a:rPr lang="nb-NO" dirty="0"/>
              <a:t>Frafallsanalyse, korrigering for «skjevheter», sykemeldingsdata</a:t>
            </a:r>
          </a:p>
          <a:p>
            <a:pPr marL="342900" indent="-342900">
              <a:buFont typeface="+mj-lt"/>
              <a:buAutoNum type="arabicPeriod"/>
            </a:pPr>
            <a:r>
              <a:rPr lang="nb-NO" dirty="0"/>
              <a:t>Covid-19</a:t>
            </a:r>
          </a:p>
          <a:p>
            <a:pPr marL="342900" indent="-342900">
              <a:buFont typeface="+mj-lt"/>
              <a:buAutoNum type="arabicPeriod"/>
            </a:pPr>
            <a:endParaRPr lang="nb-NO" dirty="0"/>
          </a:p>
          <a:p>
            <a:pPr marL="342900" indent="-342900">
              <a:buFont typeface="+mj-lt"/>
              <a:buAutoNum type="arabicPeriod"/>
            </a:pPr>
            <a:endParaRPr lang="nb-NO" dirty="0"/>
          </a:p>
          <a:p>
            <a:r>
              <a:rPr lang="nb-NO" dirty="0"/>
              <a:t/>
            </a:r>
            <a:br>
              <a:rPr lang="nb-NO" dirty="0"/>
            </a:br>
            <a:endParaRPr lang="nb-NO" sz="9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524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dirty="0"/>
              <a:t>Forsvarets sanitet</a:t>
            </a:r>
          </a:p>
        </p:txBody>
      </p:sp>
      <p:sp>
        <p:nvSpPr>
          <p:cNvPr id="3" name="TekstSylinder 2">
            <a:extLst>
              <a:ext uri="{FF2B5EF4-FFF2-40B4-BE49-F238E27FC236}">
                <a16:creationId xmlns:a16="http://schemas.microsoft.com/office/drawing/2014/main" id="{36EBBBE6-3A58-42D8-845F-2EC7325BC777}"/>
              </a:ext>
            </a:extLst>
          </p:cNvPr>
          <p:cNvSpPr txBox="1"/>
          <p:nvPr/>
        </p:nvSpPr>
        <p:spPr>
          <a:xfrm>
            <a:off x="3396539" y="260906"/>
            <a:ext cx="1760538" cy="369332"/>
          </a:xfrm>
          <a:prstGeom prst="rect">
            <a:avLst/>
          </a:prstGeom>
          <a:noFill/>
        </p:spPr>
        <p:txBody>
          <a:bodyPr vert="horz" wrap="square" rtlCol="0" anchor="t">
            <a:spAutoFit/>
          </a:bodyPr>
          <a:lstStyle/>
          <a:p>
            <a:pPr algn="ctr"/>
            <a:r>
              <a:rPr lang="nb-NO" b="1" dirty="0">
                <a:solidFill>
                  <a:schemeClr val="tx1"/>
                </a:solidFill>
                <a:latin typeface="Cambria"/>
                <a:cs typeface="Cambria"/>
              </a:rPr>
              <a:t>Epilog</a:t>
            </a:r>
          </a:p>
        </p:txBody>
      </p:sp>
      <p:sp>
        <p:nvSpPr>
          <p:cNvPr id="9" name="TekstSylinder 8">
            <a:extLst>
              <a:ext uri="{FF2B5EF4-FFF2-40B4-BE49-F238E27FC236}">
                <a16:creationId xmlns:a16="http://schemas.microsoft.com/office/drawing/2014/main" id="{11214468-2DE3-4127-98BA-E55BDD89E751}"/>
              </a:ext>
            </a:extLst>
          </p:cNvPr>
          <p:cNvSpPr txBox="1"/>
          <p:nvPr/>
        </p:nvSpPr>
        <p:spPr>
          <a:xfrm>
            <a:off x="194984" y="630238"/>
            <a:ext cx="8579223" cy="4324261"/>
          </a:xfrm>
          <a:prstGeom prst="rect">
            <a:avLst/>
          </a:prstGeom>
          <a:noFill/>
        </p:spPr>
        <p:txBody>
          <a:bodyPr wrap="square">
            <a:spAutoFit/>
          </a:bodyPr>
          <a:lstStyle/>
          <a:p>
            <a:r>
              <a:rPr lang="nb-NO" sz="1100" dirty="0"/>
              <a:t>I skrivende stund har de vestlige militære styrkene trukket seg ut av Afghanistan, og Taliban har tatt tilbake makten i landet. Norge har gjennomført en omfattende evakuering av både sivile og militært personell. De fleste som har fulgt media vil føle seg berørt av bildene fra Kabul. Akkurat nå vurderes innsatsen som er lagt ned over 20 år i lys av de siste ukers hendelser, både politisk og individuelt. Et viktig spørsmål blir derfor; hva betyr dette for våre veteraner?</a:t>
            </a:r>
          </a:p>
          <a:p>
            <a:endParaRPr lang="nb-NO" sz="1100" dirty="0"/>
          </a:p>
          <a:p>
            <a:r>
              <a:rPr lang="nb-NO" sz="1100" dirty="0"/>
              <a:t>Belastende hendelser er lettere å bære dersom de oppleves som meningsfulle. Slik meningsdannelse setter opplevelser og handlinger inn i en større helhet som kan styrke den enkeltes motstandskraft og stimulere modning og personlig vekst. Dersom noe oppleves som meningsløst, kan det ha motsatt effekt. </a:t>
            </a:r>
          </a:p>
          <a:p>
            <a:endParaRPr lang="nb-NO" sz="1100" dirty="0"/>
          </a:p>
          <a:p>
            <a:r>
              <a:rPr lang="nb-NO" sz="1100" dirty="0"/>
              <a:t>De siste ukers hendelser kan for noen Afghanistan-veteraner presse frem refleksjoner rundt hvilken mening og betydning deres innsats har hatt. Det er nærliggende å anta at mange vil kjenne på skuffelse og frustrasjon, men for enkelte kan det også innebære et tap av mening. Meningstap kan ha konsekvenser for både personlig utvikling og sårbarhet for utvikling av helseplager. I denne sammenheng blir rollen til de som ivaretar veteraner å gjøre seg synlig og tilgjengelig for de som har behov for støtte. </a:t>
            </a:r>
          </a:p>
          <a:p>
            <a:endParaRPr lang="nb-NO" sz="1100" dirty="0"/>
          </a:p>
          <a:p>
            <a:r>
              <a:rPr lang="nb-NO" sz="1100" dirty="0"/>
              <a:t>Meningsdannelse er i siste instans et personlig anliggende, og hva man vektlegger i ettertid er individuelt. Selv om det politiske øyeblikksbildet er annerledes enn det mange hadde ønsket seg, betyr ikke det nødvendigvis at innsatsen var meningsløs for den enkelte. Både opplevelsen av å utgjøre en lokal forskjell der og da, det å ha blitt tilført verdifulle erfaringer, og det å ha bidratt på et mer overordnet nivå, kan stå igjen som meningsfullt. Det bør være rom for ulike narrativ. Den politiske utviklingen i Afghanistan og de siste ukers hendelser kan ha stor personlig betydning for enkelte, mens det for andre er mindre betydningsfullt. Man bør la det være opp til hver enkelt veteran å vurdere om deres tjeneste var meningsfull.</a:t>
            </a:r>
          </a:p>
          <a:p>
            <a:endParaRPr lang="nb-NO" sz="1100" dirty="0"/>
          </a:p>
          <a:p>
            <a:r>
              <a:rPr lang="nb-NO" sz="1100" dirty="0"/>
              <a:t>Selv om meningsdannelse er en personlig sak, skapes det også et offentlig narrativ om Norges innsats i Afghanistan. Den enkelte veteran blir påvirket av holdningene samfunnet for øvrig har til det militære bidraget. Historien har vist at fellesskapets fordømmelse kan lage sår som aldri gror. De som har bidratt fortjener å møtes med respekt for sin innsats. Det skaper rom for å være både stolt, og samtidig kritisk til det man har vært en del av. Det gir mening, og det gir god helse.</a:t>
            </a:r>
          </a:p>
        </p:txBody>
      </p:sp>
    </p:spTree>
    <p:extLst>
      <p:ext uri="{BB962C8B-B14F-4D97-AF65-F5344CB8AC3E}">
        <p14:creationId xmlns:p14="http://schemas.microsoft.com/office/powerpoint/2010/main" val="45532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6" name="TekstSylinder 5">
            <a:extLst>
              <a:ext uri="{FF2B5EF4-FFF2-40B4-BE49-F238E27FC236}">
                <a16:creationId xmlns:a16="http://schemas.microsoft.com/office/drawing/2014/main" id="{E891E70E-9A46-4F11-8CDE-83C5FEBC9598}"/>
              </a:ext>
            </a:extLst>
          </p:cNvPr>
          <p:cNvSpPr txBox="1"/>
          <p:nvPr/>
        </p:nvSpPr>
        <p:spPr>
          <a:xfrm>
            <a:off x="2076772" y="480447"/>
            <a:ext cx="4579749" cy="461665"/>
          </a:xfrm>
          <a:prstGeom prst="rect">
            <a:avLst/>
          </a:prstGeom>
          <a:noFill/>
        </p:spPr>
        <p:txBody>
          <a:bodyPr vert="horz" wrap="square" rtlCol="0" anchor="t">
            <a:spAutoFit/>
          </a:bodyPr>
          <a:lstStyle/>
          <a:p>
            <a:r>
              <a:rPr lang="nb-NO" sz="2400" b="1" dirty="0">
                <a:solidFill>
                  <a:schemeClr val="tx1"/>
                </a:solidFill>
                <a:latin typeface="Cambria"/>
                <a:cs typeface="Cambria"/>
              </a:rPr>
              <a:t>FSAN i samarbeid med NKVTS</a:t>
            </a:r>
          </a:p>
        </p:txBody>
      </p:sp>
      <p:pic>
        <p:nvPicPr>
          <p:cNvPr id="8" name="Bilde 7">
            <a:extLst>
              <a:ext uri="{FF2B5EF4-FFF2-40B4-BE49-F238E27FC236}">
                <a16:creationId xmlns:a16="http://schemas.microsoft.com/office/drawing/2014/main" id="{33114884-54BE-4E7E-B69E-92DC4A444A8C}"/>
              </a:ext>
            </a:extLst>
          </p:cNvPr>
          <p:cNvPicPr>
            <a:picLocks noChangeAspect="1"/>
          </p:cNvPicPr>
          <p:nvPr/>
        </p:nvPicPr>
        <p:blipFill>
          <a:blip r:embed="rId5"/>
          <a:stretch>
            <a:fillRect/>
          </a:stretch>
        </p:blipFill>
        <p:spPr>
          <a:xfrm>
            <a:off x="1678530" y="4014061"/>
            <a:ext cx="5376231" cy="1017458"/>
          </a:xfrm>
          <a:prstGeom prst="rect">
            <a:avLst/>
          </a:prstGeom>
        </p:spPr>
      </p:pic>
      <p:pic>
        <p:nvPicPr>
          <p:cNvPr id="11" name="Bilde 10">
            <a:extLst>
              <a:ext uri="{FF2B5EF4-FFF2-40B4-BE49-F238E27FC236}">
                <a16:creationId xmlns:a16="http://schemas.microsoft.com/office/drawing/2014/main" id="{F4E1BF75-6581-4FDD-8F6E-34BD51D43EE9}"/>
              </a:ext>
            </a:extLst>
          </p:cNvPr>
          <p:cNvPicPr>
            <a:picLocks noChangeAspect="1"/>
          </p:cNvPicPr>
          <p:nvPr/>
        </p:nvPicPr>
        <p:blipFill>
          <a:blip r:embed="rId6"/>
          <a:stretch>
            <a:fillRect/>
          </a:stretch>
        </p:blipFill>
        <p:spPr>
          <a:xfrm>
            <a:off x="1678531" y="1030446"/>
            <a:ext cx="5376230" cy="2916266"/>
          </a:xfrm>
          <a:prstGeom prst="rect">
            <a:avLst/>
          </a:prstGeom>
        </p:spPr>
      </p:pic>
    </p:spTree>
    <p:extLst>
      <p:ext uri="{BB962C8B-B14F-4D97-AF65-F5344CB8AC3E}">
        <p14:creationId xmlns:p14="http://schemas.microsoft.com/office/powerpoint/2010/main" val="111207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757989" y="-39473"/>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6" name="TekstSylinder 5">
            <a:extLst>
              <a:ext uri="{FF2B5EF4-FFF2-40B4-BE49-F238E27FC236}">
                <a16:creationId xmlns:a16="http://schemas.microsoft.com/office/drawing/2014/main" id="{E891E70E-9A46-4F11-8CDE-83C5FEBC9598}"/>
              </a:ext>
            </a:extLst>
          </p:cNvPr>
          <p:cNvSpPr txBox="1"/>
          <p:nvPr/>
        </p:nvSpPr>
        <p:spPr>
          <a:xfrm>
            <a:off x="441702" y="986699"/>
            <a:ext cx="3254645" cy="461665"/>
          </a:xfrm>
          <a:prstGeom prst="rect">
            <a:avLst/>
          </a:prstGeom>
          <a:noFill/>
        </p:spPr>
        <p:txBody>
          <a:bodyPr vert="horz" wrap="square" rtlCol="0" anchor="t">
            <a:spAutoFit/>
          </a:bodyPr>
          <a:lstStyle/>
          <a:p>
            <a:r>
              <a:rPr lang="nb-NO" sz="2400" b="1" dirty="0">
                <a:solidFill>
                  <a:schemeClr val="tx1"/>
                </a:solidFill>
                <a:latin typeface="Cambria"/>
                <a:cs typeface="Cambria"/>
              </a:rPr>
              <a:t>Brukermedvirkning:</a:t>
            </a:r>
          </a:p>
        </p:txBody>
      </p:sp>
      <p:pic>
        <p:nvPicPr>
          <p:cNvPr id="7" name="Bilde 6">
            <a:extLst>
              <a:ext uri="{FF2B5EF4-FFF2-40B4-BE49-F238E27FC236}">
                <a16:creationId xmlns:a16="http://schemas.microsoft.com/office/drawing/2014/main" id="{A3C011CA-5BE2-47E7-9B6A-4F706E483DBE}"/>
              </a:ext>
            </a:extLst>
          </p:cNvPr>
          <p:cNvPicPr>
            <a:picLocks noChangeAspect="1"/>
          </p:cNvPicPr>
          <p:nvPr/>
        </p:nvPicPr>
        <p:blipFill>
          <a:blip r:embed="rId5"/>
          <a:stretch>
            <a:fillRect/>
          </a:stretch>
        </p:blipFill>
        <p:spPr>
          <a:xfrm>
            <a:off x="488197" y="1462100"/>
            <a:ext cx="4738971" cy="1549440"/>
          </a:xfrm>
          <a:prstGeom prst="rect">
            <a:avLst/>
          </a:prstGeom>
        </p:spPr>
      </p:pic>
      <p:sp>
        <p:nvSpPr>
          <p:cNvPr id="12" name="TekstSylinder 11">
            <a:extLst>
              <a:ext uri="{FF2B5EF4-FFF2-40B4-BE49-F238E27FC236}">
                <a16:creationId xmlns:a16="http://schemas.microsoft.com/office/drawing/2014/main" id="{2980A350-C8D1-443A-9ED2-19A97E276DC1}"/>
              </a:ext>
            </a:extLst>
          </p:cNvPr>
          <p:cNvSpPr txBox="1"/>
          <p:nvPr/>
        </p:nvSpPr>
        <p:spPr>
          <a:xfrm>
            <a:off x="2471980" y="4156801"/>
            <a:ext cx="3877280" cy="338554"/>
          </a:xfrm>
          <a:prstGeom prst="rect">
            <a:avLst/>
          </a:prstGeom>
          <a:noFill/>
        </p:spPr>
        <p:txBody>
          <a:bodyPr vert="horz" wrap="none" rtlCol="0" anchor="t">
            <a:spAutoFit/>
          </a:bodyPr>
          <a:lstStyle/>
          <a:p>
            <a:r>
              <a:rPr lang="nb-NO" sz="1600" dirty="0">
                <a:solidFill>
                  <a:schemeClr val="tx1"/>
                </a:solidFill>
                <a:latin typeface="Cambria"/>
                <a:cs typeface="Cambria"/>
              </a:rPr>
              <a:t>Finansiert av Forsvarsdepartementet (FD)</a:t>
            </a:r>
          </a:p>
        </p:txBody>
      </p:sp>
      <p:sp>
        <p:nvSpPr>
          <p:cNvPr id="13" name="TekstSylinder 12">
            <a:extLst>
              <a:ext uri="{FF2B5EF4-FFF2-40B4-BE49-F238E27FC236}">
                <a16:creationId xmlns:a16="http://schemas.microsoft.com/office/drawing/2014/main" id="{364FB873-2A40-41CA-9299-18E60A6C50B2}"/>
              </a:ext>
            </a:extLst>
          </p:cNvPr>
          <p:cNvSpPr txBox="1"/>
          <p:nvPr/>
        </p:nvSpPr>
        <p:spPr>
          <a:xfrm>
            <a:off x="441702" y="3077165"/>
            <a:ext cx="4509752" cy="338554"/>
          </a:xfrm>
          <a:prstGeom prst="rect">
            <a:avLst/>
          </a:prstGeom>
          <a:noFill/>
        </p:spPr>
        <p:txBody>
          <a:bodyPr vert="horz" wrap="square" rtlCol="0" anchor="t">
            <a:spAutoFit/>
          </a:bodyPr>
          <a:lstStyle/>
          <a:p>
            <a:r>
              <a:rPr lang="nb-NO" sz="1600" dirty="0">
                <a:solidFill>
                  <a:schemeClr val="tx1"/>
                </a:solidFill>
                <a:latin typeface="Cambria"/>
                <a:cs typeface="Cambria"/>
              </a:rPr>
              <a:t>+ Forsvarets veterantjeneste (FVT)</a:t>
            </a:r>
          </a:p>
        </p:txBody>
      </p:sp>
      <p:pic>
        <p:nvPicPr>
          <p:cNvPr id="2" name="Bilde 1">
            <a:extLst>
              <a:ext uri="{FF2B5EF4-FFF2-40B4-BE49-F238E27FC236}">
                <a16:creationId xmlns:a16="http://schemas.microsoft.com/office/drawing/2014/main" id="{D1F875B0-3D12-4CAF-85DC-9379E0DE6C0B}"/>
              </a:ext>
            </a:extLst>
          </p:cNvPr>
          <p:cNvPicPr>
            <a:picLocks noChangeAspect="1"/>
          </p:cNvPicPr>
          <p:nvPr/>
        </p:nvPicPr>
        <p:blipFill>
          <a:blip r:embed="rId6"/>
          <a:stretch>
            <a:fillRect/>
          </a:stretch>
        </p:blipFill>
        <p:spPr>
          <a:xfrm>
            <a:off x="7063086" y="1941678"/>
            <a:ext cx="1692706" cy="1562713"/>
          </a:xfrm>
          <a:prstGeom prst="rect">
            <a:avLst/>
          </a:prstGeom>
        </p:spPr>
      </p:pic>
      <p:pic>
        <p:nvPicPr>
          <p:cNvPr id="3" name="Bilde 2">
            <a:extLst>
              <a:ext uri="{FF2B5EF4-FFF2-40B4-BE49-F238E27FC236}">
                <a16:creationId xmlns:a16="http://schemas.microsoft.com/office/drawing/2014/main" id="{85DB1D46-054D-4E15-9BD6-79021EAE289C}"/>
              </a:ext>
            </a:extLst>
          </p:cNvPr>
          <p:cNvPicPr>
            <a:picLocks noChangeAspect="1"/>
          </p:cNvPicPr>
          <p:nvPr/>
        </p:nvPicPr>
        <p:blipFill>
          <a:blip r:embed="rId7"/>
          <a:stretch>
            <a:fillRect/>
          </a:stretch>
        </p:blipFill>
        <p:spPr>
          <a:xfrm>
            <a:off x="5751495" y="331782"/>
            <a:ext cx="1692707" cy="1562713"/>
          </a:xfrm>
          <a:prstGeom prst="rect">
            <a:avLst/>
          </a:prstGeom>
        </p:spPr>
      </p:pic>
      <p:pic>
        <p:nvPicPr>
          <p:cNvPr id="5" name="Bilde 4">
            <a:extLst>
              <a:ext uri="{FF2B5EF4-FFF2-40B4-BE49-F238E27FC236}">
                <a16:creationId xmlns:a16="http://schemas.microsoft.com/office/drawing/2014/main" id="{81F77E2D-159F-49C5-937D-74B6A073CD25}"/>
              </a:ext>
            </a:extLst>
          </p:cNvPr>
          <p:cNvPicPr>
            <a:picLocks noChangeAspect="1"/>
          </p:cNvPicPr>
          <p:nvPr/>
        </p:nvPicPr>
        <p:blipFill>
          <a:blip r:embed="rId8"/>
          <a:stretch>
            <a:fillRect/>
          </a:stretch>
        </p:blipFill>
        <p:spPr>
          <a:xfrm>
            <a:off x="7148761" y="3538776"/>
            <a:ext cx="1481766" cy="1574604"/>
          </a:xfrm>
          <a:prstGeom prst="rect">
            <a:avLst/>
          </a:prstGeom>
        </p:spPr>
      </p:pic>
      <p:pic>
        <p:nvPicPr>
          <p:cNvPr id="8" name="Bilde 7">
            <a:extLst>
              <a:ext uri="{FF2B5EF4-FFF2-40B4-BE49-F238E27FC236}">
                <a16:creationId xmlns:a16="http://schemas.microsoft.com/office/drawing/2014/main" id="{6B1C3C36-4338-47B9-8089-DA17AEB3E058}"/>
              </a:ext>
            </a:extLst>
          </p:cNvPr>
          <p:cNvPicPr>
            <a:picLocks noChangeAspect="1"/>
          </p:cNvPicPr>
          <p:nvPr/>
        </p:nvPicPr>
        <p:blipFill>
          <a:blip r:embed="rId9"/>
          <a:stretch>
            <a:fillRect/>
          </a:stretch>
        </p:blipFill>
        <p:spPr>
          <a:xfrm>
            <a:off x="4048419" y="119652"/>
            <a:ext cx="1481765" cy="1574603"/>
          </a:xfrm>
          <a:prstGeom prst="rect">
            <a:avLst/>
          </a:prstGeom>
        </p:spPr>
      </p:pic>
      <p:pic>
        <p:nvPicPr>
          <p:cNvPr id="9" name="Bilde 8">
            <a:extLst>
              <a:ext uri="{FF2B5EF4-FFF2-40B4-BE49-F238E27FC236}">
                <a16:creationId xmlns:a16="http://schemas.microsoft.com/office/drawing/2014/main" id="{EBB5F524-6666-4AFA-B608-AD7D5CC504AF}"/>
              </a:ext>
            </a:extLst>
          </p:cNvPr>
          <p:cNvPicPr>
            <a:picLocks noChangeAspect="1"/>
          </p:cNvPicPr>
          <p:nvPr/>
        </p:nvPicPr>
        <p:blipFill>
          <a:blip r:embed="rId10"/>
          <a:stretch>
            <a:fillRect/>
          </a:stretch>
        </p:blipFill>
        <p:spPr>
          <a:xfrm>
            <a:off x="5463761" y="1941678"/>
            <a:ext cx="1521496" cy="1562713"/>
          </a:xfrm>
          <a:prstGeom prst="rect">
            <a:avLst/>
          </a:prstGeom>
        </p:spPr>
      </p:pic>
      <p:pic>
        <p:nvPicPr>
          <p:cNvPr id="10" name="Bilde 9">
            <a:extLst>
              <a:ext uri="{FF2B5EF4-FFF2-40B4-BE49-F238E27FC236}">
                <a16:creationId xmlns:a16="http://schemas.microsoft.com/office/drawing/2014/main" id="{823E607F-62B9-457D-A8ED-30359866C00A}"/>
              </a:ext>
            </a:extLst>
          </p:cNvPr>
          <p:cNvPicPr>
            <a:picLocks noChangeAspect="1"/>
          </p:cNvPicPr>
          <p:nvPr/>
        </p:nvPicPr>
        <p:blipFill>
          <a:blip r:embed="rId11"/>
          <a:stretch>
            <a:fillRect/>
          </a:stretch>
        </p:blipFill>
        <p:spPr>
          <a:xfrm>
            <a:off x="-12776" y="3568897"/>
            <a:ext cx="1685255" cy="1574603"/>
          </a:xfrm>
          <a:prstGeom prst="rect">
            <a:avLst/>
          </a:prstGeom>
        </p:spPr>
      </p:pic>
    </p:spTree>
    <p:extLst>
      <p:ext uri="{BB962C8B-B14F-4D97-AF65-F5344CB8AC3E}">
        <p14:creationId xmlns:p14="http://schemas.microsoft.com/office/powerpoint/2010/main" val="1522900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sp>
        <p:nvSpPr>
          <p:cNvPr id="13" name="TekstSylinder 12">
            <a:extLst>
              <a:ext uri="{FF2B5EF4-FFF2-40B4-BE49-F238E27FC236}">
                <a16:creationId xmlns:a16="http://schemas.microsoft.com/office/drawing/2014/main" id="{364FB873-2A40-41CA-9299-18E60A6C50B2}"/>
              </a:ext>
            </a:extLst>
          </p:cNvPr>
          <p:cNvSpPr txBox="1"/>
          <p:nvPr/>
        </p:nvSpPr>
        <p:spPr>
          <a:xfrm>
            <a:off x="2512322" y="3527788"/>
            <a:ext cx="3533540" cy="338554"/>
          </a:xfrm>
          <a:prstGeom prst="rect">
            <a:avLst/>
          </a:prstGeom>
          <a:noFill/>
        </p:spPr>
        <p:txBody>
          <a:bodyPr vert="horz" wrap="square" rtlCol="0" anchor="t">
            <a:spAutoFit/>
          </a:bodyPr>
          <a:lstStyle/>
          <a:p>
            <a:r>
              <a:rPr lang="nb-NO" sz="1600" dirty="0">
                <a:solidFill>
                  <a:schemeClr val="tx1"/>
                </a:solidFill>
                <a:latin typeface="Cambria"/>
                <a:cs typeface="Cambria"/>
              </a:rPr>
              <a:t>+ Forsvarets veterantjeneste (FVT)</a:t>
            </a:r>
          </a:p>
        </p:txBody>
      </p:sp>
      <p:pic>
        <p:nvPicPr>
          <p:cNvPr id="2" name="Bilde 1">
            <a:extLst>
              <a:ext uri="{FF2B5EF4-FFF2-40B4-BE49-F238E27FC236}">
                <a16:creationId xmlns:a16="http://schemas.microsoft.com/office/drawing/2014/main" id="{D1F875B0-3D12-4CAF-85DC-9379E0DE6C0B}"/>
              </a:ext>
            </a:extLst>
          </p:cNvPr>
          <p:cNvPicPr>
            <a:picLocks noChangeAspect="1"/>
          </p:cNvPicPr>
          <p:nvPr/>
        </p:nvPicPr>
        <p:blipFill>
          <a:blip r:embed="rId3"/>
          <a:stretch>
            <a:fillRect/>
          </a:stretch>
        </p:blipFill>
        <p:spPr>
          <a:xfrm>
            <a:off x="3839932" y="1204381"/>
            <a:ext cx="1692706" cy="1574604"/>
          </a:xfrm>
          <a:prstGeom prst="rect">
            <a:avLst/>
          </a:prstGeom>
        </p:spPr>
      </p:pic>
      <p:pic>
        <p:nvPicPr>
          <p:cNvPr id="3" name="Bilde 2">
            <a:extLst>
              <a:ext uri="{FF2B5EF4-FFF2-40B4-BE49-F238E27FC236}">
                <a16:creationId xmlns:a16="http://schemas.microsoft.com/office/drawing/2014/main" id="{85DB1D46-054D-4E15-9BD6-79021EAE289C}"/>
              </a:ext>
            </a:extLst>
          </p:cNvPr>
          <p:cNvPicPr>
            <a:picLocks noChangeAspect="1"/>
          </p:cNvPicPr>
          <p:nvPr/>
        </p:nvPicPr>
        <p:blipFill>
          <a:blip r:embed="rId4"/>
          <a:stretch>
            <a:fillRect/>
          </a:stretch>
        </p:blipFill>
        <p:spPr>
          <a:xfrm>
            <a:off x="346098" y="1195389"/>
            <a:ext cx="1647232" cy="1562713"/>
          </a:xfrm>
          <a:prstGeom prst="rect">
            <a:avLst/>
          </a:prstGeom>
        </p:spPr>
      </p:pic>
      <p:pic>
        <p:nvPicPr>
          <p:cNvPr id="5" name="Bilde 4">
            <a:extLst>
              <a:ext uri="{FF2B5EF4-FFF2-40B4-BE49-F238E27FC236}">
                <a16:creationId xmlns:a16="http://schemas.microsoft.com/office/drawing/2014/main" id="{81F77E2D-159F-49C5-937D-74B6A073CD25}"/>
              </a:ext>
            </a:extLst>
          </p:cNvPr>
          <p:cNvPicPr>
            <a:picLocks noChangeAspect="1"/>
          </p:cNvPicPr>
          <p:nvPr/>
        </p:nvPicPr>
        <p:blipFill>
          <a:blip r:embed="rId5"/>
          <a:stretch>
            <a:fillRect/>
          </a:stretch>
        </p:blipFill>
        <p:spPr>
          <a:xfrm>
            <a:off x="2175748" y="1195389"/>
            <a:ext cx="1481766" cy="1562713"/>
          </a:xfrm>
          <a:prstGeom prst="rect">
            <a:avLst/>
          </a:prstGeom>
        </p:spPr>
      </p:pic>
      <p:pic>
        <p:nvPicPr>
          <p:cNvPr id="8" name="Bilde 7">
            <a:extLst>
              <a:ext uri="{FF2B5EF4-FFF2-40B4-BE49-F238E27FC236}">
                <a16:creationId xmlns:a16="http://schemas.microsoft.com/office/drawing/2014/main" id="{6B1C3C36-4338-47B9-8089-DA17AEB3E058}"/>
              </a:ext>
            </a:extLst>
          </p:cNvPr>
          <p:cNvPicPr>
            <a:picLocks noChangeAspect="1"/>
          </p:cNvPicPr>
          <p:nvPr/>
        </p:nvPicPr>
        <p:blipFill>
          <a:blip r:embed="rId6"/>
          <a:stretch>
            <a:fillRect/>
          </a:stretch>
        </p:blipFill>
        <p:spPr>
          <a:xfrm>
            <a:off x="7292764" y="1204381"/>
            <a:ext cx="1481765" cy="1541831"/>
          </a:xfrm>
          <a:prstGeom prst="rect">
            <a:avLst/>
          </a:prstGeom>
        </p:spPr>
      </p:pic>
      <p:pic>
        <p:nvPicPr>
          <p:cNvPr id="9" name="Bilde 8">
            <a:extLst>
              <a:ext uri="{FF2B5EF4-FFF2-40B4-BE49-F238E27FC236}">
                <a16:creationId xmlns:a16="http://schemas.microsoft.com/office/drawing/2014/main" id="{EBB5F524-6666-4AFA-B608-AD7D5CC504AF}"/>
              </a:ext>
            </a:extLst>
          </p:cNvPr>
          <p:cNvPicPr>
            <a:picLocks noChangeAspect="1"/>
          </p:cNvPicPr>
          <p:nvPr/>
        </p:nvPicPr>
        <p:blipFill>
          <a:blip r:embed="rId7"/>
          <a:stretch>
            <a:fillRect/>
          </a:stretch>
        </p:blipFill>
        <p:spPr>
          <a:xfrm>
            <a:off x="5651953" y="1204381"/>
            <a:ext cx="1521496" cy="1541831"/>
          </a:xfrm>
          <a:prstGeom prst="rect">
            <a:avLst/>
          </a:prstGeom>
        </p:spPr>
      </p:pic>
      <p:pic>
        <p:nvPicPr>
          <p:cNvPr id="10" name="Bilde 9">
            <a:extLst>
              <a:ext uri="{FF2B5EF4-FFF2-40B4-BE49-F238E27FC236}">
                <a16:creationId xmlns:a16="http://schemas.microsoft.com/office/drawing/2014/main" id="{823E607F-62B9-457D-A8ED-30359866C00A}"/>
              </a:ext>
            </a:extLst>
          </p:cNvPr>
          <p:cNvPicPr>
            <a:picLocks noChangeAspect="1"/>
          </p:cNvPicPr>
          <p:nvPr/>
        </p:nvPicPr>
        <p:blipFill>
          <a:blip r:embed="rId8"/>
          <a:stretch>
            <a:fillRect/>
          </a:stretch>
        </p:blipFill>
        <p:spPr>
          <a:xfrm>
            <a:off x="308075" y="2929628"/>
            <a:ext cx="1685255" cy="1574603"/>
          </a:xfrm>
          <a:prstGeom prst="rect">
            <a:avLst/>
          </a:prstGeom>
        </p:spPr>
      </p:pic>
    </p:spTree>
    <p:extLst>
      <p:ext uri="{BB962C8B-B14F-4D97-AF65-F5344CB8AC3E}">
        <p14:creationId xmlns:p14="http://schemas.microsoft.com/office/powerpoint/2010/main" val="425208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3" name="Bilde 2">
            <a:extLst>
              <a:ext uri="{FF2B5EF4-FFF2-40B4-BE49-F238E27FC236}">
                <a16:creationId xmlns:a16="http://schemas.microsoft.com/office/drawing/2014/main" id="{26464352-6753-489F-96C6-B1707A09C5DD}"/>
              </a:ext>
            </a:extLst>
          </p:cNvPr>
          <p:cNvPicPr>
            <a:picLocks noChangeAspect="1"/>
          </p:cNvPicPr>
          <p:nvPr/>
        </p:nvPicPr>
        <p:blipFill>
          <a:blip r:embed="rId5"/>
          <a:stretch>
            <a:fillRect/>
          </a:stretch>
        </p:blipFill>
        <p:spPr>
          <a:xfrm>
            <a:off x="1734671" y="0"/>
            <a:ext cx="4847663" cy="5143500"/>
          </a:xfrm>
          <a:prstGeom prst="rect">
            <a:avLst/>
          </a:prstGeom>
        </p:spPr>
      </p:pic>
    </p:spTree>
    <p:extLst>
      <p:ext uri="{BB962C8B-B14F-4D97-AF65-F5344CB8AC3E}">
        <p14:creationId xmlns:p14="http://schemas.microsoft.com/office/powerpoint/2010/main" val="2506887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a:xfrm>
            <a:off x="625474" y="423110"/>
            <a:ext cx="1760538" cy="238125"/>
          </a:xfrm>
        </p:spPr>
        <p:txBody>
          <a:bodyPr/>
          <a:lstStyle/>
          <a:p>
            <a:pPr>
              <a:defRPr/>
            </a:pPr>
            <a:r>
              <a:rPr lang="nb-NO"/>
              <a:t>Forsvarets sanitet</a:t>
            </a:r>
            <a:endParaRPr lang="nb-NO" dirty="0"/>
          </a:p>
        </p:txBody>
      </p:sp>
      <p:sp>
        <p:nvSpPr>
          <p:cNvPr id="13" name="TekstSylinder 12">
            <a:extLst>
              <a:ext uri="{FF2B5EF4-FFF2-40B4-BE49-F238E27FC236}">
                <a16:creationId xmlns:a16="http://schemas.microsoft.com/office/drawing/2014/main" id="{E85C84B3-C523-42C0-A9D0-9E4BDDC34B5B}"/>
              </a:ext>
            </a:extLst>
          </p:cNvPr>
          <p:cNvSpPr txBox="1"/>
          <p:nvPr/>
        </p:nvSpPr>
        <p:spPr>
          <a:xfrm>
            <a:off x="1698381" y="430402"/>
            <a:ext cx="2069695" cy="461665"/>
          </a:xfrm>
          <a:prstGeom prst="rect">
            <a:avLst/>
          </a:prstGeom>
          <a:noFill/>
        </p:spPr>
        <p:txBody>
          <a:bodyPr vert="horz" wrap="square" rtlCol="0" anchor="t">
            <a:spAutoFit/>
          </a:bodyPr>
          <a:lstStyle/>
          <a:p>
            <a:r>
              <a:rPr lang="nb-NO" sz="2400" b="1" dirty="0">
                <a:solidFill>
                  <a:schemeClr val="tx1"/>
                </a:solidFill>
                <a:latin typeface="Cambria"/>
                <a:cs typeface="Cambria"/>
              </a:rPr>
              <a:t>Disposisjon</a:t>
            </a:r>
          </a:p>
        </p:txBody>
      </p:sp>
      <p:pic>
        <p:nvPicPr>
          <p:cNvPr id="8" name="Bilde 7">
            <a:extLst>
              <a:ext uri="{FF2B5EF4-FFF2-40B4-BE49-F238E27FC236}">
                <a16:creationId xmlns:a16="http://schemas.microsoft.com/office/drawing/2014/main" id="{E607E01F-0CE8-482C-A6ED-00D4137199B0}"/>
              </a:ext>
            </a:extLst>
          </p:cNvPr>
          <p:cNvPicPr>
            <a:picLocks noChangeAspect="1"/>
          </p:cNvPicPr>
          <p:nvPr/>
        </p:nvPicPr>
        <p:blipFill>
          <a:blip r:embed="rId5"/>
          <a:stretch>
            <a:fillRect/>
          </a:stretch>
        </p:blipFill>
        <p:spPr>
          <a:xfrm>
            <a:off x="225179" y="1015139"/>
            <a:ext cx="4160842" cy="3944319"/>
          </a:xfrm>
          <a:prstGeom prst="rect">
            <a:avLst/>
          </a:prstGeom>
        </p:spPr>
      </p:pic>
      <p:pic>
        <p:nvPicPr>
          <p:cNvPr id="11" name="Bilde 10">
            <a:extLst>
              <a:ext uri="{FF2B5EF4-FFF2-40B4-BE49-F238E27FC236}">
                <a16:creationId xmlns:a16="http://schemas.microsoft.com/office/drawing/2014/main" id="{8C17D2DE-7336-4311-8F5D-0061B92629C3}"/>
              </a:ext>
            </a:extLst>
          </p:cNvPr>
          <p:cNvPicPr>
            <a:picLocks noChangeAspect="1"/>
          </p:cNvPicPr>
          <p:nvPr/>
        </p:nvPicPr>
        <p:blipFill>
          <a:blip r:embed="rId6"/>
          <a:stretch>
            <a:fillRect/>
          </a:stretch>
        </p:blipFill>
        <p:spPr>
          <a:xfrm>
            <a:off x="4572000" y="123986"/>
            <a:ext cx="4440264" cy="4835471"/>
          </a:xfrm>
          <a:prstGeom prst="rect">
            <a:avLst/>
          </a:prstGeom>
        </p:spPr>
      </p:pic>
    </p:spTree>
    <p:extLst>
      <p:ext uri="{BB962C8B-B14F-4D97-AF65-F5344CB8AC3E}">
        <p14:creationId xmlns:p14="http://schemas.microsoft.com/office/powerpoint/2010/main" val="4251337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833772"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a:t>Forsvarets sanitet</a:t>
            </a:r>
            <a:endParaRPr lang="nb-NO" dirty="0"/>
          </a:p>
        </p:txBody>
      </p:sp>
      <p:pic>
        <p:nvPicPr>
          <p:cNvPr id="6" name="Bilde 5">
            <a:extLst>
              <a:ext uri="{FF2B5EF4-FFF2-40B4-BE49-F238E27FC236}">
                <a16:creationId xmlns:a16="http://schemas.microsoft.com/office/drawing/2014/main" id="{B0836C4F-B206-4470-848D-A34B66D5D798}"/>
              </a:ext>
            </a:extLst>
          </p:cNvPr>
          <p:cNvPicPr>
            <a:picLocks noChangeAspect="1"/>
          </p:cNvPicPr>
          <p:nvPr/>
        </p:nvPicPr>
        <p:blipFill>
          <a:blip r:embed="rId5"/>
          <a:stretch>
            <a:fillRect/>
          </a:stretch>
        </p:blipFill>
        <p:spPr>
          <a:xfrm>
            <a:off x="6714104" y="1757270"/>
            <a:ext cx="2056080" cy="2223503"/>
          </a:xfrm>
          <a:prstGeom prst="rect">
            <a:avLst/>
          </a:prstGeom>
        </p:spPr>
      </p:pic>
      <p:pic>
        <p:nvPicPr>
          <p:cNvPr id="8" name="Bilde 7">
            <a:extLst>
              <a:ext uri="{FF2B5EF4-FFF2-40B4-BE49-F238E27FC236}">
                <a16:creationId xmlns:a16="http://schemas.microsoft.com/office/drawing/2014/main" id="{812BC6AA-1F99-4A49-BE96-6313FC0AC2BF}"/>
              </a:ext>
            </a:extLst>
          </p:cNvPr>
          <p:cNvPicPr>
            <a:picLocks noChangeAspect="1"/>
          </p:cNvPicPr>
          <p:nvPr/>
        </p:nvPicPr>
        <p:blipFill>
          <a:blip r:embed="rId6"/>
          <a:stretch>
            <a:fillRect/>
          </a:stretch>
        </p:blipFill>
        <p:spPr>
          <a:xfrm>
            <a:off x="373816" y="1746252"/>
            <a:ext cx="2056080" cy="2223503"/>
          </a:xfrm>
          <a:prstGeom prst="rect">
            <a:avLst/>
          </a:prstGeom>
        </p:spPr>
      </p:pic>
      <p:pic>
        <p:nvPicPr>
          <p:cNvPr id="11" name="Bilde 10">
            <a:extLst>
              <a:ext uri="{FF2B5EF4-FFF2-40B4-BE49-F238E27FC236}">
                <a16:creationId xmlns:a16="http://schemas.microsoft.com/office/drawing/2014/main" id="{0DD1CAAE-620B-4A4B-B61F-4FC5C82C4639}"/>
              </a:ext>
            </a:extLst>
          </p:cNvPr>
          <p:cNvPicPr>
            <a:picLocks noChangeAspect="1"/>
          </p:cNvPicPr>
          <p:nvPr/>
        </p:nvPicPr>
        <p:blipFill>
          <a:blip r:embed="rId7"/>
          <a:stretch>
            <a:fillRect/>
          </a:stretch>
        </p:blipFill>
        <p:spPr>
          <a:xfrm>
            <a:off x="2524685" y="1768286"/>
            <a:ext cx="4094630" cy="2201469"/>
          </a:xfrm>
          <a:prstGeom prst="rect">
            <a:avLst/>
          </a:prstGeom>
        </p:spPr>
      </p:pic>
      <p:sp>
        <p:nvSpPr>
          <p:cNvPr id="12" name="TekstSylinder 11">
            <a:extLst>
              <a:ext uri="{FF2B5EF4-FFF2-40B4-BE49-F238E27FC236}">
                <a16:creationId xmlns:a16="http://schemas.microsoft.com/office/drawing/2014/main" id="{0B922F4D-1793-453B-B6A6-24A762531C56}"/>
              </a:ext>
            </a:extLst>
          </p:cNvPr>
          <p:cNvSpPr txBox="1"/>
          <p:nvPr/>
        </p:nvSpPr>
        <p:spPr>
          <a:xfrm>
            <a:off x="1082489" y="1003579"/>
            <a:ext cx="6770594" cy="369332"/>
          </a:xfrm>
          <a:prstGeom prst="rect">
            <a:avLst/>
          </a:prstGeom>
          <a:noFill/>
        </p:spPr>
        <p:txBody>
          <a:bodyPr vert="horz" wrap="square" rtlCol="0" anchor="t">
            <a:spAutoFit/>
          </a:bodyPr>
          <a:lstStyle/>
          <a:p>
            <a:r>
              <a:rPr lang="nb-NO" b="1" dirty="0">
                <a:solidFill>
                  <a:schemeClr val="tx1"/>
                </a:solidFill>
                <a:latin typeface="Cambria"/>
                <a:cs typeface="Cambria"/>
              </a:rPr>
              <a:t>Demografiske data fra de som har besvart undersøkelsen</a:t>
            </a:r>
          </a:p>
        </p:txBody>
      </p:sp>
    </p:spTree>
    <p:extLst>
      <p:ext uri="{BB962C8B-B14F-4D97-AF65-F5344CB8AC3E}">
        <p14:creationId xmlns:p14="http://schemas.microsoft.com/office/powerpoint/2010/main" val="405650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907731" y="0"/>
            <a:ext cx="1484060" cy="1609896"/>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dirty="0"/>
              <a:t>Forsvarets sanitet</a:t>
            </a:r>
          </a:p>
        </p:txBody>
      </p:sp>
      <p:sp>
        <p:nvSpPr>
          <p:cNvPr id="10" name="TekstSylinder 9">
            <a:extLst>
              <a:ext uri="{FF2B5EF4-FFF2-40B4-BE49-F238E27FC236}">
                <a16:creationId xmlns:a16="http://schemas.microsoft.com/office/drawing/2014/main" id="{62647DDE-D70A-4FC8-9F30-204EA6CD261A}"/>
              </a:ext>
            </a:extLst>
          </p:cNvPr>
          <p:cNvSpPr txBox="1"/>
          <p:nvPr/>
        </p:nvSpPr>
        <p:spPr>
          <a:xfrm>
            <a:off x="2768629" y="158393"/>
            <a:ext cx="2586035" cy="461665"/>
          </a:xfrm>
          <a:prstGeom prst="rect">
            <a:avLst/>
          </a:prstGeom>
          <a:noFill/>
        </p:spPr>
        <p:txBody>
          <a:bodyPr vert="horz" wrap="square" rtlCol="0" anchor="t">
            <a:spAutoFit/>
          </a:bodyPr>
          <a:lstStyle/>
          <a:p>
            <a:r>
              <a:rPr lang="nb-NO" sz="2400" b="1" dirty="0">
                <a:solidFill>
                  <a:srgbClr val="002060"/>
                </a:solidFill>
                <a:latin typeface="Cambria" panose="02040503050406030204" pitchFamily="18" charset="0"/>
                <a:ea typeface="Cambria" panose="02040503050406030204" pitchFamily="18" charset="0"/>
                <a:cs typeface="Arial" panose="020B0604020202020204" pitchFamily="34" charset="0"/>
              </a:rPr>
              <a:t>Sammendrag</a:t>
            </a:r>
            <a:endParaRPr lang="nb-NO" sz="24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5" name="TekstSylinder 4">
            <a:extLst>
              <a:ext uri="{FF2B5EF4-FFF2-40B4-BE49-F238E27FC236}">
                <a16:creationId xmlns:a16="http://schemas.microsoft.com/office/drawing/2014/main" id="{7B4BDF90-714D-4D9E-BF12-ACE361ED6499}"/>
              </a:ext>
            </a:extLst>
          </p:cNvPr>
          <p:cNvSpPr txBox="1"/>
          <p:nvPr/>
        </p:nvSpPr>
        <p:spPr>
          <a:xfrm>
            <a:off x="255723" y="630238"/>
            <a:ext cx="8720189" cy="4486100"/>
          </a:xfrm>
          <a:prstGeom prst="rect">
            <a:avLst/>
          </a:prstGeom>
          <a:noFill/>
        </p:spPr>
        <p:txBody>
          <a:bodyPr wrap="square">
            <a:spAutoFit/>
          </a:bodyPr>
          <a:lstStyle/>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Mange rapporterer om alvorlige hendelser</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Både kroppslige og psykiske helseplager var markant forhøyet hos de som rapporterte høy grad av eksponering for alvorlige hendelser</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Det var en tett sammenheng mellom psykiske helseplager og kroppslige helseplager </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2,9 % hadde PTSD relatert til hendelser i Afghanistan</a:t>
            </a:r>
          </a:p>
          <a:p>
            <a:pPr marL="342900" indent="-342900">
              <a:lnSpc>
                <a:spcPct val="150000"/>
              </a:lnSpc>
              <a:buFont typeface="+mj-lt"/>
              <a:buAutoNum type="arabicPeriod"/>
            </a:pPr>
            <a:r>
              <a:rPr lang="nb-NO" sz="1600" i="1" dirty="0" err="1">
                <a:latin typeface="+mn-lt"/>
                <a:ea typeface="Cambria" panose="02040503050406030204" pitchFamily="18" charset="0"/>
                <a:cs typeface="Arial" panose="020B0604020202020204" pitchFamily="34" charset="0"/>
              </a:rPr>
              <a:t>mTBI</a:t>
            </a:r>
            <a:r>
              <a:rPr lang="nb-NO" sz="1600" i="1" dirty="0">
                <a:latin typeface="+mn-lt"/>
                <a:ea typeface="Cambria" panose="02040503050406030204" pitchFamily="18" charset="0"/>
                <a:cs typeface="Arial" panose="020B0604020202020204" pitchFamily="34" charset="0"/>
              </a:rPr>
              <a:t> ser ut til å være et fenomen som opptrer uavhengig av PTSD</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10,4 % hadde en elle flere psykiske helseplager på undersøkelsestidspunktet</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Psykiske helseplager økte 2,2 prosentpoeng fra 2012 til 2020</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Flere hadde psykiske helseplager blant de som sluttet etter tjenesten (14,9%) sammenliknet med de som fortsatte i Forsvaret (8,2%), RR=1,82</a:t>
            </a:r>
          </a:p>
          <a:p>
            <a:pPr marL="342900" indent="-342900">
              <a:lnSpc>
                <a:spcPct val="150000"/>
              </a:lnSpc>
              <a:buFont typeface="+mj-lt"/>
              <a:buAutoNum type="arabicPeriod"/>
            </a:pPr>
            <a:r>
              <a:rPr lang="nb-NO" sz="1600" i="1" dirty="0">
                <a:latin typeface="+mn-lt"/>
                <a:ea typeface="Cambria" panose="02040503050406030204" pitchFamily="18" charset="0"/>
                <a:cs typeface="Arial" panose="020B0604020202020204" pitchFamily="34" charset="0"/>
              </a:rPr>
              <a:t> Ingen kjønnsforskjell mht. rapporterte psykiske helseplager</a:t>
            </a:r>
          </a:p>
          <a:p>
            <a:pPr marL="342900" indent="-342900">
              <a:lnSpc>
                <a:spcPct val="150000"/>
              </a:lnSpc>
              <a:buFont typeface="+mj-lt"/>
              <a:buAutoNum type="arabicPeriod"/>
            </a:pPr>
            <a:r>
              <a:rPr lang="nb-NO" sz="1600" dirty="0">
                <a:latin typeface="+mn-lt"/>
              </a:rPr>
              <a:t>Veteranene rapporterer god livskvalitet, men helseplager er relatert til dårligere livskvalitet</a:t>
            </a:r>
            <a:endParaRPr lang="nb-NO" sz="9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710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svaret_16-9_v1.0">
  <a:themeElements>
    <a:clrScheme name="Forsvarets farger">
      <a:dk1>
        <a:srgbClr val="191919"/>
      </a:dk1>
      <a:lt1>
        <a:srgbClr val="EFEFEF"/>
      </a:lt1>
      <a:dk2>
        <a:srgbClr val="191919"/>
      </a:dk2>
      <a:lt2>
        <a:srgbClr val="F0F0F0"/>
      </a:lt2>
      <a:accent1>
        <a:srgbClr val="735D31"/>
      </a:accent1>
      <a:accent2>
        <a:srgbClr val="6B8887"/>
      </a:accent2>
      <a:accent3>
        <a:srgbClr val="BFBC92"/>
      </a:accent3>
      <a:accent4>
        <a:srgbClr val="67869B"/>
      </a:accent4>
      <a:accent5>
        <a:srgbClr val="5F625B"/>
      </a:accent5>
      <a:accent6>
        <a:srgbClr val="C5A870"/>
      </a:accent6>
      <a:hlink>
        <a:srgbClr val="453E08"/>
      </a:hlink>
      <a:folHlink>
        <a:srgbClr val="4A4A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lumMod val="25000"/>
              <a:lumOff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rtlCol="0" anchor="t">
        <a:spAutoFit/>
      </a:bodyPr>
      <a:lstStyle>
        <a:defPPr>
          <a:defRPr sz="1600" dirty="0" smtClean="0">
            <a:solidFill>
              <a:schemeClr val="tx1"/>
            </a:solidFill>
            <a:latin typeface="Cambria"/>
            <a:cs typeface="Cambria"/>
          </a:defRPr>
        </a:defPPr>
      </a:lstStyle>
    </a:txDef>
  </a:objectDefaults>
  <a:extraClrSchemeLst/>
</a:theme>
</file>

<file path=ppt/theme/theme2.xml><?xml version="1.0" encoding="utf-8"?>
<a:theme xmlns:a="http://schemas.openxmlformats.org/drawingml/2006/main" name="Forsvaret - mørk">
  <a:themeElements>
    <a:clrScheme name="Forsvarets farger">
      <a:dk1>
        <a:srgbClr val="191919"/>
      </a:dk1>
      <a:lt1>
        <a:srgbClr val="EFEFEF"/>
      </a:lt1>
      <a:dk2>
        <a:srgbClr val="191919"/>
      </a:dk2>
      <a:lt2>
        <a:srgbClr val="F0F0F0"/>
      </a:lt2>
      <a:accent1>
        <a:srgbClr val="735D31"/>
      </a:accent1>
      <a:accent2>
        <a:srgbClr val="6B8887"/>
      </a:accent2>
      <a:accent3>
        <a:srgbClr val="BFBC92"/>
      </a:accent3>
      <a:accent4>
        <a:srgbClr val="67869B"/>
      </a:accent4>
      <a:accent5>
        <a:srgbClr val="5F625B"/>
      </a:accent5>
      <a:accent6>
        <a:srgbClr val="C5A870"/>
      </a:accent6>
      <a:hlink>
        <a:srgbClr val="453E08"/>
      </a:hlink>
      <a:folHlink>
        <a:srgbClr val="4A4A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90000"/>
            <a:lumOff val="10000"/>
          </a:schemeClr>
        </a:solidFill>
        <a:ln w="6350" cmpd="sng">
          <a:solidFill>
            <a:schemeClr val="bg2">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e56184-275f-495f-a56f-8fdf09bcc359">
      <Value>1</Value>
    </TaxCatchAll>
    <IntranetMMSikkerhetNoteField xmlns="6e37f48e-d836-459d-9b3c-a7c6b759dc56">
      <Terms xmlns="http://schemas.microsoft.com/office/infopath/2007/PartnerControls">
        <TermInfo xmlns="http://schemas.microsoft.com/office/infopath/2007/PartnerControls">
          <TermName xmlns="http://schemas.microsoft.com/office/infopath/2007/PartnerControls">Ugradert</TermName>
          <TermId xmlns="http://schemas.microsoft.com/office/infopath/2007/PartnerControls">d00673f2-4025-410d-80f3-e4b359da56af</TermId>
        </TermInfo>
      </Terms>
    </IntranetMMSikkerhetNoteFiel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3121A2E4F23EF4496751923D91D7143" ma:contentTypeVersion="6" ma:contentTypeDescription="Opprett et nytt dokument." ma:contentTypeScope="" ma:versionID="b590fbf6843f2c3bc0559d675f9abf81">
  <xsd:schema xmlns:xsd="http://www.w3.org/2001/XMLSchema" xmlns:xs="http://www.w3.org/2001/XMLSchema" xmlns:p="http://schemas.microsoft.com/office/2006/metadata/properties" xmlns:ns2="e5e56184-275f-495f-a56f-8fdf09bcc359" xmlns:ns3="6e37f48e-d836-459d-9b3c-a7c6b759dc56" targetNamespace="http://schemas.microsoft.com/office/2006/metadata/properties" ma:root="true" ma:fieldsID="3babc71e6140043f504f977bb6d5c7d4" ns2:_="" ns3:_="">
    <xsd:import namespace="e5e56184-275f-495f-a56f-8fdf09bcc359"/>
    <xsd:import namespace="6e37f48e-d836-459d-9b3c-a7c6b759dc56"/>
    <xsd:element name="properties">
      <xsd:complexType>
        <xsd:sequence>
          <xsd:element name="documentManagement">
            <xsd:complexType>
              <xsd:all>
                <xsd:element ref="ns2:TaxCatchAll" minOccurs="0"/>
                <xsd:element ref="ns3:IntranetMMSikkerhetNote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56184-275f-495f-a56f-8fdf09bcc359"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1daca29-8c85-4e64-868d-0a4ce1dbe454}" ma:internalName="TaxCatchAll" ma:showField="CatchAllData" ma:web="e5e56184-275f-495f-a56f-8fdf09bcc3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37f48e-d836-459d-9b3c-a7c6b759dc56" elementFormDefault="qualified">
    <xsd:import namespace="http://schemas.microsoft.com/office/2006/documentManagement/types"/>
    <xsd:import namespace="http://schemas.microsoft.com/office/infopath/2007/PartnerControls"/>
    <xsd:element name="IntranetMMSikkerhetNoteField" ma:index="10" ma:taxonomy="true" ma:internalName="IntranetMMSikkerhetNoteField" ma:taxonomyFieldName="IntranetMMSikkerhet" ma:displayName="Graderingsnivå" ma:default="" ma:fieldId="{73325cf5-b570-4eb2-98e7-05dcbc4d9a2e}" ma:sspId="9bc1ae65-7bad-4a1a-867d-1417b907e5da" ma:termSetId="ca32687f-15c1-4b8a-bc76-5721c7b52a1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F64124-8F3B-4310-ABB5-CDC2DE090619}">
  <ds:schemaRefs>
    <ds:schemaRef ds:uri="http://schemas.microsoft.com/sharepoint/v3/contenttype/forms"/>
  </ds:schemaRefs>
</ds:datastoreItem>
</file>

<file path=customXml/itemProps2.xml><?xml version="1.0" encoding="utf-8"?>
<ds:datastoreItem xmlns:ds="http://schemas.openxmlformats.org/officeDocument/2006/customXml" ds:itemID="{226F919B-75D7-4BBC-B0CE-A07E46E8F28E}">
  <ds:schemaRefs>
    <ds:schemaRef ds:uri="http://purl.org/dc/dcmitype/"/>
    <ds:schemaRef ds:uri="e5e56184-275f-495f-a56f-8fdf09bcc359"/>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6e37f48e-d836-459d-9b3c-a7c6b759dc56"/>
    <ds:schemaRef ds:uri="http://purl.org/dc/elements/1.1/"/>
  </ds:schemaRefs>
</ds:datastoreItem>
</file>

<file path=customXml/itemProps3.xml><?xml version="1.0" encoding="utf-8"?>
<ds:datastoreItem xmlns:ds="http://schemas.openxmlformats.org/officeDocument/2006/customXml" ds:itemID="{6BA91EFB-E980-4C24-83A4-85B361B3D5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56184-275f-495f-a56f-8fdf09bcc359"/>
    <ds:schemaRef ds:uri="6e37f48e-d836-459d-9b3c-a7c6b759d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14186</TotalTime>
  <Words>1169</Words>
  <Application>Microsoft Office PowerPoint</Application>
  <PresentationFormat>Skjermfremvisning (16:9)</PresentationFormat>
  <Paragraphs>146</Paragraphs>
  <Slides>26</Slides>
  <Notes>24</Notes>
  <HiddenSlides>6</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26</vt:i4>
      </vt:variant>
    </vt:vector>
  </HeadingPairs>
  <TitlesOfParts>
    <vt:vector size="34" baseType="lpstr">
      <vt:lpstr>ＭＳ Ｐゴシック</vt:lpstr>
      <vt:lpstr>Arial</vt:lpstr>
      <vt:lpstr>Calibri</vt:lpstr>
      <vt:lpstr>Cambria</vt:lpstr>
      <vt:lpstr>FORSVARET-Medium</vt:lpstr>
      <vt:lpstr>Wingdings</vt:lpstr>
      <vt:lpstr>Forsvaret_16-9_v1.0</vt:lpstr>
      <vt:lpstr>Forsvaret - mørk</vt:lpstr>
      <vt:lpstr>Resultater fra Afghanistan-undersøkelsen 2020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i militærpsykiatri   Del IV: Reaksjoner – normale reaksjoner på psykologisk belastning</dc:title>
  <dc:creator>Christer Lunde Gjerstad</dc:creator>
  <cp:lastModifiedBy>Gjemble, Lars</cp:lastModifiedBy>
  <cp:revision>205</cp:revision>
  <dcterms:created xsi:type="dcterms:W3CDTF">2020-09-23T12:13:33Z</dcterms:created>
  <dcterms:modified xsi:type="dcterms:W3CDTF">2021-10-05T10:17:03Z</dcterms:modified>
</cp:coreProperties>
</file>