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11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B5E5-4895-4EC3-8577-D5EF9B5ECA57}" type="datetimeFigureOut">
              <a:rPr lang="nb-NO" smtClean="0"/>
              <a:pPr/>
              <a:t>13.12.2011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5FF6E-CA7E-4B12-967A-59DD4034BF3E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Ungdom, makt og medvirkning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NOU 2011: 20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/>
              <a:t>Skolens demokratioppdrag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dirty="0" smtClean="0"/>
              <a:t>Utvalget foreslår blant annet at</a:t>
            </a:r>
          </a:p>
          <a:p>
            <a:pPr>
              <a:buNone/>
            </a:pPr>
            <a:endParaRPr lang="nb-NO" sz="12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nb-NO" sz="2900" dirty="0" smtClean="0"/>
              <a:t>det innføres et nytt, bredt demokratifag i grunnskolen</a:t>
            </a:r>
          </a:p>
          <a:p>
            <a:r>
              <a:rPr lang="nb-NO" sz="2900" dirty="0" smtClean="0"/>
              <a:t>skolevalg blir obligatorisk i videregående skole og at det tilrettelegges for skolevalg i ungdomsskolen</a:t>
            </a:r>
          </a:p>
          <a:p>
            <a:r>
              <a:rPr lang="nb-NO" sz="2900" dirty="0" smtClean="0"/>
              <a:t>det gjennomføres forsøk med regionale lærlingeråd</a:t>
            </a:r>
          </a:p>
          <a:p>
            <a:pPr lvl="0"/>
            <a:r>
              <a:rPr lang="nb-NO" sz="2900" dirty="0" smtClean="0"/>
              <a:t>fraværskvoten økes for elever i videregående skole</a:t>
            </a:r>
          </a:p>
          <a:p>
            <a:endParaRPr lang="nb-N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/>
              <a:t>Organisasjonskanalen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sz="3000" dirty="0" smtClean="0"/>
              <a:t>Utvalget foreslår blant annet at</a:t>
            </a:r>
          </a:p>
          <a:p>
            <a:pPr>
              <a:buNone/>
            </a:pPr>
            <a:endParaRPr lang="nb-NO" sz="1000" dirty="0" smtClean="0"/>
          </a:p>
          <a:p>
            <a:r>
              <a:rPr lang="nb-NO" sz="2800" dirty="0" smtClean="0"/>
              <a:t>det opprettes et statlig tilskudd for oppfølging av grupper med lav grad av deltakelse i organisasjonene</a:t>
            </a:r>
          </a:p>
          <a:p>
            <a:r>
              <a:rPr lang="nb-NO" sz="2800" dirty="0" smtClean="0"/>
              <a:t>barne- og ungdomsorganisasjoner gis tilgang til skolens lokaler utenom undervisningstid</a:t>
            </a:r>
          </a:p>
          <a:p>
            <a:r>
              <a:rPr lang="nb-NO" sz="2800" dirty="0" smtClean="0"/>
              <a:t>kommunene tilrettelegger for lokale samarbeidsråd for barne- og ungdomsorganisasjonene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Autofit/>
          </a:bodyPr>
          <a:lstStyle/>
          <a:p>
            <a:r>
              <a:rPr lang="nb-NO" sz="3600" dirty="0" smtClean="0"/>
              <a:t>Myndighetsinitierte ordninger for medvirkning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sz="3000" dirty="0" smtClean="0"/>
              <a:t>Utvalget foreslår blant annet at</a:t>
            </a:r>
          </a:p>
          <a:p>
            <a:pPr>
              <a:buNone/>
            </a:pPr>
            <a:endParaRPr lang="nb-NO" sz="1300" dirty="0" smtClean="0"/>
          </a:p>
          <a:p>
            <a:pPr lvl="0"/>
            <a:r>
              <a:rPr lang="nb-NO" sz="2700" dirty="0" smtClean="0"/>
              <a:t>det innføres nasjonale retningslinjer for ungdomsråd og en tilskuddsordning for kommuner som følger retningslinjene</a:t>
            </a:r>
          </a:p>
          <a:p>
            <a:pPr lvl="0"/>
            <a:r>
              <a:rPr lang="nb-NO" sz="2700" dirty="0" smtClean="0"/>
              <a:t>myndighetene på lokalt, regionalt og nasjonalt nivå tar i bruk modellen med ekspertgruppermøter med ungdom med særskilte erfaringer</a:t>
            </a:r>
          </a:p>
          <a:p>
            <a:r>
              <a:rPr lang="nb-NO" sz="2700" dirty="0" smtClean="0"/>
              <a:t>kommuneansatte får opplæring i nettkommunikasjon </a:t>
            </a:r>
            <a:r>
              <a:rPr lang="nb-NO" sz="2700" dirty="0"/>
              <a:t>med </a:t>
            </a:r>
            <a:r>
              <a:rPr lang="nb-NO" sz="2700" dirty="0" smtClean="0"/>
              <a:t>ungdom 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Stemmerettsalder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b-NO" sz="3000" dirty="0" smtClean="0"/>
              <a:t>Utvalgets </a:t>
            </a:r>
            <a:r>
              <a:rPr lang="nb-NO" sz="3000" dirty="0"/>
              <a:t>medlemmer </a:t>
            </a:r>
            <a:r>
              <a:rPr lang="nb-NO" sz="3000" dirty="0" smtClean="0"/>
              <a:t>har samlet </a:t>
            </a:r>
            <a:r>
              <a:rPr lang="nb-NO" sz="3000" dirty="0"/>
              <a:t>seg om </a:t>
            </a:r>
            <a:r>
              <a:rPr lang="nb-NO" sz="3000" dirty="0" smtClean="0"/>
              <a:t>tre hovedsyn</a:t>
            </a:r>
          </a:p>
          <a:p>
            <a:pPr>
              <a:buNone/>
            </a:pPr>
            <a:endParaRPr lang="nb-NO" sz="1000" dirty="0" smtClean="0"/>
          </a:p>
          <a:p>
            <a:r>
              <a:rPr lang="nb-NO" sz="2700" dirty="0" smtClean="0"/>
              <a:t>seks </a:t>
            </a:r>
            <a:r>
              <a:rPr lang="nb-NO" sz="2700" dirty="0"/>
              <a:t>medlemmer går inn for å beholde dagens stemmerettsalder for både nasjonale og lokale </a:t>
            </a:r>
            <a:r>
              <a:rPr lang="nb-NO" sz="2700" dirty="0" smtClean="0"/>
              <a:t>valg</a:t>
            </a:r>
          </a:p>
          <a:p>
            <a:r>
              <a:rPr lang="nb-NO" sz="2700" dirty="0" smtClean="0"/>
              <a:t>fem </a:t>
            </a:r>
            <a:r>
              <a:rPr lang="nb-NO" sz="2700" dirty="0"/>
              <a:t>medlemmer går inn for at </a:t>
            </a:r>
            <a:r>
              <a:rPr lang="nb-NO" sz="2700" dirty="0" smtClean="0"/>
              <a:t>stemmerettsalderen </a:t>
            </a:r>
            <a:r>
              <a:rPr lang="nb-NO" sz="2700" dirty="0"/>
              <a:t>senkes til 16 år for begge </a:t>
            </a:r>
            <a:r>
              <a:rPr lang="nb-NO" sz="2700" dirty="0" smtClean="0"/>
              <a:t>valg </a:t>
            </a:r>
          </a:p>
          <a:p>
            <a:r>
              <a:rPr lang="nb-NO" sz="2700" dirty="0" smtClean="0"/>
              <a:t>to </a:t>
            </a:r>
            <a:r>
              <a:rPr lang="nb-NO" sz="2700" dirty="0"/>
              <a:t>medlemmer mener stemmerettsalderen bør senkes til 16 år for lokalvalg, men fortsatt være 18 år for nasjonale valg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Digitalt medborgerskap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z="3000" dirty="0" smtClean="0"/>
              <a:t>Utvalget foreslår blant annet at</a:t>
            </a:r>
          </a:p>
          <a:p>
            <a:pPr>
              <a:buNone/>
            </a:pPr>
            <a:endParaRPr lang="nb-NO" sz="1000" dirty="0" smtClean="0"/>
          </a:p>
          <a:p>
            <a:r>
              <a:rPr lang="nb-NO" sz="2700" dirty="0" smtClean="0"/>
              <a:t>digital </a:t>
            </a:r>
            <a:r>
              <a:rPr lang="nb-NO" sz="2700" dirty="0"/>
              <a:t>medborgerkompetanse integreres </a:t>
            </a:r>
            <a:r>
              <a:rPr lang="nb-NO" sz="2700" dirty="0" smtClean="0"/>
              <a:t>i det </a:t>
            </a:r>
            <a:r>
              <a:rPr lang="nb-NO" sz="2700" dirty="0"/>
              <a:t>nye demokratifaget i </a:t>
            </a:r>
            <a:r>
              <a:rPr lang="nb-NO" sz="2700" dirty="0" smtClean="0"/>
              <a:t>grunnskolen</a:t>
            </a:r>
          </a:p>
          <a:p>
            <a:r>
              <a:rPr lang="nb-NO" sz="2700" dirty="0" smtClean="0"/>
              <a:t>det gis støtte </a:t>
            </a:r>
            <a:r>
              <a:rPr lang="nb-NO" sz="2700" dirty="0"/>
              <a:t>til forskning om hvordan sosiale medier påvirker unges samfunnsengasjement og </a:t>
            </a:r>
            <a:r>
              <a:rPr lang="nb-NO" sz="2700" dirty="0" smtClean="0"/>
              <a:t>deltakelse, </a:t>
            </a:r>
            <a:r>
              <a:rPr lang="nb-NO" sz="2700" dirty="0"/>
              <a:t>samt hva slags makt unge reelt sett får gjennom sosiale medier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Personvern i nye medier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dirty="0" smtClean="0"/>
              <a:t>Utvalget foreslår blant annet at</a:t>
            </a:r>
          </a:p>
          <a:p>
            <a:pPr>
              <a:buNone/>
            </a:pPr>
            <a:endParaRPr lang="nb-NO" sz="1100" dirty="0" smtClean="0"/>
          </a:p>
          <a:p>
            <a:pPr lvl="0"/>
            <a:r>
              <a:rPr lang="nb-NO" sz="2900" dirty="0" smtClean="0"/>
              <a:t>slettmeg.no videreføres i sin nåværende form og vurderes styrket på sikt</a:t>
            </a:r>
          </a:p>
          <a:p>
            <a:r>
              <a:rPr lang="nb-NO" sz="2900" dirty="0" smtClean="0"/>
              <a:t>personvern </a:t>
            </a:r>
            <a:r>
              <a:rPr lang="nb-NO" sz="2900" dirty="0"/>
              <a:t>i nye medier tas inn i undervisningen om digital </a:t>
            </a:r>
            <a:r>
              <a:rPr lang="nb-NO" sz="2900" dirty="0" smtClean="0"/>
              <a:t>kompetanse</a:t>
            </a:r>
          </a:p>
          <a:p>
            <a:pPr lvl="0"/>
            <a:r>
              <a:rPr lang="nb-NO" sz="2900" dirty="0" smtClean="0"/>
              <a:t>muligheten for å regulere tredjepartsapplikasjoners innhenting og bruk av personopplysninger utredes</a:t>
            </a:r>
          </a:p>
          <a:p>
            <a:r>
              <a:rPr lang="nb-NO" sz="2900" dirty="0" smtClean="0"/>
              <a:t>personopplysningsloven innskjerper foreldres rett til å publisere informasjon om egne barn og at lovverket gjøres kjent for foreldre </a:t>
            </a:r>
          </a:p>
          <a:p>
            <a:pPr lvl="0"/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Unge under offentlig omsorg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b-NO" dirty="0" smtClean="0"/>
              <a:t>Utvalget foreslår blant annet at</a:t>
            </a:r>
          </a:p>
          <a:p>
            <a:pPr>
              <a:buNone/>
            </a:pPr>
            <a:endParaRPr lang="nb-NO" sz="1100" dirty="0" smtClean="0"/>
          </a:p>
          <a:p>
            <a:pPr lvl="0"/>
            <a:r>
              <a:rPr lang="nb-NO" sz="2900" dirty="0" smtClean="0"/>
              <a:t>barn og unges synspunkter skal dokumenteres i barnevernsaker og at det lovpålagte tilsynet med barneverninstitusjoner øker</a:t>
            </a:r>
          </a:p>
          <a:p>
            <a:pPr lvl="0"/>
            <a:r>
              <a:rPr lang="nb-NO" sz="2900" dirty="0" smtClean="0"/>
              <a:t>det ryddes opp i lovverket når det gjelder plassering av barn utenfor hjemmet og at reglene om inngrep i selvbestemmelsen under institusjonsopphold inntas i lov</a:t>
            </a:r>
          </a:p>
          <a:p>
            <a:pPr lvl="0"/>
            <a:r>
              <a:rPr lang="nb-NO" sz="2900" dirty="0" smtClean="0"/>
              <a:t>barnevernet får ansvar for alle enslige mindreårige asylsøkere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360</Words>
  <Application>Microsoft Office PowerPoint</Application>
  <PresentationFormat>Skjermfremvisning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Office-tema</vt:lpstr>
      <vt:lpstr>Ungdom, makt og medvirkning</vt:lpstr>
      <vt:lpstr>Skolens demokratioppdrag</vt:lpstr>
      <vt:lpstr>Organisasjonskanalen</vt:lpstr>
      <vt:lpstr>Myndighetsinitierte ordninger for medvirkning</vt:lpstr>
      <vt:lpstr>Stemmerettsalder</vt:lpstr>
      <vt:lpstr>Digitalt medborgerskap</vt:lpstr>
      <vt:lpstr>Personvern i nye medier</vt:lpstr>
      <vt:lpstr>Unge under offentlig omsorg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Ungdom, makt og medvirkning</dc:title>
  <dc:creator>BLD5301</dc:creator>
  <cp:lastModifiedBy>bld1355</cp:lastModifiedBy>
  <cp:revision>31</cp:revision>
  <dcterms:created xsi:type="dcterms:W3CDTF">2011-12-08T20:30:35Z</dcterms:created>
  <dcterms:modified xsi:type="dcterms:W3CDTF">2011-12-13T08:26:18Z</dcterms:modified>
</cp:coreProperties>
</file>