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56" r:id="rId6"/>
    <p:sldId id="303" r:id="rId7"/>
    <p:sldId id="304" r:id="rId8"/>
    <p:sldId id="305" r:id="rId9"/>
    <p:sldId id="307" r:id="rId10"/>
    <p:sldId id="306" r:id="rId11"/>
    <p:sldId id="308" r:id="rId12"/>
    <p:sldId id="310" r:id="rId13"/>
    <p:sldId id="311" r:id="rId14"/>
    <p:sldId id="316" r:id="rId15"/>
    <p:sldId id="297" r:id="rId16"/>
    <p:sldId id="299" r:id="rId17"/>
    <p:sldId id="300" r:id="rId18"/>
    <p:sldId id="301" r:id="rId19"/>
    <p:sldId id="317" r:id="rId20"/>
    <p:sldId id="318" r:id="rId21"/>
    <p:sldId id="314" r:id="rId22"/>
    <p:sldId id="313" r:id="rId23"/>
  </p:sldIdLst>
  <p:sldSz cx="9144000" cy="6858000" type="screen4x3"/>
  <p:notesSz cx="6797675" cy="9926638"/>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7F"/>
    <a:srgbClr val="A7001F"/>
    <a:srgbClr val="FC1921"/>
    <a:srgbClr val="88AB32"/>
    <a:srgbClr val="FBA72A"/>
    <a:srgbClr val="FF63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83871" autoAdjust="0"/>
  </p:normalViewPr>
  <p:slideViewPr>
    <p:cSldViewPr>
      <p:cViewPr varScale="1">
        <p:scale>
          <a:sx n="106" d="100"/>
          <a:sy n="106"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1908"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6219" tIns="48109" rIns="96219" bIns="48109" numCol="1" anchor="t" anchorCtr="0" compatLnSpc="1">
            <a:prstTxWarp prst="textNoShape">
              <a:avLst/>
            </a:prstTxWarp>
          </a:bodyPr>
          <a:lstStyle>
            <a:lvl1pPr defTabSz="956320">
              <a:defRPr sz="1300"/>
            </a:lvl1pPr>
          </a:lstStyle>
          <a:p>
            <a:pPr>
              <a:defRPr/>
            </a:pPr>
            <a:endParaRPr lang="nb-NO"/>
          </a:p>
        </p:txBody>
      </p:sp>
      <p:sp>
        <p:nvSpPr>
          <p:cNvPr id="307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6219" tIns="48109" rIns="96219" bIns="48109" numCol="1" anchor="t" anchorCtr="0" compatLnSpc="1">
            <a:prstTxWarp prst="textNoShape">
              <a:avLst/>
            </a:prstTxWarp>
          </a:bodyPr>
          <a:lstStyle>
            <a:lvl1pPr algn="r" defTabSz="956320">
              <a:defRPr sz="1300"/>
            </a:lvl1pPr>
          </a:lstStyle>
          <a:p>
            <a:pPr>
              <a:defRPr/>
            </a:pPr>
            <a:endParaRPr lang="nb-NO"/>
          </a:p>
        </p:txBody>
      </p:sp>
      <p:sp>
        <p:nvSpPr>
          <p:cNvPr id="307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6219" tIns="48109" rIns="96219" bIns="48109" numCol="1" anchor="b" anchorCtr="0" compatLnSpc="1">
            <a:prstTxWarp prst="textNoShape">
              <a:avLst/>
            </a:prstTxWarp>
          </a:bodyPr>
          <a:lstStyle>
            <a:lvl1pPr defTabSz="956320">
              <a:defRPr sz="1300"/>
            </a:lvl1pPr>
          </a:lstStyle>
          <a:p>
            <a:pPr>
              <a:defRPr/>
            </a:pPr>
            <a:endParaRPr lang="nb-NO"/>
          </a:p>
        </p:txBody>
      </p:sp>
      <p:sp>
        <p:nvSpPr>
          <p:cNvPr id="307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6219" tIns="48109" rIns="96219" bIns="48109" numCol="1" anchor="b" anchorCtr="0" compatLnSpc="1">
            <a:prstTxWarp prst="textNoShape">
              <a:avLst/>
            </a:prstTxWarp>
          </a:bodyPr>
          <a:lstStyle>
            <a:lvl1pPr algn="r" defTabSz="956320">
              <a:defRPr sz="1300"/>
            </a:lvl1pPr>
          </a:lstStyle>
          <a:p>
            <a:pPr>
              <a:defRPr/>
            </a:pPr>
            <a:fld id="{16124173-5643-4C57-B12C-BDF595D5BE8B}" type="slidenum">
              <a:rPr lang="nb-NO"/>
              <a:pPr>
                <a:defRPr/>
              </a:pPr>
              <a:t>‹#›</a:t>
            </a:fld>
            <a:endParaRPr lang="nb-NO"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6219" tIns="48109" rIns="96219" bIns="48109" numCol="1" anchor="t" anchorCtr="0" compatLnSpc="1">
            <a:prstTxWarp prst="textNoShape">
              <a:avLst/>
            </a:prstTxWarp>
          </a:bodyPr>
          <a:lstStyle>
            <a:lvl1pPr defTabSz="956320">
              <a:defRPr sz="1300"/>
            </a:lvl1pPr>
          </a:lstStyle>
          <a:p>
            <a:pPr>
              <a:defRPr/>
            </a:pPr>
            <a:endParaRPr lang="nb-NO"/>
          </a:p>
        </p:txBody>
      </p:sp>
      <p:sp>
        <p:nvSpPr>
          <p:cNvPr id="205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6219" tIns="48109" rIns="96219" bIns="48109" numCol="1" anchor="t" anchorCtr="0" compatLnSpc="1">
            <a:prstTxWarp prst="textNoShape">
              <a:avLst/>
            </a:prstTxWarp>
          </a:bodyPr>
          <a:lstStyle>
            <a:lvl1pPr algn="r" defTabSz="956320">
              <a:defRPr sz="1300"/>
            </a:lvl1pPr>
          </a:lstStyle>
          <a:p>
            <a:pPr>
              <a:defRPr/>
            </a:pPr>
            <a:endParaRPr lang="nb-NO"/>
          </a:p>
        </p:txBody>
      </p:sp>
      <p:sp>
        <p:nvSpPr>
          <p:cNvPr id="20484" name="Rectangle 4"/>
          <p:cNvSpPr>
            <a:spLocks noChangeArrowheads="1" noTextEdit="1"/>
          </p:cNvSpPr>
          <p:nvPr>
            <p:ph type="sldImg" idx="2"/>
          </p:nvPr>
        </p:nvSpPr>
        <p:spPr bwMode="auto">
          <a:xfrm>
            <a:off x="920750" y="746125"/>
            <a:ext cx="4957763" cy="3719513"/>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6219" tIns="48109" rIns="96219" bIns="48109"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6219" tIns="48109" rIns="96219" bIns="48109" numCol="1" anchor="b" anchorCtr="0" compatLnSpc="1">
            <a:prstTxWarp prst="textNoShape">
              <a:avLst/>
            </a:prstTxWarp>
          </a:bodyPr>
          <a:lstStyle>
            <a:lvl1pPr defTabSz="956320">
              <a:defRPr sz="1300"/>
            </a:lvl1pPr>
          </a:lstStyle>
          <a:p>
            <a:pPr>
              <a:defRPr/>
            </a:pPr>
            <a:endParaRPr lang="nb-NO"/>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6219" tIns="48109" rIns="96219" bIns="48109" numCol="1" anchor="b" anchorCtr="0" compatLnSpc="1">
            <a:prstTxWarp prst="textNoShape">
              <a:avLst/>
            </a:prstTxWarp>
          </a:bodyPr>
          <a:lstStyle>
            <a:lvl1pPr algn="r" defTabSz="956320">
              <a:defRPr sz="1300"/>
            </a:lvl1pPr>
          </a:lstStyle>
          <a:p>
            <a:pPr>
              <a:defRPr/>
            </a:pPr>
            <a:fld id="{AE3B0455-BB99-4030-A0DB-4183FC781243}" type="slidenum">
              <a:rPr lang="nb-NO"/>
              <a:pPr>
                <a:defRPr/>
              </a:pPr>
              <a:t>‹#›</a:t>
            </a:fld>
            <a:endParaRPr lang="nb-NO"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55675"/>
            <a:fld id="{BBB73B7E-40A3-40E7-9B8D-4A8FC175A0F5}" type="slidenum">
              <a:rPr lang="nb-NO" smtClean="0"/>
              <a:pPr defTabSz="955675"/>
              <a:t>1</a:t>
            </a:fld>
            <a:endParaRPr lang="nb-NO" smtClean="0"/>
          </a:p>
        </p:txBody>
      </p:sp>
      <p:sp>
        <p:nvSpPr>
          <p:cNvPr id="21507" name="Rectangle 2"/>
          <p:cNvSpPr>
            <a:spLocks noChangeArrowheads="1" noTextEdit="1"/>
          </p:cNvSpPr>
          <p:nvPr>
            <p:ph type="sldImg"/>
          </p:nvPr>
        </p:nvSpPr>
        <p:spPr>
          <a:ln cap="flat"/>
        </p:spPr>
      </p:sp>
      <p:sp>
        <p:nvSpPr>
          <p:cNvPr id="21508" name="Rectangle 3"/>
          <p:cNvSpPr>
            <a:spLocks noGrp="1" noChangeArrowheads="1"/>
          </p:cNvSpPr>
          <p:nvPr>
            <p:ph type="body" idx="1"/>
          </p:nvPr>
        </p:nvSpPr>
        <p:spPr>
          <a:noFill/>
          <a:ln/>
        </p:spPr>
        <p:txBody>
          <a:bodyPr/>
          <a:lstStyle/>
          <a:p>
            <a:pPr eaLnBrk="1" hangingPunct="1"/>
            <a:endParaRPr lang="nb-NO"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a:ln/>
        </p:spPr>
        <p:txBody>
          <a:bodyPr/>
          <a:lstStyle/>
          <a:p>
            <a:r>
              <a:rPr lang="nb-NO" sz="1600" smtClean="0"/>
              <a:t>Det har som alle vet, vært forsket lite på fagskoleområdet, men noe er i ferd med å skje, og fagforbundet tror dette er nødvendig for utvikling av fagskoletilbudene, kvalitet i studiene og for å plassere fagskolen bedre inn i utdanningssystemet.</a:t>
            </a:r>
          </a:p>
        </p:txBody>
      </p:sp>
      <p:sp>
        <p:nvSpPr>
          <p:cNvPr id="30724" name="Plassholder for lysbildenummer 3"/>
          <p:cNvSpPr>
            <a:spLocks noGrp="1"/>
          </p:cNvSpPr>
          <p:nvPr>
            <p:ph type="sldNum" sz="quarter" idx="5"/>
          </p:nvPr>
        </p:nvSpPr>
        <p:spPr>
          <a:noFill/>
        </p:spPr>
        <p:txBody>
          <a:bodyPr/>
          <a:lstStyle/>
          <a:p>
            <a:pPr defTabSz="955675"/>
            <a:fld id="{39C28886-34B4-4302-90E3-0D2598F64678}" type="slidenum">
              <a:rPr lang="nb-NO" smtClean="0"/>
              <a:pPr defTabSz="955675"/>
              <a:t>15</a:t>
            </a:fld>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p:spPr>
        <p:txBody>
          <a:bodyPr/>
          <a:lstStyle/>
          <a:p>
            <a:r>
              <a:rPr lang="nb-NO" smtClean="0"/>
              <a:t>Sånn ser et komplett sett av statsbudsjettet i papirformat ut!  Fagskolen trenger et godt forutsigbart finansieringssystem. Utvalget får en spennende, men utfordrende oppgave med å finne fram til dette. </a:t>
            </a:r>
          </a:p>
        </p:txBody>
      </p:sp>
      <p:sp>
        <p:nvSpPr>
          <p:cNvPr id="31748" name="Plassholder for lysbildenummer 3"/>
          <p:cNvSpPr>
            <a:spLocks noGrp="1"/>
          </p:cNvSpPr>
          <p:nvPr>
            <p:ph type="sldNum" sz="quarter" idx="5"/>
          </p:nvPr>
        </p:nvSpPr>
        <p:spPr>
          <a:noFill/>
        </p:spPr>
        <p:txBody>
          <a:bodyPr/>
          <a:lstStyle/>
          <a:p>
            <a:pPr defTabSz="955675"/>
            <a:fld id="{85E8B350-BB07-4327-8794-C1C16AC0B455}" type="slidenum">
              <a:rPr lang="nb-NO" smtClean="0"/>
              <a:pPr defTabSz="955675"/>
              <a:t>17</a:t>
            </a:fld>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a:ln/>
        </p:spPr>
      </p:sp>
      <p:sp>
        <p:nvSpPr>
          <p:cNvPr id="32771" name="Plassholder for notater 2"/>
          <p:cNvSpPr>
            <a:spLocks noGrp="1"/>
          </p:cNvSpPr>
          <p:nvPr>
            <p:ph type="body" idx="1"/>
          </p:nvPr>
        </p:nvSpPr>
        <p:spPr>
          <a:noFill/>
          <a:ln/>
        </p:spPr>
        <p:txBody>
          <a:bodyPr/>
          <a:lstStyle/>
          <a:p>
            <a:r>
              <a:rPr lang="nb-NO" sz="1600" smtClean="0"/>
              <a:t>Koblingen til arbeidslivet, den yrkesrettede kompetansen fagskoleutdanningene leder fram til , er en mulighet som ikke er godt nok utviklet og brukt!</a:t>
            </a:r>
          </a:p>
        </p:txBody>
      </p:sp>
      <p:sp>
        <p:nvSpPr>
          <p:cNvPr id="32772" name="Plassholder for lysbildenummer 3"/>
          <p:cNvSpPr>
            <a:spLocks noGrp="1"/>
          </p:cNvSpPr>
          <p:nvPr>
            <p:ph type="sldNum" sz="quarter" idx="5"/>
          </p:nvPr>
        </p:nvSpPr>
        <p:spPr>
          <a:noFill/>
        </p:spPr>
        <p:txBody>
          <a:bodyPr/>
          <a:lstStyle/>
          <a:p>
            <a:pPr defTabSz="955675"/>
            <a:fld id="{41AF5C4B-8F13-4256-A8C4-9B833F3FB19C}" type="slidenum">
              <a:rPr lang="nb-NO" smtClean="0"/>
              <a:pPr defTabSz="955675"/>
              <a:t>18</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a:ln/>
        </p:spPr>
      </p:sp>
      <p:sp>
        <p:nvSpPr>
          <p:cNvPr id="22531" name="Plassholder for notater 2"/>
          <p:cNvSpPr>
            <a:spLocks noGrp="1"/>
          </p:cNvSpPr>
          <p:nvPr>
            <p:ph type="body" idx="1"/>
          </p:nvPr>
        </p:nvSpPr>
        <p:spPr>
          <a:noFill/>
          <a:ln/>
        </p:spPr>
        <p:txBody>
          <a:bodyPr/>
          <a:lstStyle/>
          <a:p>
            <a:endParaRPr lang="nb-NO" smtClean="0"/>
          </a:p>
        </p:txBody>
      </p:sp>
      <p:sp>
        <p:nvSpPr>
          <p:cNvPr id="22532" name="Plassholder for lysbildenummer 3"/>
          <p:cNvSpPr>
            <a:spLocks noGrp="1"/>
          </p:cNvSpPr>
          <p:nvPr>
            <p:ph type="sldNum" sz="quarter" idx="5"/>
          </p:nvPr>
        </p:nvSpPr>
        <p:spPr>
          <a:noFill/>
        </p:spPr>
        <p:txBody>
          <a:bodyPr/>
          <a:lstStyle/>
          <a:p>
            <a:pPr defTabSz="955675"/>
            <a:fld id="{5795E77F-72A3-410D-A9A3-DBADD5BF28F7}" type="slidenum">
              <a:rPr lang="nb-NO" smtClean="0"/>
              <a:pPr defTabSz="955675"/>
              <a:t>2</a:t>
            </a:fld>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a:ln/>
        </p:spPr>
      </p:sp>
      <p:sp>
        <p:nvSpPr>
          <p:cNvPr id="23555" name="Plassholder for notater 2"/>
          <p:cNvSpPr>
            <a:spLocks noGrp="1"/>
          </p:cNvSpPr>
          <p:nvPr>
            <p:ph type="body" idx="1"/>
          </p:nvPr>
        </p:nvSpPr>
        <p:spPr>
          <a:noFill/>
          <a:ln/>
        </p:spPr>
        <p:txBody>
          <a:bodyPr/>
          <a:lstStyle/>
          <a:p>
            <a:r>
              <a:rPr lang="nb-NO" sz="1600" smtClean="0"/>
              <a:t>For å ta oss sjøl først….. Vi også har en jobb å gjøre.</a:t>
            </a:r>
          </a:p>
        </p:txBody>
      </p:sp>
      <p:sp>
        <p:nvSpPr>
          <p:cNvPr id="23556" name="Plassholder for lysbildenummer 3"/>
          <p:cNvSpPr>
            <a:spLocks noGrp="1"/>
          </p:cNvSpPr>
          <p:nvPr>
            <p:ph type="sldNum" sz="quarter" idx="5"/>
          </p:nvPr>
        </p:nvSpPr>
        <p:spPr>
          <a:noFill/>
        </p:spPr>
        <p:txBody>
          <a:bodyPr/>
          <a:lstStyle/>
          <a:p>
            <a:pPr defTabSz="955675"/>
            <a:fld id="{82C4A29D-16FD-474C-819C-9015DD8E3182}" type="slidenum">
              <a:rPr lang="nb-NO" smtClean="0"/>
              <a:pPr defTabSz="955675"/>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a:ln/>
        </p:spPr>
      </p:sp>
      <p:sp>
        <p:nvSpPr>
          <p:cNvPr id="24579" name="Plassholder for notater 2"/>
          <p:cNvSpPr>
            <a:spLocks noGrp="1"/>
          </p:cNvSpPr>
          <p:nvPr>
            <p:ph type="body" idx="1"/>
          </p:nvPr>
        </p:nvSpPr>
        <p:spPr>
          <a:noFill/>
          <a:ln/>
        </p:spPr>
        <p:txBody>
          <a:bodyPr/>
          <a:lstStyle/>
          <a:p>
            <a:r>
              <a:rPr lang="nb-NO" sz="1600" smtClean="0"/>
              <a:t>Det har nå blitt laget en anbefalt nasjonal læreplan for oppvekst med vekt på spesialpedagogikk. Så det går framover, og det har blitt signalisert fra myndighetene at det er ønskelig med flere tilbud også innafor oppvekst. </a:t>
            </a:r>
          </a:p>
        </p:txBody>
      </p:sp>
      <p:sp>
        <p:nvSpPr>
          <p:cNvPr id="24580" name="Plassholder for lysbildenummer 3"/>
          <p:cNvSpPr>
            <a:spLocks noGrp="1"/>
          </p:cNvSpPr>
          <p:nvPr>
            <p:ph type="sldNum" sz="quarter" idx="5"/>
          </p:nvPr>
        </p:nvSpPr>
        <p:spPr>
          <a:noFill/>
        </p:spPr>
        <p:txBody>
          <a:bodyPr/>
          <a:lstStyle/>
          <a:p>
            <a:pPr defTabSz="955675"/>
            <a:fld id="{115ED562-40B7-42D8-9C67-6D34B9324ACA}" type="slidenum">
              <a:rPr lang="nb-NO" smtClean="0"/>
              <a:pPr defTabSz="955675"/>
              <a:t>4</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p:spPr>
        <p:txBody>
          <a:bodyPr/>
          <a:lstStyle/>
          <a:p>
            <a:r>
              <a:rPr lang="nb-NO" sz="1600" smtClean="0"/>
              <a:t>Altså: flere må skjerpe seg for å sette fagskole på dagsorden.</a:t>
            </a:r>
          </a:p>
        </p:txBody>
      </p:sp>
      <p:sp>
        <p:nvSpPr>
          <p:cNvPr id="25604" name="Plassholder for lysbildenummer 3"/>
          <p:cNvSpPr>
            <a:spLocks noGrp="1"/>
          </p:cNvSpPr>
          <p:nvPr>
            <p:ph type="sldNum" sz="quarter" idx="5"/>
          </p:nvPr>
        </p:nvSpPr>
        <p:spPr>
          <a:noFill/>
        </p:spPr>
        <p:txBody>
          <a:bodyPr/>
          <a:lstStyle/>
          <a:p>
            <a:pPr defTabSz="955675"/>
            <a:fld id="{66E5BC65-FBED-4C41-B13D-732337DC61F0}" type="slidenum">
              <a:rPr lang="nb-NO" smtClean="0"/>
              <a:pPr defTabSz="955675"/>
              <a:t>6</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p:cNvSpPr>
            <a:spLocks noGrp="1" noRot="1" noChangeAspect="1" noTextEdit="1"/>
          </p:cNvSpPr>
          <p:nvPr>
            <p:ph type="sldImg"/>
          </p:nvPr>
        </p:nvSpPr>
        <p:spPr>
          <a:ln/>
        </p:spPr>
      </p:sp>
      <p:sp>
        <p:nvSpPr>
          <p:cNvPr id="26627" name="Plassholder for notater 2"/>
          <p:cNvSpPr>
            <a:spLocks noGrp="1"/>
          </p:cNvSpPr>
          <p:nvPr>
            <p:ph type="body" idx="1"/>
          </p:nvPr>
        </p:nvSpPr>
        <p:spPr>
          <a:noFill/>
          <a:ln/>
        </p:spPr>
        <p:txBody>
          <a:bodyPr/>
          <a:lstStyle/>
          <a:p>
            <a:r>
              <a:rPr lang="nb-NO" sz="1600" smtClean="0"/>
              <a:t>NOKUT må ha nok ressurser til både å holde en jevn takt i godkjenningsarbeidet med nye tilbud, og de må også ha nok ressurser til å kontrollere kvaliteten i tilbudene, de må kunne sjekke om godkjenningene står seg over tid.</a:t>
            </a:r>
          </a:p>
        </p:txBody>
      </p:sp>
      <p:sp>
        <p:nvSpPr>
          <p:cNvPr id="26628" name="Plassholder for lysbildenummer 3"/>
          <p:cNvSpPr>
            <a:spLocks noGrp="1"/>
          </p:cNvSpPr>
          <p:nvPr>
            <p:ph type="sldNum" sz="quarter" idx="5"/>
          </p:nvPr>
        </p:nvSpPr>
        <p:spPr>
          <a:noFill/>
        </p:spPr>
        <p:txBody>
          <a:bodyPr/>
          <a:lstStyle/>
          <a:p>
            <a:pPr defTabSz="955675"/>
            <a:fld id="{9E789475-1366-4EF3-88EF-43AEF2DEF342}" type="slidenum">
              <a:rPr lang="nb-NO" smtClean="0"/>
              <a:pPr defTabSz="955675"/>
              <a:t>8</a:t>
            </a:fld>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a:ln/>
        </p:spPr>
      </p:sp>
      <p:sp>
        <p:nvSpPr>
          <p:cNvPr id="27651" name="Plassholder for notater 2"/>
          <p:cNvSpPr>
            <a:spLocks noGrp="1"/>
          </p:cNvSpPr>
          <p:nvPr>
            <p:ph type="body" idx="1"/>
          </p:nvPr>
        </p:nvSpPr>
        <p:spPr>
          <a:noFill/>
          <a:ln/>
        </p:spPr>
        <p:txBody>
          <a:bodyPr/>
          <a:lstStyle/>
          <a:p>
            <a:r>
              <a:rPr lang="nb-NO" smtClean="0"/>
              <a:t>Dette er tre sentrale dokumenter som alle har handlet mye om fag- og yrkesopplæringa, men som også har handlet om fagskolen. Det er Karlsen-utvalgets utredning og meldingene til Stortinget som het Utdanningslinja og På rette vei, så kan vi si… (til neste bilde:::</a:t>
            </a:r>
          </a:p>
        </p:txBody>
      </p:sp>
      <p:sp>
        <p:nvSpPr>
          <p:cNvPr id="27652" name="Plassholder for lysbildenummer 3"/>
          <p:cNvSpPr>
            <a:spLocks noGrp="1"/>
          </p:cNvSpPr>
          <p:nvPr>
            <p:ph type="sldNum" sz="quarter" idx="5"/>
          </p:nvPr>
        </p:nvSpPr>
        <p:spPr>
          <a:noFill/>
        </p:spPr>
        <p:txBody>
          <a:bodyPr/>
          <a:lstStyle/>
          <a:p>
            <a:pPr defTabSz="955675"/>
            <a:fld id="{F3267EFE-A20C-4E9C-906F-36B3B81F283F}" type="slidenum">
              <a:rPr lang="nb-NO" smtClean="0"/>
              <a:pPr defTabSz="955675"/>
              <a:t>9</a:t>
            </a:fld>
            <a:endParaRPr 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a:ln/>
        </p:spPr>
      </p:sp>
      <p:sp>
        <p:nvSpPr>
          <p:cNvPr id="28675" name="Plassholder for notater 2"/>
          <p:cNvSpPr>
            <a:spLocks noGrp="1"/>
          </p:cNvSpPr>
          <p:nvPr>
            <p:ph type="body" idx="1"/>
          </p:nvPr>
        </p:nvSpPr>
        <p:spPr>
          <a:noFill/>
          <a:ln/>
        </p:spPr>
        <p:txBody>
          <a:bodyPr/>
          <a:lstStyle/>
          <a:p>
            <a:r>
              <a:rPr lang="nb-NO" sz="1600" smtClean="0"/>
              <a:t>Ting tar tid, og i samme slengen er det naturlig for oss å nevne Stortingsmeldinga som het Utdannings for velferd. Den skal også følges opp i et bredt perspektiv.</a:t>
            </a:r>
          </a:p>
        </p:txBody>
      </p:sp>
      <p:sp>
        <p:nvSpPr>
          <p:cNvPr id="28676" name="Plassholder for lysbildenummer 3"/>
          <p:cNvSpPr>
            <a:spLocks noGrp="1"/>
          </p:cNvSpPr>
          <p:nvPr>
            <p:ph type="sldNum" sz="quarter" idx="5"/>
          </p:nvPr>
        </p:nvSpPr>
        <p:spPr>
          <a:noFill/>
        </p:spPr>
        <p:txBody>
          <a:bodyPr/>
          <a:lstStyle/>
          <a:p>
            <a:pPr defTabSz="955675"/>
            <a:fld id="{99B334C5-AF98-44D3-B636-39FCB4B4EFC7}" type="slidenum">
              <a:rPr lang="nb-NO" smtClean="0"/>
              <a:pPr defTabSz="955675"/>
              <a:t>10</a:t>
            </a:fld>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a:ln/>
        </p:spPr>
      </p:sp>
      <p:sp>
        <p:nvSpPr>
          <p:cNvPr id="29699" name="Plassholder for notater 2"/>
          <p:cNvSpPr>
            <a:spLocks noGrp="1"/>
          </p:cNvSpPr>
          <p:nvPr>
            <p:ph type="body" idx="1"/>
          </p:nvPr>
        </p:nvSpPr>
        <p:spPr>
          <a:noFill/>
          <a:ln/>
        </p:spPr>
        <p:txBody>
          <a:bodyPr/>
          <a:lstStyle/>
          <a:p>
            <a:r>
              <a:rPr lang="nb-NO" sz="1600" smtClean="0"/>
              <a:t>Her vil Fagforbundet peke på at det også i stor grad er viktig å samhandle på tvers av yrkene for å få til best mulig tjenester. Kommunene trenger flere fagarbeidere og fagarbeidere med spesialisering å fagskolenivå. Her har fagskolene en unik sjanse til å svare på behov i arbeidslivet.</a:t>
            </a:r>
          </a:p>
        </p:txBody>
      </p:sp>
      <p:sp>
        <p:nvSpPr>
          <p:cNvPr id="29700" name="Plassholder for lysbildenummer 3"/>
          <p:cNvSpPr>
            <a:spLocks noGrp="1"/>
          </p:cNvSpPr>
          <p:nvPr>
            <p:ph type="sldNum" sz="quarter" idx="5"/>
          </p:nvPr>
        </p:nvSpPr>
        <p:spPr>
          <a:noFill/>
        </p:spPr>
        <p:txBody>
          <a:bodyPr/>
          <a:lstStyle/>
          <a:p>
            <a:pPr defTabSz="955675"/>
            <a:fld id="{9F77230C-6E23-4B5A-898E-E3EB0400DB94}" type="slidenum">
              <a:rPr lang="nb-NO" smtClean="0"/>
              <a:pPr defTabSz="955675"/>
              <a:t>13</a:t>
            </a:fld>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63E4BDE0-5B5E-4445-B732-F524E0E9B6B3}" type="slidenum">
              <a:rPr lang="nb-NO"/>
              <a:pPr>
                <a:defRPr/>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474AEDD3-2D7A-4D25-98D6-ADBFB8171055}" type="slidenum">
              <a:rPr lang="nb-NO"/>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0350" y="609600"/>
            <a:ext cx="184785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066800" y="609600"/>
            <a:ext cx="539115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6DDD73E4-4E9F-492A-8197-8853B272FA12}" type="slidenum">
              <a:rPr lang="nb-NO"/>
              <a:pPr>
                <a:defRPr/>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0A97033E-9204-4EA8-9A72-843327C58EEC}" type="slidenum">
              <a:rPr lang="nb-NO"/>
              <a:pPr>
                <a:defRPr/>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sldNum" sz="quarter" idx="11"/>
          </p:nvPr>
        </p:nvSpPr>
        <p:spPr>
          <a:ln/>
        </p:spPr>
        <p:txBody>
          <a:bodyPr/>
          <a:lstStyle>
            <a:lvl1pPr>
              <a:defRPr/>
            </a:lvl1pPr>
          </a:lstStyle>
          <a:p>
            <a:pPr>
              <a:defRPr/>
            </a:pPr>
            <a:fld id="{37DBE3B0-5B5B-4285-A00F-39FDB8ACF6A8}" type="slidenum">
              <a:rPr lang="nb-NO"/>
              <a:pPr>
                <a:defRPr/>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1"/>
          </p:nvPr>
        </p:nvSpPr>
        <p:spPr>
          <a:ln/>
        </p:spPr>
        <p:txBody>
          <a:bodyPr/>
          <a:lstStyle>
            <a:lvl1pPr>
              <a:defRPr/>
            </a:lvl1pPr>
          </a:lstStyle>
          <a:p>
            <a:pPr>
              <a:defRPr/>
            </a:pPr>
            <a:fld id="{FC5255C4-3894-4D23-89E4-987999F1DBD7}" type="slidenum">
              <a:rPr lang="nb-NO"/>
              <a:pPr>
                <a:defRPr/>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6"/>
          <p:cNvSpPr>
            <a:spLocks noGrp="1" noChangeArrowheads="1"/>
          </p:cNvSpPr>
          <p:nvPr>
            <p:ph type="sldNum" sz="quarter" idx="11"/>
          </p:nvPr>
        </p:nvSpPr>
        <p:spPr>
          <a:ln/>
        </p:spPr>
        <p:txBody>
          <a:bodyPr/>
          <a:lstStyle>
            <a:lvl1pPr>
              <a:defRPr/>
            </a:lvl1pPr>
          </a:lstStyle>
          <a:p>
            <a:pPr>
              <a:defRPr/>
            </a:pPr>
            <a:fld id="{0741D588-175C-44F4-B6D0-408C3BB7AE9B}" type="slidenum">
              <a:rPr lang="nb-NO"/>
              <a:pPr>
                <a:defRPr/>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sldNum" sz="quarter" idx="11"/>
          </p:nvPr>
        </p:nvSpPr>
        <p:spPr>
          <a:ln/>
        </p:spPr>
        <p:txBody>
          <a:bodyPr/>
          <a:lstStyle>
            <a:lvl1pPr>
              <a:defRPr/>
            </a:lvl1pPr>
          </a:lstStyle>
          <a:p>
            <a:pPr>
              <a:defRPr/>
            </a:pPr>
            <a:fld id="{49EC2F23-C999-450E-8FA0-BFC0FAA70DB5}" type="slidenum">
              <a:rPr lang="nb-NO"/>
              <a:pPr>
                <a:defRPr/>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6"/>
          <p:cNvSpPr>
            <a:spLocks noGrp="1" noChangeArrowheads="1"/>
          </p:cNvSpPr>
          <p:nvPr>
            <p:ph type="sldNum" sz="quarter" idx="11"/>
          </p:nvPr>
        </p:nvSpPr>
        <p:spPr>
          <a:ln/>
        </p:spPr>
        <p:txBody>
          <a:bodyPr/>
          <a:lstStyle>
            <a:lvl1pPr>
              <a:defRPr/>
            </a:lvl1pPr>
          </a:lstStyle>
          <a:p>
            <a:pPr>
              <a:defRPr/>
            </a:pPr>
            <a:fld id="{97BB3740-1C7C-4A09-AA2E-A56F9131B459}" type="slidenum">
              <a:rPr lang="nb-NO"/>
              <a:pPr>
                <a:defRPr/>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1"/>
          </p:nvPr>
        </p:nvSpPr>
        <p:spPr>
          <a:ln/>
        </p:spPr>
        <p:txBody>
          <a:bodyPr/>
          <a:lstStyle>
            <a:lvl1pPr>
              <a:defRPr/>
            </a:lvl1pPr>
          </a:lstStyle>
          <a:p>
            <a:pPr>
              <a:defRPr/>
            </a:pPr>
            <a:fld id="{3C398479-48BA-491E-BFAF-2B46BB7D99E1}" type="slidenum">
              <a:rPr lang="nb-NO"/>
              <a:pPr>
                <a:defRPr/>
              </a:pPr>
              <a:t>‹#›</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1"/>
          </p:nvPr>
        </p:nvSpPr>
        <p:spPr>
          <a:ln/>
        </p:spPr>
        <p:txBody>
          <a:bodyPr/>
          <a:lstStyle>
            <a:lvl1pPr>
              <a:defRPr/>
            </a:lvl1pPr>
          </a:lstStyle>
          <a:p>
            <a:pPr>
              <a:defRPr/>
            </a:pPr>
            <a:fld id="{452A1519-4A35-4BB7-847E-B24ED14A8256}" type="slidenum">
              <a:rPr lang="nb-NO"/>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609600"/>
            <a:ext cx="6629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b-NO" smtClean="0"/>
              <a:t>Klikk for å redigere tittelstil i malen</a:t>
            </a:r>
          </a:p>
        </p:txBody>
      </p:sp>
      <p:sp>
        <p:nvSpPr>
          <p:cNvPr id="1027" name="Rectangle 3"/>
          <p:cNvSpPr>
            <a:spLocks noGrp="1" noChangeArrowheads="1"/>
          </p:cNvSpPr>
          <p:nvPr>
            <p:ph type="body" idx="1"/>
          </p:nvPr>
        </p:nvSpPr>
        <p:spPr bwMode="auto">
          <a:xfrm>
            <a:off x="1066800" y="1981200"/>
            <a:ext cx="7391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172200" y="6267450"/>
            <a:ext cx="990600" cy="457200"/>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lvl1pPr>
              <a:defRPr sz="1000"/>
            </a:lvl1pPr>
          </a:lstStyle>
          <a:p>
            <a:pPr>
              <a:defRPr/>
            </a:pPr>
            <a:endParaRPr lang="nb-NO"/>
          </a:p>
        </p:txBody>
      </p:sp>
      <p:sp>
        <p:nvSpPr>
          <p:cNvPr id="1030" name="Rectangle 6"/>
          <p:cNvSpPr>
            <a:spLocks noGrp="1" noChangeArrowheads="1"/>
          </p:cNvSpPr>
          <p:nvPr>
            <p:ph type="sldNum" sz="quarter" idx="4"/>
          </p:nvPr>
        </p:nvSpPr>
        <p:spPr bwMode="auto">
          <a:xfrm>
            <a:off x="7543800" y="6248400"/>
            <a:ext cx="9144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a:defRPr/>
            </a:pPr>
            <a:fld id="{B8503E65-8C94-4F5C-9F20-A6C4EA1D3CDB}" type="slidenum">
              <a:rPr lang="nb-NO"/>
              <a:pPr>
                <a:defRPr/>
              </a:pPr>
              <a:t>‹#›</a:t>
            </a:fld>
            <a:endParaRPr lang="nb-NO" dirty="0"/>
          </a:p>
        </p:txBody>
      </p:sp>
      <p:sp>
        <p:nvSpPr>
          <p:cNvPr id="1038" name="Rectangle 14"/>
          <p:cNvSpPr>
            <a:spLocks noChangeArrowheads="1"/>
          </p:cNvSpPr>
          <p:nvPr/>
        </p:nvSpPr>
        <p:spPr bwMode="auto">
          <a:xfrm>
            <a:off x="0" y="0"/>
            <a:ext cx="900113" cy="6858000"/>
          </a:xfrm>
          <a:prstGeom prst="rect">
            <a:avLst/>
          </a:prstGeom>
          <a:solidFill>
            <a:srgbClr val="A7001F"/>
          </a:solidFill>
          <a:ln w="9525">
            <a:noFill/>
            <a:miter lim="800000"/>
            <a:headEnd/>
            <a:tailEnd/>
          </a:ln>
          <a:effectLst/>
        </p:spPr>
        <p:txBody>
          <a:bodyPr wrap="none" anchor="ctr"/>
          <a:lstStyle/>
          <a:p>
            <a:pPr>
              <a:defRPr/>
            </a:pPr>
            <a:endParaRPr lang="nb-NO" dirty="0"/>
          </a:p>
        </p:txBody>
      </p:sp>
      <p:pic>
        <p:nvPicPr>
          <p:cNvPr id="1031" name="Picture 15" descr="FF_powerpointPYNTL"/>
          <p:cNvPicPr>
            <a:picLocks noChangeAspect="1" noChangeArrowheads="1"/>
          </p:cNvPicPr>
          <p:nvPr/>
        </p:nvPicPr>
        <p:blipFill>
          <a:blip r:embed="rId13" cstate="print"/>
          <a:srcRect/>
          <a:stretch>
            <a:fillRect/>
          </a:stretch>
        </p:blipFill>
        <p:spPr bwMode="auto">
          <a:xfrm>
            <a:off x="0" y="585788"/>
            <a:ext cx="1828800" cy="1246187"/>
          </a:xfrm>
          <a:prstGeom prst="rect">
            <a:avLst/>
          </a:prstGeom>
          <a:noFill/>
          <a:ln w="9525">
            <a:noFill/>
            <a:miter lim="800000"/>
            <a:headEnd/>
            <a:tailEnd/>
          </a:ln>
        </p:spPr>
      </p:pic>
      <p:pic>
        <p:nvPicPr>
          <p:cNvPr id="1032" name="Picture 16" descr="FF_logo_www"/>
          <p:cNvPicPr>
            <a:picLocks noChangeAspect="1" noChangeArrowheads="1"/>
          </p:cNvPicPr>
          <p:nvPr/>
        </p:nvPicPr>
        <p:blipFill>
          <a:blip r:embed="rId14" cstate="print"/>
          <a:srcRect/>
          <a:stretch>
            <a:fillRect/>
          </a:stretch>
        </p:blipFill>
        <p:spPr bwMode="auto">
          <a:xfrm>
            <a:off x="914400" y="6196013"/>
            <a:ext cx="1905000" cy="509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609600" indent="-609600" algn="l" rtl="0" eaLnBrk="0" fontAlgn="base" hangingPunct="0">
        <a:spcBef>
          <a:spcPct val="20000"/>
        </a:spcBef>
        <a:spcAft>
          <a:spcPct val="0"/>
        </a:spcAft>
        <a:buClr>
          <a:srgbClr val="A7001F"/>
        </a:buClr>
        <a:buSzPct val="125000"/>
        <a:buChar char="•"/>
        <a:defRPr sz="3200">
          <a:solidFill>
            <a:schemeClr val="tx1"/>
          </a:solidFill>
          <a:latin typeface="+mn-lt"/>
          <a:ea typeface="+mn-ea"/>
          <a:cs typeface="+mn-cs"/>
        </a:defRPr>
      </a:lvl1pPr>
      <a:lvl2pPr marL="990600" indent="-533400" algn="l" rtl="0" eaLnBrk="0" fontAlgn="base" hangingPunct="0">
        <a:spcBef>
          <a:spcPct val="20000"/>
        </a:spcBef>
        <a:spcAft>
          <a:spcPct val="0"/>
        </a:spcAft>
        <a:buClr>
          <a:srgbClr val="A7001F"/>
        </a:buClr>
        <a:buSzPct val="70000"/>
        <a:buChar char="•"/>
        <a:defRPr sz="2800">
          <a:solidFill>
            <a:schemeClr val="tx1"/>
          </a:solidFill>
          <a:latin typeface="+mn-lt"/>
        </a:defRPr>
      </a:lvl2pPr>
      <a:lvl3pPr marL="1371600" indent="-457200" algn="l" rtl="0" eaLnBrk="0" fontAlgn="base" hangingPunct="0">
        <a:spcBef>
          <a:spcPct val="20000"/>
        </a:spcBef>
        <a:spcAft>
          <a:spcPct val="0"/>
        </a:spcAft>
        <a:buClr>
          <a:srgbClr val="A7001F"/>
        </a:buClr>
        <a:buChar char="–"/>
        <a:defRPr sz="2400">
          <a:solidFill>
            <a:schemeClr val="tx1"/>
          </a:solidFill>
          <a:latin typeface="+mn-lt"/>
        </a:defRPr>
      </a:lvl3pPr>
      <a:lvl4pPr marL="1752600" indent="-381000" algn="l" rtl="0" eaLnBrk="0" fontAlgn="base" hangingPunct="0">
        <a:spcBef>
          <a:spcPct val="20000"/>
        </a:spcBef>
        <a:spcAft>
          <a:spcPct val="0"/>
        </a:spcAft>
        <a:buClr>
          <a:srgbClr val="A7001F"/>
        </a:buClr>
        <a:defRPr sz="2000">
          <a:solidFill>
            <a:schemeClr val="tx1"/>
          </a:solidFill>
          <a:latin typeface="+mn-lt"/>
        </a:defRPr>
      </a:lvl4pPr>
      <a:lvl5pPr marL="2209800" indent="-381000" algn="l" rtl="0" eaLnBrk="0" fontAlgn="base" hangingPunct="0">
        <a:spcBef>
          <a:spcPct val="20000"/>
        </a:spcBef>
        <a:spcAft>
          <a:spcPct val="0"/>
        </a:spcAft>
        <a:buClr>
          <a:srgbClr val="A7001F"/>
        </a:buClr>
        <a:defRPr sz="2000">
          <a:solidFill>
            <a:schemeClr val="tx1"/>
          </a:solidFill>
          <a:latin typeface="+mn-lt"/>
        </a:defRPr>
      </a:lvl5pPr>
      <a:lvl6pPr marL="2667000" indent="-381000" algn="l" rtl="0" fontAlgn="base">
        <a:spcBef>
          <a:spcPct val="20000"/>
        </a:spcBef>
        <a:spcAft>
          <a:spcPct val="0"/>
        </a:spcAft>
        <a:buClr>
          <a:srgbClr val="A7001F"/>
        </a:buClr>
        <a:defRPr sz="2000">
          <a:solidFill>
            <a:schemeClr val="tx1"/>
          </a:solidFill>
          <a:latin typeface="+mn-lt"/>
        </a:defRPr>
      </a:lvl6pPr>
      <a:lvl7pPr marL="3124200" indent="-381000" algn="l" rtl="0" fontAlgn="base">
        <a:spcBef>
          <a:spcPct val="20000"/>
        </a:spcBef>
        <a:spcAft>
          <a:spcPct val="0"/>
        </a:spcAft>
        <a:buClr>
          <a:srgbClr val="A7001F"/>
        </a:buClr>
        <a:defRPr sz="2000">
          <a:solidFill>
            <a:schemeClr val="tx1"/>
          </a:solidFill>
          <a:latin typeface="+mn-lt"/>
        </a:defRPr>
      </a:lvl7pPr>
      <a:lvl8pPr marL="3581400" indent="-381000" algn="l" rtl="0" fontAlgn="base">
        <a:spcBef>
          <a:spcPct val="20000"/>
        </a:spcBef>
        <a:spcAft>
          <a:spcPct val="0"/>
        </a:spcAft>
        <a:buClr>
          <a:srgbClr val="A7001F"/>
        </a:buClr>
        <a:defRPr sz="2000">
          <a:solidFill>
            <a:schemeClr val="tx1"/>
          </a:solidFill>
          <a:latin typeface="+mn-lt"/>
        </a:defRPr>
      </a:lvl8pPr>
      <a:lvl9pPr marL="4038600" indent="-381000" algn="l" rtl="0" fontAlgn="base">
        <a:spcBef>
          <a:spcPct val="20000"/>
        </a:spcBef>
        <a:spcAft>
          <a:spcPct val="0"/>
        </a:spcAft>
        <a:buClr>
          <a:srgbClr val="A7001F"/>
        </a:buCl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708275"/>
            <a:ext cx="7315200" cy="1512888"/>
          </a:xfrm>
          <a:noFill/>
        </p:spPr>
        <p:txBody>
          <a:bodyPr/>
          <a:lstStyle/>
          <a:p>
            <a:pPr algn="ctr" eaLnBrk="1" hangingPunct="1"/>
            <a:r>
              <a:rPr lang="nb-NO" sz="4800" smtClean="0"/>
              <a:t/>
            </a:r>
            <a:br>
              <a:rPr lang="nb-NO" sz="4800" smtClean="0"/>
            </a:br>
            <a:r>
              <a:rPr lang="nb-NO" sz="4800" smtClean="0"/>
              <a:t>Fagskoleutdanning for å sikre relevant arbeidskraft i virksomheten.</a:t>
            </a:r>
            <a:br>
              <a:rPr lang="nb-NO" sz="4800" smtClean="0"/>
            </a:br>
            <a:r>
              <a:rPr lang="nb-NO" sz="4800" smtClean="0"/>
              <a:t/>
            </a:r>
            <a:br>
              <a:rPr lang="nb-NO" sz="4800" smtClean="0"/>
            </a:br>
            <a:endParaRPr lang="nb-NO" sz="4800" smtClean="0"/>
          </a:p>
        </p:txBody>
      </p:sp>
      <p:sp>
        <p:nvSpPr>
          <p:cNvPr id="2051" name="Plassholder for lysbildenummer 2"/>
          <p:cNvSpPr>
            <a:spLocks noGrp="1"/>
          </p:cNvSpPr>
          <p:nvPr>
            <p:ph type="sldNum" sz="quarter" idx="11"/>
          </p:nvPr>
        </p:nvSpPr>
        <p:spPr>
          <a:noFill/>
        </p:spPr>
        <p:txBody>
          <a:bodyPr/>
          <a:lstStyle/>
          <a:p>
            <a:fld id="{FABE0B79-59AB-43FB-8599-04DAC8AFE5DF}" type="slidenum">
              <a:rPr lang="nb-NO" smtClean="0"/>
              <a:pPr/>
              <a:t>1</a:t>
            </a:fld>
            <a:endParaRPr lang="nb-NO"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2"/>
          <p:cNvSpPr>
            <a:spLocks noGrp="1"/>
          </p:cNvSpPr>
          <p:nvPr>
            <p:ph type="title"/>
          </p:nvPr>
        </p:nvSpPr>
        <p:spPr/>
        <p:txBody>
          <a:bodyPr/>
          <a:lstStyle/>
          <a:p>
            <a:r>
              <a:rPr lang="nb-NO" smtClean="0"/>
              <a:t>Karlsen og Utdanningslinja: </a:t>
            </a:r>
            <a:br>
              <a:rPr lang="nb-NO" smtClean="0"/>
            </a:br>
            <a:r>
              <a:rPr lang="nb-NO" smtClean="0"/>
              <a:t>På rett vei?</a:t>
            </a:r>
          </a:p>
        </p:txBody>
      </p:sp>
      <p:sp>
        <p:nvSpPr>
          <p:cNvPr id="11267" name="Plassholder for innhold 3"/>
          <p:cNvSpPr>
            <a:spLocks noGrp="1"/>
          </p:cNvSpPr>
          <p:nvPr>
            <p:ph idx="1"/>
          </p:nvPr>
        </p:nvSpPr>
        <p:spPr/>
        <p:txBody>
          <a:bodyPr/>
          <a:lstStyle/>
          <a:p>
            <a:endParaRPr lang="nb-NO" smtClean="0"/>
          </a:p>
          <a:p>
            <a:pPr>
              <a:buFontTx/>
              <a:buNone/>
            </a:pPr>
            <a:r>
              <a:rPr lang="nb-NO" smtClean="0"/>
              <a:t>	Det jobbes fortsatt med oppfølging av Fagopplæring for framtida og Utdanningslinja ,og nå også På rett vei.</a:t>
            </a:r>
          </a:p>
        </p:txBody>
      </p:sp>
      <p:sp>
        <p:nvSpPr>
          <p:cNvPr id="11268" name="Plassholder for lysbildenummer 1"/>
          <p:cNvSpPr>
            <a:spLocks noGrp="1"/>
          </p:cNvSpPr>
          <p:nvPr>
            <p:ph type="sldNum" sz="quarter" idx="11"/>
          </p:nvPr>
        </p:nvSpPr>
        <p:spPr>
          <a:noFill/>
        </p:spPr>
        <p:txBody>
          <a:bodyPr/>
          <a:lstStyle/>
          <a:p>
            <a:fld id="{3B9A39A8-0040-4208-B32D-CAF2AF589478}" type="slidenum">
              <a:rPr lang="nb-NO" smtClean="0"/>
              <a:pPr/>
              <a:t>10</a:t>
            </a:fld>
            <a:endParaRPr lang="nb-NO"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nummer 1"/>
          <p:cNvSpPr>
            <a:spLocks noGrp="1"/>
          </p:cNvSpPr>
          <p:nvPr>
            <p:ph type="sldNum" sz="quarter" idx="11"/>
          </p:nvPr>
        </p:nvSpPr>
        <p:spPr>
          <a:noFill/>
        </p:spPr>
        <p:txBody>
          <a:bodyPr/>
          <a:lstStyle/>
          <a:p>
            <a:fld id="{9C310589-6461-40C8-904A-C67162FB289B}" type="slidenum">
              <a:rPr lang="nb-NO" smtClean="0"/>
              <a:pPr/>
              <a:t>11</a:t>
            </a:fld>
            <a:endParaRPr lang="nb-NO" smtClean="0"/>
          </a:p>
        </p:txBody>
      </p:sp>
      <p:pic>
        <p:nvPicPr>
          <p:cNvPr id="12291" name="Picture 2"/>
          <p:cNvPicPr preferRelativeResize="0">
            <a:picLocks noChangeArrowheads="1"/>
          </p:cNvPicPr>
          <p:nvPr/>
        </p:nvPicPr>
        <p:blipFill>
          <a:blip r:embed="rId2" cstate="print"/>
          <a:srcRect/>
          <a:stretch>
            <a:fillRect/>
          </a:stretch>
        </p:blipFill>
        <p:spPr bwMode="auto">
          <a:xfrm>
            <a:off x="-828675" y="-1611313"/>
            <a:ext cx="50120550" cy="35433001"/>
          </a:xfrm>
          <a:prstGeom prst="rect">
            <a:avLst/>
          </a:prstGeom>
          <a:noFill/>
          <a:ln w="12700">
            <a:noFill/>
            <a:miter lim="800000"/>
            <a:headEnd type="none" w="sm" len="sm"/>
            <a:tailEnd type="none" w="sm" len="sm"/>
          </a:ln>
        </p:spPr>
      </p:pic>
      <p:pic>
        <p:nvPicPr>
          <p:cNvPr id="12292" name="Picture 3"/>
          <p:cNvPicPr>
            <a:picLocks noChangeAspect="1" noChangeArrowheads="1"/>
          </p:cNvPicPr>
          <p:nvPr/>
        </p:nvPicPr>
        <p:blipFill>
          <a:blip r:embed="rId3" cstate="print"/>
          <a:srcRect/>
          <a:stretch>
            <a:fillRect/>
          </a:stretch>
        </p:blipFill>
        <p:spPr bwMode="auto">
          <a:xfrm>
            <a:off x="755650" y="333375"/>
            <a:ext cx="6480175" cy="6524625"/>
          </a:xfrm>
          <a:prstGeom prst="rect">
            <a:avLst/>
          </a:prstGeom>
          <a:noFill/>
          <a:ln w="12700">
            <a:noFill/>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2"/>
          <p:cNvSpPr>
            <a:spLocks noGrp="1"/>
          </p:cNvSpPr>
          <p:nvPr>
            <p:ph type="title"/>
          </p:nvPr>
        </p:nvSpPr>
        <p:spPr/>
        <p:txBody>
          <a:bodyPr/>
          <a:lstStyle/>
          <a:p>
            <a:r>
              <a:rPr lang="nb-NO" smtClean="0"/>
              <a:t>Utdanning for velferd</a:t>
            </a:r>
          </a:p>
        </p:txBody>
      </p:sp>
      <p:sp>
        <p:nvSpPr>
          <p:cNvPr id="13315" name="Plassholder for innhold 3"/>
          <p:cNvSpPr>
            <a:spLocks noGrp="1"/>
          </p:cNvSpPr>
          <p:nvPr>
            <p:ph idx="1"/>
          </p:nvPr>
        </p:nvSpPr>
        <p:spPr/>
        <p:txBody>
          <a:bodyPr/>
          <a:lstStyle/>
          <a:p>
            <a:r>
              <a:rPr lang="nb-NO" smtClean="0"/>
              <a:t>Mål om å videreutvikle de helse- og sosialfaglige utdanningene på alle nivåer.</a:t>
            </a:r>
          </a:p>
          <a:p>
            <a:endParaRPr lang="nb-NO" smtClean="0"/>
          </a:p>
          <a:p>
            <a:r>
              <a:rPr lang="nb-NO" smtClean="0"/>
              <a:t>Flere store reformer er begrunnelsen og bakgrunnen for dette.</a:t>
            </a:r>
          </a:p>
        </p:txBody>
      </p:sp>
      <p:sp>
        <p:nvSpPr>
          <p:cNvPr id="13316" name="Plassholder for lysbildenummer 1"/>
          <p:cNvSpPr>
            <a:spLocks noGrp="1"/>
          </p:cNvSpPr>
          <p:nvPr>
            <p:ph type="sldNum" sz="quarter" idx="11"/>
          </p:nvPr>
        </p:nvSpPr>
        <p:spPr>
          <a:noFill/>
        </p:spPr>
        <p:txBody>
          <a:bodyPr/>
          <a:lstStyle/>
          <a:p>
            <a:fld id="{B93DD001-F9A6-4E9D-AD11-CC03A5C19AFB}" type="slidenum">
              <a:rPr lang="nb-NO" smtClean="0"/>
              <a:pPr/>
              <a:t>12</a:t>
            </a:fld>
            <a:endParaRPr lang="nb-NO"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r>
              <a:rPr lang="nb-NO" smtClean="0"/>
              <a:t>Utdanning for velferd</a:t>
            </a:r>
          </a:p>
        </p:txBody>
      </p:sp>
      <p:sp>
        <p:nvSpPr>
          <p:cNvPr id="14339" name="Plassholder for innhold 2"/>
          <p:cNvSpPr>
            <a:spLocks noGrp="1"/>
          </p:cNvSpPr>
          <p:nvPr>
            <p:ph idx="1"/>
          </p:nvPr>
        </p:nvSpPr>
        <p:spPr/>
        <p:txBody>
          <a:bodyPr/>
          <a:lstStyle/>
          <a:p>
            <a:r>
              <a:rPr lang="nb-NO" smtClean="0"/>
              <a:t>Nye kompetansekrav i møte med brukere krever endrede utdanninger.</a:t>
            </a:r>
          </a:p>
          <a:p>
            <a:pPr>
              <a:buFontTx/>
              <a:buNone/>
            </a:pPr>
            <a:endParaRPr lang="nb-NO" smtClean="0"/>
          </a:p>
          <a:p>
            <a:r>
              <a:rPr lang="nb-NO" smtClean="0"/>
              <a:t>Flere brukere trenger bistand fra flere tjenester og yrkesgrupper.</a:t>
            </a:r>
          </a:p>
        </p:txBody>
      </p:sp>
      <p:sp>
        <p:nvSpPr>
          <p:cNvPr id="14340" name="Plassholder for lysbildenummer 3"/>
          <p:cNvSpPr>
            <a:spLocks noGrp="1"/>
          </p:cNvSpPr>
          <p:nvPr>
            <p:ph type="sldNum" sz="quarter" idx="11"/>
          </p:nvPr>
        </p:nvSpPr>
        <p:spPr>
          <a:noFill/>
        </p:spPr>
        <p:txBody>
          <a:bodyPr/>
          <a:lstStyle/>
          <a:p>
            <a:fld id="{D6AA8E5D-BEDD-4BED-A319-75C90A11763C}" type="slidenum">
              <a:rPr lang="nb-NO" smtClean="0"/>
              <a:pPr/>
              <a:t>13</a:t>
            </a:fld>
            <a:endParaRPr lang="nb-NO"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r>
              <a:rPr lang="nb-NO" smtClean="0"/>
              <a:t>Utdanning for velferd</a:t>
            </a:r>
          </a:p>
        </p:txBody>
      </p:sp>
      <p:sp>
        <p:nvSpPr>
          <p:cNvPr id="15363" name="Plassholder for innhold 2"/>
          <p:cNvSpPr>
            <a:spLocks noGrp="1"/>
          </p:cNvSpPr>
          <p:nvPr>
            <p:ph idx="1"/>
          </p:nvPr>
        </p:nvSpPr>
        <p:spPr/>
        <p:txBody>
          <a:bodyPr/>
          <a:lstStyle/>
          <a:p>
            <a:pPr>
              <a:buFontTx/>
              <a:buNone/>
            </a:pPr>
            <a:r>
              <a:rPr lang="nb-NO" smtClean="0"/>
              <a:t>Flere samspill skal styrkes mellom:</a:t>
            </a:r>
          </a:p>
          <a:p>
            <a:pPr>
              <a:buFontTx/>
              <a:buChar char="-"/>
            </a:pPr>
            <a:r>
              <a:rPr lang="nb-NO" smtClean="0"/>
              <a:t>utdanning og arbeidsliv</a:t>
            </a:r>
          </a:p>
          <a:p>
            <a:pPr>
              <a:buFontTx/>
              <a:buChar char="-"/>
            </a:pPr>
            <a:r>
              <a:rPr lang="nb-NO" smtClean="0"/>
              <a:t>de ulike utdanningene</a:t>
            </a:r>
          </a:p>
          <a:p>
            <a:pPr>
              <a:buFontTx/>
              <a:buChar char="-"/>
            </a:pPr>
            <a:r>
              <a:rPr lang="nb-NO" smtClean="0"/>
              <a:t>de ulike utdanningsnivåene</a:t>
            </a:r>
          </a:p>
          <a:p>
            <a:pPr>
              <a:buFontTx/>
              <a:buChar char="-"/>
            </a:pPr>
            <a:r>
              <a:rPr lang="nb-NO" smtClean="0"/>
              <a:t>utdanning, forskning og tjenesteutøvelse</a:t>
            </a:r>
          </a:p>
          <a:p>
            <a:pPr>
              <a:buFontTx/>
              <a:buNone/>
            </a:pPr>
            <a:endParaRPr lang="nb-NO" smtClean="0"/>
          </a:p>
          <a:p>
            <a:pPr>
              <a:buFontTx/>
              <a:buChar char="-"/>
            </a:pPr>
            <a:endParaRPr lang="nb-NO" smtClean="0"/>
          </a:p>
        </p:txBody>
      </p:sp>
      <p:sp>
        <p:nvSpPr>
          <p:cNvPr id="15364" name="Plassholder for lysbildenummer 3"/>
          <p:cNvSpPr>
            <a:spLocks noGrp="1"/>
          </p:cNvSpPr>
          <p:nvPr>
            <p:ph type="sldNum" sz="quarter" idx="11"/>
          </p:nvPr>
        </p:nvSpPr>
        <p:spPr>
          <a:noFill/>
        </p:spPr>
        <p:txBody>
          <a:bodyPr/>
          <a:lstStyle/>
          <a:p>
            <a:fld id="{401A7006-0D75-487B-9B62-96311E2B92A3}" type="slidenum">
              <a:rPr lang="nb-NO" smtClean="0"/>
              <a:pPr/>
              <a:t>14</a:t>
            </a:fld>
            <a:endParaRPr lang="nb-NO"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p:txBody>
          <a:bodyPr/>
          <a:lstStyle/>
          <a:p>
            <a:r>
              <a:rPr lang="nb-NO" smtClean="0"/>
              <a:t>Forskning</a:t>
            </a:r>
          </a:p>
        </p:txBody>
      </p:sp>
      <p:sp>
        <p:nvSpPr>
          <p:cNvPr id="16387" name="Plassholder for innhold 2"/>
          <p:cNvSpPr>
            <a:spLocks noGrp="1"/>
          </p:cNvSpPr>
          <p:nvPr>
            <p:ph idx="1"/>
          </p:nvPr>
        </p:nvSpPr>
        <p:spPr/>
        <p:txBody>
          <a:bodyPr/>
          <a:lstStyle/>
          <a:p>
            <a:pPr>
              <a:buFontTx/>
              <a:buNone/>
            </a:pPr>
            <a:r>
              <a:rPr lang="nb-NO" smtClean="0"/>
              <a:t>Endelig!</a:t>
            </a:r>
          </a:p>
          <a:p>
            <a:r>
              <a:rPr lang="nb-NO" smtClean="0"/>
              <a:t>Tilstandsrapport .</a:t>
            </a:r>
          </a:p>
          <a:p>
            <a:r>
              <a:rPr lang="nb-NO" smtClean="0"/>
              <a:t>NOKUT om praksis i fagskoleutdanningene.</a:t>
            </a:r>
          </a:p>
          <a:p>
            <a:r>
              <a:rPr lang="nb-NO" smtClean="0"/>
              <a:t>NIFU: Fagskoleutdannede – hvem de er og hvor de går. </a:t>
            </a:r>
            <a:r>
              <a:rPr lang="nb-NO" sz="2400" smtClean="0"/>
              <a:t>(Rapport 31/2012)</a:t>
            </a:r>
          </a:p>
          <a:p>
            <a:r>
              <a:rPr lang="nb-NO" smtClean="0"/>
              <a:t>Statistikk</a:t>
            </a:r>
          </a:p>
        </p:txBody>
      </p:sp>
      <p:sp>
        <p:nvSpPr>
          <p:cNvPr id="16388" name="Plassholder for lysbildenummer 3"/>
          <p:cNvSpPr>
            <a:spLocks noGrp="1"/>
          </p:cNvSpPr>
          <p:nvPr>
            <p:ph type="sldNum" sz="quarter" idx="11"/>
          </p:nvPr>
        </p:nvSpPr>
        <p:spPr>
          <a:noFill/>
        </p:spPr>
        <p:txBody>
          <a:bodyPr/>
          <a:lstStyle/>
          <a:p>
            <a:fld id="{BCE84234-E16A-4515-A06B-B8E9DE05FEF2}" type="slidenum">
              <a:rPr lang="nb-NO" smtClean="0"/>
              <a:pPr/>
              <a:t>15</a:t>
            </a:fld>
            <a:endParaRPr lang="nb-NO"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smtClean="0"/>
              <a:t>Fagforbundet krever		</a:t>
            </a:r>
          </a:p>
        </p:txBody>
      </p:sp>
      <p:sp>
        <p:nvSpPr>
          <p:cNvPr id="17411" name="Plassholder for innhold 2"/>
          <p:cNvSpPr>
            <a:spLocks noGrp="1"/>
          </p:cNvSpPr>
          <p:nvPr>
            <p:ph idx="1"/>
          </p:nvPr>
        </p:nvSpPr>
        <p:spPr/>
        <p:txBody>
          <a:bodyPr/>
          <a:lstStyle/>
          <a:p>
            <a:r>
              <a:rPr lang="nb-NO" sz="2800" smtClean="0"/>
              <a:t>- at partene i arbeidslivet sikres representasjon i utvalg, arbeidsgrupper, referansegrupper, styrer med mer.</a:t>
            </a:r>
          </a:p>
          <a:p>
            <a:r>
              <a:rPr lang="nb-NO" sz="2800" smtClean="0"/>
              <a:t>- og særlig Fagforbundet…</a:t>
            </a:r>
          </a:p>
          <a:p>
            <a:pPr>
              <a:buFontTx/>
              <a:buNone/>
            </a:pPr>
            <a:r>
              <a:rPr lang="nb-NO" sz="2800" smtClean="0"/>
              <a:t>Fagforbundet må:</a:t>
            </a:r>
          </a:p>
          <a:p>
            <a:r>
              <a:rPr lang="nb-NO" sz="2800" smtClean="0"/>
              <a:t>Arbeide tydeligere politisk og blant medlemmene og de tillitsvalgte for å fremme kjennskap og anerkjennelse av fagskoletilbudene. </a:t>
            </a:r>
          </a:p>
          <a:p>
            <a:endParaRPr lang="nb-NO" smtClean="0"/>
          </a:p>
        </p:txBody>
      </p:sp>
      <p:sp>
        <p:nvSpPr>
          <p:cNvPr id="17412" name="Plassholder for lysbildenummer 3"/>
          <p:cNvSpPr>
            <a:spLocks noGrp="1"/>
          </p:cNvSpPr>
          <p:nvPr>
            <p:ph type="sldNum" sz="quarter" idx="11"/>
          </p:nvPr>
        </p:nvSpPr>
        <p:spPr>
          <a:noFill/>
        </p:spPr>
        <p:txBody>
          <a:bodyPr/>
          <a:lstStyle/>
          <a:p>
            <a:fld id="{68E5F75B-F9D7-4CE9-8E35-87B9F7CCD366}" type="slidenum">
              <a:rPr lang="nb-NO" smtClean="0"/>
              <a:pPr/>
              <a:t>16</a:t>
            </a:fld>
            <a:endParaRPr lang="nb-NO"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lstStyle/>
          <a:p>
            <a:r>
              <a:rPr lang="nb-NO" smtClean="0"/>
              <a:t>Fagskolen trenger mer enn et komplett sett av statsbudsjettet</a:t>
            </a:r>
          </a:p>
        </p:txBody>
      </p:sp>
      <p:pic>
        <p:nvPicPr>
          <p:cNvPr id="18435" name="Plassholder for innhold 4" descr="Statsbudsjettet.jpg"/>
          <p:cNvPicPr>
            <a:picLocks noGrp="1" noChangeAspect="1"/>
          </p:cNvPicPr>
          <p:nvPr>
            <p:ph idx="1"/>
          </p:nvPr>
        </p:nvPicPr>
        <p:blipFill>
          <a:blip r:embed="rId3" cstate="print"/>
          <a:srcRect/>
          <a:stretch>
            <a:fillRect/>
          </a:stretch>
        </p:blipFill>
        <p:spPr>
          <a:xfrm rot="765029">
            <a:off x="1922463" y="2332038"/>
            <a:ext cx="5359400" cy="3567112"/>
          </a:xfrm>
        </p:spPr>
      </p:pic>
      <p:sp>
        <p:nvSpPr>
          <p:cNvPr id="18436" name="Plassholder for lysbildenummer 3"/>
          <p:cNvSpPr>
            <a:spLocks noGrp="1"/>
          </p:cNvSpPr>
          <p:nvPr>
            <p:ph type="sldNum" sz="quarter" idx="11"/>
          </p:nvPr>
        </p:nvSpPr>
        <p:spPr>
          <a:noFill/>
        </p:spPr>
        <p:txBody>
          <a:bodyPr/>
          <a:lstStyle/>
          <a:p>
            <a:fld id="{F476C4EF-6385-4C9F-BCE9-DB7278B68DFE}" type="slidenum">
              <a:rPr lang="nb-NO" smtClean="0"/>
              <a:pPr/>
              <a:t>17</a:t>
            </a:fld>
            <a:endParaRPr lang="nb-NO"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innhold 2"/>
          <p:cNvSpPr>
            <a:spLocks noGrp="1"/>
          </p:cNvSpPr>
          <p:nvPr>
            <p:ph type="body" sz="half" idx="2"/>
          </p:nvPr>
        </p:nvSpPr>
        <p:spPr>
          <a:xfrm>
            <a:off x="2843213" y="5013325"/>
            <a:ext cx="3600450" cy="869950"/>
          </a:xfrm>
        </p:spPr>
        <p:txBody>
          <a:bodyPr/>
          <a:lstStyle/>
          <a:p>
            <a:pPr algn="ctr"/>
            <a:r>
              <a:rPr lang="nb-NO" sz="2400" smtClean="0"/>
              <a:t>Studentenes forberedelse til yrkeslivet.</a:t>
            </a:r>
          </a:p>
        </p:txBody>
      </p:sp>
      <p:sp>
        <p:nvSpPr>
          <p:cNvPr id="19459" name="Plassholder for lysbildenummer 3"/>
          <p:cNvSpPr>
            <a:spLocks noGrp="1"/>
          </p:cNvSpPr>
          <p:nvPr>
            <p:ph type="sldNum" sz="quarter" idx="11"/>
          </p:nvPr>
        </p:nvSpPr>
        <p:spPr>
          <a:noFill/>
        </p:spPr>
        <p:txBody>
          <a:bodyPr/>
          <a:lstStyle/>
          <a:p>
            <a:fld id="{5184704A-E804-4400-9EDA-D2D9EC367F3D}" type="slidenum">
              <a:rPr lang="nb-NO" smtClean="0"/>
              <a:pPr/>
              <a:t>18</a:t>
            </a:fld>
            <a:endParaRPr lang="nb-NO" smtClean="0"/>
          </a:p>
        </p:txBody>
      </p:sp>
      <p:pic>
        <p:nvPicPr>
          <p:cNvPr id="19460" name="Plassholder for bilde 5" descr="vernepleierstudent.jpg"/>
          <p:cNvPicPr>
            <a:picLocks noGrp="1" noChangeAspect="1"/>
          </p:cNvPicPr>
          <p:nvPr>
            <p:ph type="pic" idx="1"/>
          </p:nvPr>
        </p:nvPicPr>
        <p:blipFill>
          <a:blip r:embed="rId3" cstate="print"/>
          <a:srcRect t="21657" b="21657"/>
          <a:stretch>
            <a:fillRect/>
          </a:stretch>
        </p:blipFill>
        <p:spPr>
          <a:xfrm>
            <a:off x="900113" y="1916113"/>
            <a:ext cx="3660775" cy="2746375"/>
          </a:xfrm>
        </p:spPr>
      </p:pic>
      <p:sp>
        <p:nvSpPr>
          <p:cNvPr id="19461" name="AutoShape 2" descr="data:image/jpeg;base64,/9j/4AAQSkZJRgABAQAAAQABAAD/2wCEAAkGBhMSERQUExQWFBUUFBQXGBgVGBcYGBcYFhUYFRcUFxUYHCYeFxkkGhUUHy8gIycpLCwsFR4xNTAqNSYrLCkBCQoKDgwOGg8PGiwkHyQsLCwsLCwsLCwpKSksLCwsLCwsLC0sKSksLCwsLCksKSwpKSwsKSwsLCwsLCkpLCwsLP/AABEIAKgBLAMBIgACEQEDEQH/xAAcAAACAgMBAQAAAAAAAAAAAAAEBQMGAAECBwj/xABEEAABAwIDBQUFBwEGBQUBAAABAAIRAyEEEjEFQVFhcQYTIoGRMqGxwfAHFCNCUnLR4TNigpKy8RVjosLSFjRDU6Mk/8QAGgEAAgMBAQAAAAAAAAAAAAAAAwQBAgUGAP/EADERAAICAQMCBAQFBAMAAAAAAAABAgMRBBIhMUEFIlFxE2GB0RQjMpGxM6Hh8RVC8P/aAAwDAQACEQMRAD8A8eBNva/L/H+y5d56DX60XQPI/l+MLl3T6lWKmN81sDruXIXQPJWIMA6/QXYaeB+oWmxwG7U9fryWHTd68l4gYbFP4zdd+/qrcy9KoNPCfgFTtjO/GZpqru0CHAfpKVt/UHh+k8/z/t9OlvrmpsFjnUnZmkTBFxP1ooKguddStZuv1KZ6oCN//UdX9Tf8nX+B6rivtio9pa5wIP8Ay+E/wPXklzXcz69frzUnmf8AN1/lRtRO5nFU3/pG87lJhPa8nD/pXFSON+srrBEZh1+St2I7kQK3K4KzMpIOpW5XGZblePEjDr+13wT/ALF/2T+VQf6Ugom/kfgVZexmHjDl0+1UNuGUQg2BIAOH2n3GJzxIa8mJjepts9rO+nKwNkgyTm05EQu9o4dmYNy+J4e4u3iHH+NOarlUAGxkKqxMnmJcezdUvp5jY5iPCABYDcAl3aTGPZWhp/INQ06k8QjuyVZooGSAc51I4BKe1v8Ab8u7b8SqqK3lm/KCU9p1SQO8A65QPgi6WLeJLqzdPykT6BIHBchqI4JlFJjupiiT43NqNPPxDmCdCicPtGphJdTDXtqDwuIO6eBs4SZCRUgvRuyf2c1nT958NNwH4epJiQZHsEcrqrxFErMmV7EDEGkzEZgCSRANiLAAtNjeVm1W1CA6lLYguY23+MRq2d27zXrjey2GbTFM0Wlo4zI36kpBt3saxzc1A929nskG37ajNC08UHek+hdxeDz7ZxrOe3MBlF3EtYTlFzeJ0UNfFYguLpe0Pc5wAMCJjcd0QicdSc1r6dMxWJHeMzEloFy2nxvcjXRIH13mznOPIkpqPmeeAMvLwNcH2grUHFzXSYg5/EPeucV2lq1y5zoBawxHluStxseikbLm2gnLdwsTfQzZetjHPQ9VOUeUzrB7VqF7fG7UCzjx6ok7Uqz/AGj9f1H+Utw1PxA7swCI3+aLVFegO2Tz1D27SrH/AOR/O5tfVQ1MbVzEOqOkGPzG246qNldzZgxOuiz79U/Wfd/CicHngmE1jkW5eXv5/QXJ6cVyCsVC51C0sAWFSeOgt5unotMdcLfqvEBGza2Wq08D9XVxw+Nio6mdYdBGlhKpOHPjbrr/AArTixGKE7x8Wpe4NX0KvX9p37j8VyF1XHjd1O7mVyD1R4vgE0bW2n6haHmtq5U2T9QpMIfE39wUS6oHxDqPivHu5qpqeq5hd1x4ndSuF4g0trFi8eJsOfEOqtfZE/8A8vSo74BVvA4B7vEB4QQJJDRPAE6nkFZuy1BzKL2uEEVTrwLRB5hAtDQXAm2hj3tqPaNMzoMCROsFKXj6t8kx21T/AB3mPzHdO5AtoFxgAkncAFKwlkjEnwQnT+q0rFgOzQMGoeoGg6nerXs3YdAgBrQD6H1KX/FwbxHlj3/H2xjusTS9s4PNWYR50a49AUZ/wVzAHVfCDoBqYEnoAN69DxmzO7vqOPPgUl7Q0c4pbgS5vQnKPhKTetsdqrawaMfDKVQ74y3Y/b6lZwbKVT2QQRukmesr3Hsl2kp4mi38tZrG94w6yLFwG9s7+apVLsxRptyhsc956lc08I+kRVoWfSfPNw3sJ4ESI5o6nyJWVNxzhL27nqhZINxYeqU4p0SeRHqiKGODqYeDAcJ6WuPL+Uq2ljQGkzZEwhHlHlvbyiGYkEGDkBJFpI38jEJM9wriZAqjWbCoOM6B/wAUf2sxDalRzsw8Fo33SAVBw96crWYoDNchR2bV/wDrd6fwum4XLRcHNcHZ40vdh9yU94eJ9SmVGpFK8xmE33wY90+iibbPJJEWEeWkAjUt15HX4+qlzX8103aMgN8REiM0EjodQp/+EV4zGmQJjdv5Ilc8deAc456EC5lWnZew2OwbnGM75IMSWxuny96qheiKxNsrsaAFv0WB3Rba76jkgBjM31HJbL+f0Vo1Dx+ohcypPHYHX6K2W8j68yuJWNuYXjx1RPiHVWzHPJxDHHeG/wCgKuYjZr6Thmy7jYzqJ+afY+uC6i4foZ7mgJe1phYIruM/tHfuO9RhT4/+1f13+SgCNDogcuodsjZFXE1W0qLC57tw0A3kncBxXpuzPsZY1oOIqOe7e2n4WjlJBJ9ysf2O9mGUsGKxA72vDjxDJ8DfQT5q+18OANEKyx5wi0YrueObV+yvDgHuzUYeObMPMEKpdpOzQw7WvBBgtaYEX3kr3fGUQQVQ+12xhVpuad+h4OGhQVZJPll/hxkeRYseN3UqIBE49kVHA6gqBqfXQXZsU13Swxc4NGriAOptquqal+51CWlrHuuIhpPPcFJ7BbMR2ExDxSDSwMpsaLk+0TL3WHE+5FUNk1MNQyVHsJDyQWk+ydBcbjKteCH4Ymf9wqx2upycg1kTyGspCyeOo3XW5PC7lcxWANVz4iC7U9OCbbI2ExjZFydSsw+CAFuCbYBhy+awtTqpSTUXwdppdFXWotrlI7bhQOfCdB5LMsaWhTOdcKGvRfUIbSBc4nQe88gs+G6UkjRk4xi2+gTjscHUD099v5Vc2wfwARqHgj0KtLOxVUMIe8AmLAExpN7cISDb+w6tGk+SHNAOgvMRJW3ZCblCb7dTm6LqYxtqT6t4GdDbDatJr2/mAnkd46yuu9tMry7ZuJqh5yOLQTMbpPJWqvtI5A1zodGjdT04JyaUXgzKnOccpD3B9p30qpZlL2WzCdBxE6FHYvaNLFU5pVA4HgbjkW6gqj4LFuh0mJt159UPUo02Xa1s82qy6C9y8+O4u27QaytUAMtkxfebwOiVh0K8YKuyP7OnYbmBNcFgGVxN2xrltHkmIzwKuJ5jG9FfePw8n94OnoCI969FxezGUwCHvIPEj4RolVYtH5Sepb/4q29ldqKW3SJjnwVkxXaam7C9yJzQBNr2vvU79o02z+Aw83Qf+1AVNo0yRNCk0SJIBkDeRChyz1RKjjoWfYH/ALFgmDlPxK8+dUEm+8q70drYMNyNqODeEOj4KDJgP1e4/wDioi2iGkyoYpzc3hsNyiDufBMcJso1jb2nPIa2w3TvTjDfZ9Wcb5GjmST6BE3JcFcNoqsrS9JwH2dU2g947OTyiOl0k2p2dw9FxaKri8H2cpLYNwMzTqvfERLiyphp4FW37OuzNPFVqnfNJYxgIglviLoBkcgULg8Hle3OxrmHXLY+r9FctiY0UMww9IDPGb8RrjbSeGpXpSR5RHO0vs+wtYkk1GkgDwkbhG9qEr/ZlRyANq1G5BYuynS94AR47QPHtBo6ub8wlWN7WVnNcxxohrgR4C4ujroEFtYCrJ5xtHZv4j4M3gWiY3/FCt2a6dysGNo53lwgA7hog67C2wUqbSI2ZZecP9sFTDhlChRpZKbGNBdnLiGti8EAHoi8V9teJFMEUqZcZmWvAbpBHivvXlVQyeB4cxulT/ejUaGR4pjRVfJZRLrivtoxMDJRpNdJJLszrng2QALb5WtkfaUyq9oxTQyCLsBLXCRIc25HUSlWA7J5aZfUAeSWDKN0uvffb5rjEdmu4c5ogkxqBYShuUegwqZcMg7SbJmu97QSx5kFsEdJ3dEPs3Y1NzofmAjjr0ATd+Hq5Ie7K2M0Qd2/0QlegG5SDMtzCLbyiKxpYAbVnKJ6WzMPmhrXAje45R6XK7xWJFNwBObd4RUsORlBiqSYFyI9+ikFF55KnLDu2KxhEzapmWPeM1gCHH1LjARVyZ3kD2jF44IWhhXBwJOnVJ6ePxH3ksLpEkxAjLySl0ZSzFemTS0MoJq2aby8LHYsbXuGnxTfDnwqHZeENSlniLWHEA3XNatBA0F/XgVk3VSWMrqdDVfXNyUXyuCWq+0q89jtkd3S7x7TmqXk/lbuHzXnGIx4YJ4Xgq3fZ1syrXe7EVnVHDRmYuh03L4Jgjgm9BSsuTMnxe+SgoLv1Lg6mX6CAbyRfyS/aOymwZ4Xn3q1jDQEp2xSkZf1GPLU+74rUaOZ3Hh22OzfcVDUpthrz4QdGE8eA5eSTsBaXTLnyZXqParCBzXNIsQQvNMRhnTpEDfIn1S9mc8m9oLE4Y9AF+OYyzg5x5GAg8bV9kiWhzZAmd5HyXVRtOSS+Z3NBPvUG03gd3ExkMT+4/OU/CKSRh3ScrJP5m8PjXh4AcQCrJs3FVQbPy/4QqaKxkHhCtmEfYHjCu0gazgc46pVcATVaY08I+SrmJxtQEiW+ia1qghI8TUuoZCI6dV7pncJsgn1CjBicjYj2zE77fK6idhLAAS95EXiJVF1GZKMa16neyqWcmYsnH/CxySxmGfhwTIO7fqpXdoCPyg25owoOMfsMjB4V5JFWo6uSQdGtc1rY4Gc11zRxtZrQO9fI4kH5Jn2sxBp08CwWjCNeetWo9/wIVZdinHegS6ho9BnV2vWAu9xCHNWdT9eSALzxXIrATKoyySYxa5nJFsplokDL0skrMU3MLggEfFONoh3c1D/AHTHoVXLykS4rHAspbcDyQGm28ldjHktmALJTs3DuAzEeE6HjdH0mfh+R+KLJYKLkx2MeXATw4KOo8uIaJJJueH90KWhg3Pqta0SSB/vyVw2R2ULXS7xO3AaCBqlr741cd+yNDR6SV3PRd2U7F4FodYOaIkl+oO/TWTwUWzGjvm6i9yea9Ix3ZwFvjLeQMe6fkkmO2Q1oa5rQckAxrbiN/XVCWpajiaw/caeihOeanlezx+/QsGFexrQCPCWwgKwFTEME+28DoBe3ol2K2k2G5ZAAgzuQexNq58dQANg8D3FWh5mDt8keSz9rKeo/wCV/KrezaU0wTqDHlAhWntaL9aZ+aruzB+CP3fJMS6mVHoIdguLqtbMSSCBfkSFYadNJNjYVza1YkQCTH+Y/wAp/SCKCZqsyGpU6k3PJF4AnoZTvFM/D8x80ubRJIusrUyxY/Y6rwmKdHPqPtibS7qxEtN+YPL+E8xhoVmEw2eBs7+VVGG0A5TztKCx9bLYAuduAufVCo1M15Gsr5htVoYTfxItxl6r7AO3HBz3U6QMNkGJknlyXvnZHalB2HpMY8BzabAWGzgGtDQMpvFtV4p2a2SWk1KjYLjodw1v1KKxe1O7xdOsHCozK5rg2LAm/wAj5J2m1OTjEydfQ4wg5N5+Z9BOsCdbJFjHZnTEQ3Tm7+gHqvP6Pb6pTEsquLMpIDiHXFgINwbcV1j/ALSSymahaxwyyYJHi0ga8EzvT4Mp1NchXaphDZ/Vp6kfFebdpcaZDC404GUg2uOI1T7aH2gnFNYe4LA1oAl0ixJkwJ1vCp+PLari+pUDS5xJn2ieMblVPzYDxrxW5v6e4tikN7ndBHxXOPZIpkSBlMb/AMxRD6uHZue/3BBY3FZyMrcgaIAmd8pjOegtFbXmSMoUb3Mp1hXWaFXmVTxTHAYo79yrtecjMra3DalyPq8ZUirm6aVcR4UraMzlZsWS9SevgJaDPs3hRYat+JS/c34I37m8jXVRM2EQQcxkEGeipXldRvVzqml8MK2ufwndQq7Rdb+qsNfZ1WqMpNpkwBK5Z2RMe0UTehHax79o7YxvdjSjQw1P/LRbPvJVZaxO+2uO73aGKcDM1ngRwaco9wSdtNx/KfP+qFJ8hF0Nd2gdpYRzsuUTqmrcI7kFIMDxd6KE8E4yJ6OBIZlNiU1++EsLYnwxv4RKl+7MHFRmswaNUN5JXAqw1IiA0vcByMJrRw5NIiDN4G+5sFycU46ABXTsVs97AKzh4jOSRoD+aOY0Q7r41R3SDafTyultid9n9hCm0SPxHAAnh/dlWaq0Umhrbud9T0CiZRXNd2WHHU6LmvxjTlL/ALPo/Q6l0RajWv0rt6+4prEl17lcYqk0QW6aFFVLrRaISqsecs1U0kio7ZwwGsZXb9yE7PPoNxVHKSXGozSY1hNNv4fLNM+ybjoUl2FRa3GU4Fs1Mj/Oul0Msw5OV8XglYnHui+9qh42/sPxKrezL0T+8fAq0dq2eNn7XD3qtbKH4Lv3N+BTkupiR6Fbwm0i3Fva4yC5wAsIgyFYm4rkfcqVtylFaoRr3jvkQhW7Sqfrd6lGw2uCvHcv2IxOcQJHHmucKYI3qv8AZ3GPeXhzi6ACJ6q27JwBqGdBvPyWJrPLN5Ou8MS+AjdPCF50yj6sEbTwoboEzrYdlIDvCZIkNbcxuLuHRLKlYnSwWZPd7GrW4yeVybcZBE20MFCU+zuGNssHk5wPxRLDAiwHJRvvzVYzlD9LaCzohYvMkxPt/svkpufSe4hoktde3Jw+areFw1J/tVSXQIa4ECd43/JXd7TxN0DR7DirL2gsE6g6ngAbLa0eqlPyS5ZzniXh0K18SGEu6+wofjpIptbmIGjbDqSlzthy4klriT+toA6wbIntB2WxFNxcwS2LxAPpvVZa1wME5Tvmy1K4JPPcwbbZSio9kWN9KnTsAx535DmjlcIkGBJZl5ObHolGAweUhzXnNxRpwZLpdVN9Sb/RRMANxuuGH2mNPUX9RdcVDSyQ1mV5LbyTboVqvWEhoDnCDd0f9MadFzhqYdbfu5quGjwViMKQwX3IfZNJ2Z5GWwuXaCTw4pjiW/hiUDsxozOn2beEfmN4EeqrJ4Lww3yH4So/MABmB0JAaI3kJy2k3h6oOmb5nWOgHAcOqmFYnRD3NFptSfQKlRmsFA6o0e07yCiO0QNGiOa9kjAm7/ks70qZuCd06qRuB4lTk8BkniVPg23Kn+7NHNbbA0VWzxqrRkc0pyEGdZ3JyKiXOpy/LE5jA6nQKYsnGSw9huz33uuC9k0acPqDiJswRckncF6E+i0OOVuUbgdw3BDdmMK/CUW02uvOZ3Au6HhojcXiCZc65+J0AXPa/VQuxGPY3tHRKnr3ByJdG4XPyHzXGKwoeRJ3IhlLK3i43PM/VkDjcX4oGuWDyusnOXwadeXLygjqIBtcbl0ylKlyQAsFNeyN7uBfiaNNzKVSoARScWvneLtM/wCKFvDP2aajcrWB8jLDhMzbfxUGKqDu8VTJic0f4mhw95Xnuwax+8Ug62V7RfUnMF0/hreyS9H/ACc14xX54yPWu2FG9M/u+SqWxm/hVeTmf9wV87bYe1I83/JUnYLPw8Rycz/UQtGXUxI9Ci9omHv6n7z7wEHR2PVfowxzsPenm2XhuLdGuYSerVOyqVfc0uC3Ug2Lss0XEuI8QiBJ5r0TZzwyi0RDr23yTv4fFJtjbNygVHe04SBwHHqVbdnbPLMrg0OqvE02mIaP/sdNhyCw7rPi3eXnB1WmrVOlW/jPb/3ReoC/ZJ9qq9tLNfxSXH/C0Erj7nh99d3lRMe98ozE9msUTmcwuLpM5mmY5zYaIWr2fxDdaL9JsJtxslZRkn/Tf1yPVzg4r81fTGP75B8Ts6G56b21GjWAQ5s6ZmG4HO4QeUolrnMJEESCCCIsdxH1oosyWm12WB+vcly8+jOWMuM1hN44K6UnUjSGQjI0a6QBx4KlkqOtii0ZRMu3A6jnyTmj1Tob4zkR8Q0H4xLzYwZtnaHevgWYDYcbxmPPkqN2p2UQc4GlncuqteI9prf7pPvF0H2tcBSeRqT7t6Yp1E3cpeovqdJUtM60uEim4DGRYpjWr2VcL+CnbiX2F/NdDg4kdYfENmXCeA5rl1c5pAa0SIyiI5oOjUTShiabWCGZqhJku9kDdA/lVZ5Bj8Vnp8xql2Cr5H30Ov8APksqAtg8ZBj64IWu/Tz+Ko1ksngsBxYChq7R5pRSquIiURTw8m5VFFLqWy30JH407lzmeeKPw2CHBFUdlZxOgvGp81DuUeiJVbfcE+8Hit98eKGNRcHEDiqFyd1VaNVCnEhYay9gkL71WnsR2cDqv3l+6Mg5ixf/AB5qt7A2ccRXaz8uro/SNfWw8163Qw4Y2AIAAAA5BZXiGpda+HHq/wCDS0dCf5kvodAb1G1mZ/Jnvd/QfFSVXQPh9fWi57wNYATf3k9Fzzkaqz2I8ZiiPAwS4+5C0MM1gc55ufcOq676JDRJ+vadu6KF9Im7jMb/AMreg39SvJeoxBYWF/kdUuytSo0OYIGviMA9Fv8A9KvGr2iOElWHC9oqVOgxznT4RYXOiWYrtM11xTcJ4wCuhWm0NaW+XPv9jF/E66baguPb7nmfb3ZjqFcw6c1Js7uIVQwdMCrTJGj2/wCoK8/adjO+7ohsWym8yGmfiVTsJTDXtBtBBg/FN0zrj/T6B7dPZfUnbxJL9z2rt1hvBTP9424S2R6wqD2epyMWNwyn/wDWPmvTO2TB92pQZGcEEmSZY4rz/s1Q/wDfW0a3y/FGqfkjm4lN29hR94cY/T/pCO2LsQvh7xDBoP1EfL/ZOamyGvqlz/ZtbjA+CLqncLAWA3Aclka3WbPy4df4Oh8N8PdjVli47fMM2Ngu+rMbuJk/taJPuCKwnaF9N9R2VrjUgTLmkNBkNaWkQNEDs3HOo1GVG6tOh0I0IKMx9CjUOei4Mm5pvMFp35XaOCza5tQzW/Mmbd0FKzFizFrC+Tz3/sOx2ipVqWWsWtBgFoNUuhpn2oM3v6ICttUVnOpsrdzSaWCmNDDZAJdrxMcSq84LRV3r7JYUv9lIeG1Qy4t/Lul9BvtPZ2Ifll5rAEtbe9xO/Ww4lJK9MtJa4QRYgrtuKe3RxA5EhCYirlEm5+KFNxm8pPI9RXOtYk1j5LH+DjEYjLzJ0H1uUQ8IJddx1PyHALmn+tx6KCrULr7virxj2Lymcsq/iTwbHqUu22c7HCdZup6rpeGzEDMfPT3fFDYpwgxpp14p2uO2SYha90HFiarg2spxTgk6l1neW6EDQYBMgzwiyPx4kRvkIes5lJhGeXn9JnyW1VJyXJyWrojTLEWCl5Do3A+aOwhaXeN2UQbgT5JVSqFzpRtCkXODREkxew9UczxnXe1zCQCAIIvN9JS190VWp5WkB2bWY0F9x3oEuVC7Jqb4CKoYlovN0qdUkwiMMwKskTEsGExWchokDeeXLmrHQyhoGkKqYN0OEKy0q4gSlJjEeCll4Wd6hXTJ6rUpvaA3BXerl9SRayglbaV7BOT0T7MsJPeVCN7Wg9BJ+IXoGVVn7N6AGCaYuXvP/b8la2wuP1st18mdFV5a4r5AWMdA+tSg24Qky4wOWp89w6JoGAmT5cgoa8aD+nVIr5DUJ44BI3DwtCFqvLjazRp/ePE8kS8h37fefLgo6rwrpcjMDjB5jqRINrCPRd4msS66ho1YOqlxBiF59S7j5hXtnDioaYOsujkLSeQ0VL7T0oxLhwa34Srl2l2jTp4Z3iHf1Pw2t/NkMFzo3CQBPJVTtC2cQGuBLu7pNMfqygm283iF0eihtpT9RPfm/D6JM9bbXNTZGCc5/eOIZLhxDXAg8xEeSQdn8P48c0CZpMP/AFhPcLSbR2XhqJMvbBdAi7szj5jNE74Sns1S7uvVcak98QDOjWB4dA9FsN+pyc0nZLb6v+SbH7CqUmGoWhoAAkxvtAHmkWVW3trtptRrKbHSAcx8hZVimyy5PWqELWoPJ2vh8rPgKVix9jgMWiFOQo6g99kinljykRSoajoU2IdGl9w5ngEvFbU+27Sxho5A6+iPCDfIWIQB6+4IDFnMM27dzG+FxiK9Z4gZWN35QTbqUBicRlF3kx0A6W16BOVVc9eSlkmkT1Kk66DcpsI9lQkSDuga9By5qq4jEF5NzB0ummyKDabRaSU3OhRjlvkTrsc54Rp7orvnifcocc8Nty96lxQy1GuO+fVV/b+Ld3tjFgmaa/iSXsJ6u9UQcn6nGPxFiJuUtbQlZmnVSsWvCOxYOTvud0tzJKbIRFCg55hok/V1A0orC0n6iQIN5iRvE71LAneJpFjctt2l/JCOdF+CIxNWcrdIF+pQNV8qqJZxTpImnhrodhA3KaniGTeQpeTywPtg4JhLu9GkZfEQi2ZnTFamwZiA12oANpnklFLHUf1uG7Sfkpm1sL+oHqHSqPlYaPRTjNyz17AWJbD3jg53xKjhO6mwXOc452iSTv3laHZ136x6FQW4E2Vdtang7LuIkVGec/wh6uwqjeBH90/yoZZNHqPZFuXD02jcwec3J9Sn5cqB9n+0YzUibt8QB4HUet/NXsPXG62LrtaZ00ZKyKlE2RwQdQ6xo3eeP18UTUdaBqbDz3+QkrnuNABZvx5pNMvF4AazCBusNNEoo7SFT2RA5/BO8VgnkO8/gkmCwlKnTbUDg4FojgLX98yj1pOLbNCiUNvPL7EoZFyeXmdy3jK8EN3gLllNzvGQMriC2dQYuVy/DkXPqplHEsS6h1hvkrG2dpd3iqVQtD+6IsTrv+Y9E8wbhWcK7mw5wtN8rZtHPmFS9qVc9QnfLvef9l6BgsPkpsb+lrR6BdVpI7YKPoc54vLDTXV/wPsSCaLb7hw4IDZ05zxgoqpU/CAnghNnPl7r6CPU/wBCiaqWyqT+RjaWLlbFL1IcRQJ8RuT/ALLnImVVohC1WLjWdpCzKwDlqjNOXAcB8UUaZ4Iao8hx5wPcVMUGjLPQgqjQCZMgRqBvdy/qELWpAAwBDfToBvTB7L9RCErMLTxkgHod8I8Zdg0GK8XWcaROUkfpFieE8B/CS4jZFV5pwM5MyBoBwG4dVcXuEaToBPNc1Kwot0gcBGvLgE1VqHDiKK2x39TzzH0nYfEQ+DlINiDY6ecblcKTKFUNLfacPyfMGwVY2nV7yq9xGpXNLFOYIaVtKeYJSWTGnp3v3xm17Fj2xsTJTDy4GCLfydF5tj8R3lRzuJt0Fh7lbcXtmrVp92+w63PQxIVbx+yi0iAYIm/8pmh1xeEsGRrq9RJbpvKQvC7DlI3Cy6AQbXOgCKoYRs3JcAPyjfwngm3JGRtZHhMO6pMaDUnQIupWNPw5s2UeHgJ1gLrxaU6RFokD6lDnBVCbtM8wVXcW24BK1cnTeuJKPOzHzZk9DHxUw2JWP/xP8rr29E7GK5XESUwxGFyGHtc081lLuhq8jyXt5GwFZh10QExotpOEGqB1RDcLT3Pp+oVd5Owdu2hi9QGtEkQYmNxO7yU1LG1SPxMpPEAfJYsXmUR01rz052XFXFNaPEZgTAvp0W1iqXSOOzWOFXEGq05ckCP7pkfz6L0KjiSdDZYsWF4zXFKMu5veFTclKL6E33gojD1QBLjZYsXNrqakop8AmI24J0tx/oqgMCWVHAH8J73VQNQ2QPDHWT5BYsT9EnDOO4/Vp4R5Raq21MO3DUGtzd5TBDy4a29onr8SqjtztUXAspeEb3bzyHBbWLThCNslbJcg5aeNUHhvu/3FXZnCh1cEjMGguve+gN+qur60LFi3IcI4rVNueG8msXi3d3bSEPsHFE1C3jDvT/dYsS2tSdMshNC8XIsNVlkK6jqsWLkWdRBmNuAoMXQBbzBB9FtYpTwFT5I6lKSOC5xFMFsnUcFixSnyGTeUJ61WXhugaZ6nclPafaRzZQbkacAtLFqaaKdi9gl7xDgRU2SbqUUd60sWhJ8iEUZRo53gabzyAuSidvXwzSLOkuEbmi3posWKM/mRXzJtivgS9iqDEu4/BEYfHuHA9QtrFsNI4tNh9DbJH5R8EfR7QNGrD1BCxYhuCL7mH4TtDSJu13oD806xG3MK2k6TBykiWmfUBYsQ3BZJ3MoG2dsNrukCABA4lJsnJYsTMVt4QCTyFUKU7kW2iB+UeixYrMqf/9k="/>
          <p:cNvSpPr>
            <a:spLocks noChangeAspect="1" noChangeArrowheads="1"/>
          </p:cNvSpPr>
          <p:nvPr/>
        </p:nvSpPr>
        <p:spPr bwMode="auto">
          <a:xfrm>
            <a:off x="0" y="-774700"/>
            <a:ext cx="2857500" cy="1600200"/>
          </a:xfrm>
          <a:prstGeom prst="rect">
            <a:avLst/>
          </a:prstGeom>
          <a:noFill/>
          <a:ln w="9525">
            <a:noFill/>
            <a:miter lim="800000"/>
            <a:headEnd/>
            <a:tailEnd/>
          </a:ln>
        </p:spPr>
        <p:txBody>
          <a:bodyPr/>
          <a:lstStyle/>
          <a:p>
            <a:endParaRPr lang="nb-NO"/>
          </a:p>
        </p:txBody>
      </p:sp>
      <p:pic>
        <p:nvPicPr>
          <p:cNvPr id="19462" name="Bilde 5" descr="studenter i praksis.bmp"/>
          <p:cNvPicPr>
            <a:picLocks noChangeAspect="1"/>
          </p:cNvPicPr>
          <p:nvPr/>
        </p:nvPicPr>
        <p:blipFill>
          <a:blip r:embed="rId4" cstate="print"/>
          <a:srcRect/>
          <a:stretch>
            <a:fillRect/>
          </a:stretch>
        </p:blipFill>
        <p:spPr bwMode="auto">
          <a:xfrm>
            <a:off x="5364163" y="2708275"/>
            <a:ext cx="2857500" cy="160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p:txBody>
          <a:bodyPr/>
          <a:lstStyle/>
          <a:p>
            <a:r>
              <a:rPr lang="nb-NO" smtClean="0"/>
              <a:t>Fagskoleutdanninger kjent?</a:t>
            </a:r>
          </a:p>
        </p:txBody>
      </p:sp>
      <p:sp>
        <p:nvSpPr>
          <p:cNvPr id="3075" name="Plassholder for innhold 2"/>
          <p:cNvSpPr>
            <a:spLocks noGrp="1"/>
          </p:cNvSpPr>
          <p:nvPr>
            <p:ph idx="1"/>
          </p:nvPr>
        </p:nvSpPr>
        <p:spPr/>
        <p:txBody>
          <a:bodyPr/>
          <a:lstStyle/>
          <a:p>
            <a:endParaRPr lang="nb-NO" smtClean="0"/>
          </a:p>
          <a:p>
            <a:r>
              <a:rPr lang="nb-NO" smtClean="0"/>
              <a:t>I Fagforbundet? </a:t>
            </a:r>
          </a:p>
          <a:p>
            <a:r>
              <a:rPr lang="nb-NO" smtClean="0"/>
              <a:t>I kommunene?</a:t>
            </a:r>
          </a:p>
          <a:p>
            <a:r>
              <a:rPr lang="nb-NO" smtClean="0"/>
              <a:t>I ”utdanningskretser”?</a:t>
            </a:r>
          </a:p>
          <a:p>
            <a:r>
              <a:rPr lang="nb-NO" smtClean="0"/>
              <a:t>Blant ”folk flest”?</a:t>
            </a:r>
          </a:p>
        </p:txBody>
      </p:sp>
      <p:sp>
        <p:nvSpPr>
          <p:cNvPr id="3076" name="Plassholder for lysbildenummer 3"/>
          <p:cNvSpPr>
            <a:spLocks noGrp="1"/>
          </p:cNvSpPr>
          <p:nvPr>
            <p:ph type="sldNum" sz="quarter" idx="11"/>
          </p:nvPr>
        </p:nvSpPr>
        <p:spPr>
          <a:noFill/>
        </p:spPr>
        <p:txBody>
          <a:bodyPr/>
          <a:lstStyle/>
          <a:p>
            <a:fld id="{EBE14852-B1E6-4974-9570-B35B16233EFE}" type="slidenum">
              <a:rPr lang="nb-NO" smtClean="0"/>
              <a:pPr/>
              <a:t>2</a:t>
            </a:fld>
            <a:endParaRPr lang="nb-NO"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r>
              <a:rPr lang="nb-NO" smtClean="0"/>
              <a:t>Fagskoletilbudene må bli mer kjent, brukt og anerkjent. </a:t>
            </a:r>
          </a:p>
        </p:txBody>
      </p:sp>
      <p:sp>
        <p:nvSpPr>
          <p:cNvPr id="4099" name="Plassholder for innhold 2"/>
          <p:cNvSpPr>
            <a:spLocks noGrp="1"/>
          </p:cNvSpPr>
          <p:nvPr>
            <p:ph idx="1"/>
          </p:nvPr>
        </p:nvSpPr>
        <p:spPr/>
        <p:txBody>
          <a:bodyPr/>
          <a:lstStyle/>
          <a:p>
            <a:pPr>
              <a:buFontTx/>
              <a:buNone/>
            </a:pPr>
            <a:r>
              <a:rPr lang="nb-NO" smtClean="0"/>
              <a:t>Noen eksempler på det motsatte:</a:t>
            </a:r>
          </a:p>
          <a:p>
            <a:r>
              <a:rPr lang="nb-NO" smtClean="0"/>
              <a:t>Fagforbundet har medlemmer og tillitsvalgte som av ulike årsaker blander Fagskole utdanningene med fagopplæringa.</a:t>
            </a:r>
          </a:p>
        </p:txBody>
      </p:sp>
      <p:sp>
        <p:nvSpPr>
          <p:cNvPr id="4100" name="Plassholder for lysbildenummer 3"/>
          <p:cNvSpPr>
            <a:spLocks noGrp="1"/>
          </p:cNvSpPr>
          <p:nvPr>
            <p:ph type="sldNum" sz="quarter" idx="11"/>
          </p:nvPr>
        </p:nvSpPr>
        <p:spPr>
          <a:noFill/>
        </p:spPr>
        <p:txBody>
          <a:bodyPr/>
          <a:lstStyle/>
          <a:p>
            <a:fld id="{61146BA8-D629-4C30-987B-2AB430C80694}" type="slidenum">
              <a:rPr lang="nb-NO" smtClean="0"/>
              <a:pPr/>
              <a:t>3</a:t>
            </a:fld>
            <a:endParaRPr lang="nb-NO"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p:txBody>
          <a:bodyPr/>
          <a:lstStyle/>
          <a:p>
            <a:r>
              <a:rPr lang="nb-NO" smtClean="0"/>
              <a:t>Fagskoletilbudene må bli mer kjent, brukt og anerkjent. </a:t>
            </a:r>
          </a:p>
        </p:txBody>
      </p:sp>
      <p:sp>
        <p:nvSpPr>
          <p:cNvPr id="5123" name="Plassholder for innhold 2"/>
          <p:cNvSpPr>
            <a:spLocks noGrp="1"/>
          </p:cNvSpPr>
          <p:nvPr>
            <p:ph idx="1"/>
          </p:nvPr>
        </p:nvSpPr>
        <p:spPr/>
        <p:txBody>
          <a:bodyPr/>
          <a:lstStyle/>
          <a:p>
            <a:pPr>
              <a:buFontTx/>
              <a:buNone/>
            </a:pPr>
            <a:r>
              <a:rPr lang="nb-NO" sz="2400" smtClean="0"/>
              <a:t>Fafo-rapport 2011:36</a:t>
            </a:r>
          </a:p>
          <a:p>
            <a:pPr>
              <a:buFontTx/>
              <a:buNone/>
            </a:pPr>
            <a:r>
              <a:rPr lang="nb-NO" sz="2400" smtClean="0"/>
              <a:t>Har vi lærefag som er relevante for kommunesektoren?</a:t>
            </a:r>
          </a:p>
          <a:p>
            <a:pPr>
              <a:buFontTx/>
              <a:buNone/>
            </a:pPr>
            <a:r>
              <a:rPr lang="nb-NO" sz="2400" smtClean="0"/>
              <a:t>Pleie- og omsorgssjefer og oppvekstsjefer ble spurt om sitt </a:t>
            </a:r>
          </a:p>
          <a:p>
            <a:pPr>
              <a:buFontTx/>
              <a:buNone/>
            </a:pPr>
            <a:r>
              <a:rPr lang="nb-NO" sz="2400" smtClean="0"/>
              <a:t>kjenneskap til fagskoletilbud. </a:t>
            </a:r>
          </a:p>
          <a:p>
            <a:pPr>
              <a:buFontTx/>
              <a:buNone/>
            </a:pPr>
            <a:endParaRPr lang="nb-NO" sz="2400" smtClean="0"/>
          </a:p>
          <a:p>
            <a:pPr>
              <a:buFontTx/>
              <a:buNone/>
            </a:pPr>
            <a:r>
              <a:rPr lang="nb-NO" sz="2400" smtClean="0"/>
              <a:t>Funn: 	Det er begrenset kjennskap til fagskoletilbud. 	Naturlig nok minst kjennskap blant oppvekstsjefer, 	siden tilbudene og læreplanene er få.</a:t>
            </a:r>
          </a:p>
        </p:txBody>
      </p:sp>
      <p:sp>
        <p:nvSpPr>
          <p:cNvPr id="5124" name="Plassholder for lysbildenummer 3"/>
          <p:cNvSpPr>
            <a:spLocks noGrp="1"/>
          </p:cNvSpPr>
          <p:nvPr>
            <p:ph type="sldNum" sz="quarter" idx="11"/>
          </p:nvPr>
        </p:nvSpPr>
        <p:spPr>
          <a:noFill/>
        </p:spPr>
        <p:txBody>
          <a:bodyPr/>
          <a:lstStyle/>
          <a:p>
            <a:fld id="{97F91A05-541C-472A-8265-0EC879F79F4D}" type="slidenum">
              <a:rPr lang="nb-NO" smtClean="0"/>
              <a:pPr/>
              <a:t>4</a:t>
            </a:fld>
            <a:endParaRPr lang="nb-NO"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p:txBody>
          <a:bodyPr/>
          <a:lstStyle/>
          <a:p>
            <a:r>
              <a:rPr lang="nb-NO" smtClean="0"/>
              <a:t>Fagskoletilbudene må bli mer kjent, brukt og anerkjent. </a:t>
            </a:r>
          </a:p>
        </p:txBody>
      </p:sp>
      <p:sp>
        <p:nvSpPr>
          <p:cNvPr id="6147" name="Plassholder for innhold 2"/>
          <p:cNvSpPr>
            <a:spLocks noGrp="1"/>
          </p:cNvSpPr>
          <p:nvPr>
            <p:ph idx="1"/>
          </p:nvPr>
        </p:nvSpPr>
        <p:spPr/>
        <p:txBody>
          <a:bodyPr/>
          <a:lstStyle/>
          <a:p>
            <a:pPr algn="ctr">
              <a:buFontTx/>
              <a:buNone/>
            </a:pPr>
            <a:r>
              <a:rPr lang="nb-NO" sz="2800" smtClean="0"/>
              <a:t>Fafo-rapport 2011:36 forts.:</a:t>
            </a:r>
          </a:p>
          <a:p>
            <a:pPr>
              <a:buFontTx/>
              <a:buNone/>
            </a:pPr>
            <a:r>
              <a:rPr lang="nb-NO" sz="2800" smtClean="0"/>
              <a:t>Likevel hevder 60% av pleie- og </a:t>
            </a:r>
          </a:p>
          <a:p>
            <a:pPr>
              <a:buFontTx/>
              <a:buNone/>
            </a:pPr>
            <a:r>
              <a:rPr lang="nb-NO" sz="2800" smtClean="0"/>
              <a:t>omsorgssjefene at fagskoletilbud i dag i </a:t>
            </a:r>
          </a:p>
          <a:p>
            <a:pPr>
              <a:buFontTx/>
              <a:buNone/>
            </a:pPr>
            <a:r>
              <a:rPr lang="nb-NO" sz="2800" smtClean="0"/>
              <a:t>meget stor eller ganske stor grad bidrar til å </a:t>
            </a:r>
          </a:p>
          <a:p>
            <a:pPr>
              <a:buFontTx/>
              <a:buNone/>
            </a:pPr>
            <a:r>
              <a:rPr lang="nb-NO" sz="2800" smtClean="0"/>
              <a:t>dekke egen kommunes behov for </a:t>
            </a:r>
          </a:p>
          <a:p>
            <a:pPr>
              <a:buFontTx/>
              <a:buNone/>
            </a:pPr>
            <a:r>
              <a:rPr lang="nb-NO" sz="2800" smtClean="0"/>
              <a:t>arbeidskraft  og kompetanse innenfor </a:t>
            </a:r>
          </a:p>
          <a:p>
            <a:pPr>
              <a:buFontTx/>
              <a:buNone/>
            </a:pPr>
            <a:r>
              <a:rPr lang="nb-NO" sz="2800" smtClean="0"/>
              <a:t>sektoren.</a:t>
            </a:r>
          </a:p>
          <a:p>
            <a:pPr>
              <a:buFontTx/>
              <a:buNone/>
            </a:pPr>
            <a:endParaRPr lang="nb-NO" smtClean="0"/>
          </a:p>
        </p:txBody>
      </p:sp>
      <p:sp>
        <p:nvSpPr>
          <p:cNvPr id="6148" name="Plassholder for lysbildenummer 3"/>
          <p:cNvSpPr>
            <a:spLocks noGrp="1"/>
          </p:cNvSpPr>
          <p:nvPr>
            <p:ph type="sldNum" sz="quarter" idx="11"/>
          </p:nvPr>
        </p:nvSpPr>
        <p:spPr>
          <a:noFill/>
        </p:spPr>
        <p:txBody>
          <a:bodyPr/>
          <a:lstStyle/>
          <a:p>
            <a:fld id="{10A299FA-27BD-4138-814E-9F72DA489E0E}" type="slidenum">
              <a:rPr lang="nb-NO" smtClean="0"/>
              <a:pPr/>
              <a:t>5</a:t>
            </a:fld>
            <a:endParaRPr lang="nb-NO"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smtClean="0"/>
              <a:t>Fagskoletilbudene må bli mer kjent, brukt og anerkjent. </a:t>
            </a:r>
          </a:p>
        </p:txBody>
      </p:sp>
      <p:sp>
        <p:nvSpPr>
          <p:cNvPr id="7171" name="Plassholder for innhold 2"/>
          <p:cNvSpPr>
            <a:spLocks noGrp="1"/>
          </p:cNvSpPr>
          <p:nvPr>
            <p:ph idx="1"/>
          </p:nvPr>
        </p:nvSpPr>
        <p:spPr/>
        <p:txBody>
          <a:bodyPr/>
          <a:lstStyle/>
          <a:p>
            <a:pPr>
              <a:buFontTx/>
              <a:buNone/>
            </a:pPr>
            <a:r>
              <a:rPr lang="nb-NO" sz="2800" smtClean="0"/>
              <a:t>Helsedirektoratets rapport (notat) om behov for</a:t>
            </a:r>
          </a:p>
          <a:p>
            <a:pPr>
              <a:buFontTx/>
              <a:buNone/>
            </a:pPr>
            <a:r>
              <a:rPr lang="nb-NO" sz="2800" smtClean="0"/>
              <a:t>”samfunnskompetanse” i kurs- og</a:t>
            </a:r>
          </a:p>
          <a:p>
            <a:pPr>
              <a:buFontTx/>
              <a:buNone/>
            </a:pPr>
            <a:r>
              <a:rPr lang="nb-NO" sz="2800" smtClean="0"/>
              <a:t>utdanningstilbud i forbindelse med </a:t>
            </a:r>
          </a:p>
          <a:p>
            <a:pPr>
              <a:buFontTx/>
              <a:buNone/>
            </a:pPr>
            <a:r>
              <a:rPr lang="nb-NO" sz="2800" smtClean="0"/>
              <a:t>Samhandlingsreformen (notatet handler om </a:t>
            </a:r>
          </a:p>
          <a:p>
            <a:pPr>
              <a:buFontTx/>
              <a:buNone/>
            </a:pPr>
            <a:r>
              <a:rPr lang="nb-NO" sz="2800" smtClean="0"/>
              <a:t>nødvendig basiskompetanse om folkehelse): </a:t>
            </a:r>
          </a:p>
          <a:p>
            <a:pPr>
              <a:buFontTx/>
              <a:buNone/>
            </a:pPr>
            <a:r>
              <a:rPr lang="nb-NO" sz="2800" smtClean="0"/>
              <a:t>- ingenting om fagskole </a:t>
            </a:r>
          </a:p>
          <a:p>
            <a:pPr>
              <a:buFontTx/>
              <a:buNone/>
            </a:pPr>
            <a:r>
              <a:rPr lang="nb-NO" sz="2800" smtClean="0"/>
              <a:t>- heller ikke om fagopplæring….</a:t>
            </a:r>
          </a:p>
        </p:txBody>
      </p:sp>
      <p:sp>
        <p:nvSpPr>
          <p:cNvPr id="7172" name="Plassholder for lysbildenummer 3"/>
          <p:cNvSpPr>
            <a:spLocks noGrp="1"/>
          </p:cNvSpPr>
          <p:nvPr>
            <p:ph type="sldNum" sz="quarter" idx="11"/>
          </p:nvPr>
        </p:nvSpPr>
        <p:spPr>
          <a:noFill/>
        </p:spPr>
        <p:txBody>
          <a:bodyPr/>
          <a:lstStyle/>
          <a:p>
            <a:fld id="{D1B6F538-6E74-4379-AA85-44240055B99E}" type="slidenum">
              <a:rPr lang="nb-NO" smtClean="0"/>
              <a:pPr/>
              <a:t>6</a:t>
            </a:fld>
            <a:endParaRPr lang="nb-NO"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p:txBody>
          <a:bodyPr/>
          <a:lstStyle/>
          <a:p>
            <a:r>
              <a:rPr lang="nb-NO" smtClean="0"/>
              <a:t>Fagskoletilbudene må bli mer kjent, brukt og anerkjent. </a:t>
            </a:r>
          </a:p>
        </p:txBody>
      </p:sp>
      <p:sp>
        <p:nvSpPr>
          <p:cNvPr id="8195" name="Plassholder for innhold 2"/>
          <p:cNvSpPr>
            <a:spLocks noGrp="1"/>
          </p:cNvSpPr>
          <p:nvPr>
            <p:ph idx="1"/>
          </p:nvPr>
        </p:nvSpPr>
        <p:spPr/>
        <p:txBody>
          <a:bodyPr/>
          <a:lstStyle/>
          <a:p>
            <a:pPr>
              <a:buFontTx/>
              <a:buNone/>
            </a:pPr>
            <a:endParaRPr lang="nb-NO" smtClean="0"/>
          </a:p>
          <a:p>
            <a:pPr>
              <a:buFontTx/>
              <a:buNone/>
            </a:pPr>
            <a:r>
              <a:rPr lang="nb-NO" smtClean="0"/>
              <a:t>Fagforbundet forvalter en god </a:t>
            </a:r>
          </a:p>
          <a:p>
            <a:pPr>
              <a:buFontTx/>
              <a:buNone/>
            </a:pPr>
            <a:r>
              <a:rPr lang="nb-NO" smtClean="0"/>
              <a:t>stipendordning for medlemmene.</a:t>
            </a:r>
          </a:p>
          <a:p>
            <a:pPr>
              <a:buFontTx/>
              <a:buNone/>
            </a:pPr>
            <a:r>
              <a:rPr lang="nb-NO" smtClean="0"/>
              <a:t>En uformell opptelling viser at få søker</a:t>
            </a:r>
          </a:p>
          <a:p>
            <a:pPr>
              <a:buFontTx/>
              <a:buNone/>
            </a:pPr>
            <a:r>
              <a:rPr lang="nb-NO" smtClean="0"/>
              <a:t>stipend til fagskoleutdanning.</a:t>
            </a:r>
          </a:p>
          <a:p>
            <a:pPr>
              <a:buFontTx/>
              <a:buNone/>
            </a:pPr>
            <a:r>
              <a:rPr lang="nb-NO" smtClean="0"/>
              <a:t>Det kan også forhandles med arbeidsgiver </a:t>
            </a:r>
          </a:p>
          <a:p>
            <a:pPr>
              <a:buFontTx/>
              <a:buNone/>
            </a:pPr>
            <a:r>
              <a:rPr lang="nb-NO" smtClean="0"/>
              <a:t>Vedrørende ulike ordninger</a:t>
            </a:r>
          </a:p>
          <a:p>
            <a:pPr>
              <a:buFontTx/>
              <a:buNone/>
            </a:pPr>
            <a:endParaRPr lang="nb-NO" smtClean="0"/>
          </a:p>
        </p:txBody>
      </p:sp>
      <p:sp>
        <p:nvSpPr>
          <p:cNvPr id="8196" name="Plassholder for lysbildenummer 3"/>
          <p:cNvSpPr>
            <a:spLocks noGrp="1"/>
          </p:cNvSpPr>
          <p:nvPr>
            <p:ph type="sldNum" sz="quarter" idx="11"/>
          </p:nvPr>
        </p:nvSpPr>
        <p:spPr>
          <a:noFill/>
        </p:spPr>
        <p:txBody>
          <a:bodyPr/>
          <a:lstStyle/>
          <a:p>
            <a:fld id="{060203A5-257F-4784-A942-1E91B4C34296}" type="slidenum">
              <a:rPr lang="nb-NO" smtClean="0"/>
              <a:pPr/>
              <a:t>7</a:t>
            </a:fld>
            <a:endParaRPr lang="nb-NO"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r>
              <a:rPr lang="nb-NO" smtClean="0"/>
              <a:t>Fagforbundet ønsker/arbeider for:</a:t>
            </a:r>
          </a:p>
        </p:txBody>
      </p:sp>
      <p:sp>
        <p:nvSpPr>
          <p:cNvPr id="9219" name="Plassholder for innhold 2"/>
          <p:cNvSpPr>
            <a:spLocks noGrp="1"/>
          </p:cNvSpPr>
          <p:nvPr>
            <p:ph idx="1"/>
          </p:nvPr>
        </p:nvSpPr>
        <p:spPr/>
        <p:txBody>
          <a:bodyPr/>
          <a:lstStyle/>
          <a:p>
            <a:r>
              <a:rPr lang="nb-NO" sz="2400" smtClean="0"/>
              <a:t>Flere yrkesrelevante fagskoletilbud for medlemmene.</a:t>
            </a:r>
          </a:p>
          <a:p>
            <a:r>
              <a:rPr lang="nb-NO" sz="2400" smtClean="0"/>
              <a:t>Forutsigbar og god finansiering av fagskoletilbudene.</a:t>
            </a:r>
          </a:p>
          <a:p>
            <a:r>
              <a:rPr lang="nb-NO" sz="2400" smtClean="0"/>
              <a:t>Avklaring av fagskolepoeng. </a:t>
            </a:r>
          </a:p>
          <a:p>
            <a:r>
              <a:rPr lang="nb-NO" sz="2400" smtClean="0"/>
              <a:t>Åpne utdanningsveier.</a:t>
            </a:r>
          </a:p>
          <a:p>
            <a:r>
              <a:rPr lang="nb-NO" sz="2400" smtClean="0"/>
              <a:t>Å bidra i planlegging og utforming av tilbud .</a:t>
            </a:r>
          </a:p>
          <a:p>
            <a:r>
              <a:rPr lang="nb-NO" sz="2400" smtClean="0"/>
              <a:t>Å fremme kjennskap til fagskoletilbudene.</a:t>
            </a:r>
          </a:p>
          <a:p>
            <a:r>
              <a:rPr lang="nb-NO" sz="2400" smtClean="0"/>
              <a:t>Holde politikerne i ånde om fagskolene/minne om.</a:t>
            </a:r>
          </a:p>
          <a:p>
            <a:r>
              <a:rPr lang="nb-NO" sz="2400" smtClean="0"/>
              <a:t>Sikre NOKUT ressurser til å gjøre jobben sin.</a:t>
            </a:r>
          </a:p>
          <a:p>
            <a:r>
              <a:rPr lang="nb-NO" sz="2400" smtClean="0"/>
              <a:t>Fagbrev for opptak.</a:t>
            </a:r>
          </a:p>
          <a:p>
            <a:r>
              <a:rPr lang="nb-NO" sz="2400" smtClean="0"/>
              <a:t>Gode videreutdanningsmuligheter på fagskole.</a:t>
            </a:r>
          </a:p>
          <a:p>
            <a:endParaRPr lang="nb-NO" smtClean="0"/>
          </a:p>
          <a:p>
            <a:endParaRPr lang="nb-NO" smtClean="0"/>
          </a:p>
        </p:txBody>
      </p:sp>
      <p:sp>
        <p:nvSpPr>
          <p:cNvPr id="9220" name="Plassholder for lysbildenummer 3"/>
          <p:cNvSpPr>
            <a:spLocks noGrp="1"/>
          </p:cNvSpPr>
          <p:nvPr>
            <p:ph type="sldNum" sz="quarter" idx="11"/>
          </p:nvPr>
        </p:nvSpPr>
        <p:spPr>
          <a:noFill/>
        </p:spPr>
        <p:txBody>
          <a:bodyPr/>
          <a:lstStyle/>
          <a:p>
            <a:fld id="{F793F5AF-E48D-4DD0-9F07-C5719AADA4BB}" type="slidenum">
              <a:rPr lang="nb-NO" smtClean="0"/>
              <a:pPr/>
              <a:t>8</a:t>
            </a:fld>
            <a:endParaRPr lang="nb-NO"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nummer 3"/>
          <p:cNvSpPr>
            <a:spLocks noGrp="1"/>
          </p:cNvSpPr>
          <p:nvPr>
            <p:ph type="sldNum" sz="quarter" idx="11"/>
          </p:nvPr>
        </p:nvSpPr>
        <p:spPr>
          <a:noFill/>
        </p:spPr>
        <p:txBody>
          <a:bodyPr/>
          <a:lstStyle/>
          <a:p>
            <a:fld id="{3163243B-DABC-46F5-A145-2DA47C263FEA}" type="slidenum">
              <a:rPr lang="nb-NO" smtClean="0"/>
              <a:pPr/>
              <a:t>9</a:t>
            </a:fld>
            <a:endParaRPr lang="nb-NO" smtClean="0"/>
          </a:p>
        </p:txBody>
      </p:sp>
      <p:pic>
        <p:nvPicPr>
          <p:cNvPr id="10243" name="Bilde 5" descr="Utdanningslinja.jpg"/>
          <p:cNvPicPr>
            <a:picLocks noChangeAspect="1"/>
          </p:cNvPicPr>
          <p:nvPr/>
        </p:nvPicPr>
        <p:blipFill>
          <a:blip r:embed="rId3" cstate="print"/>
          <a:srcRect/>
          <a:stretch>
            <a:fillRect/>
          </a:stretch>
        </p:blipFill>
        <p:spPr bwMode="auto">
          <a:xfrm>
            <a:off x="2268538" y="765175"/>
            <a:ext cx="4032250" cy="5073650"/>
          </a:xfrm>
          <a:prstGeom prst="rect">
            <a:avLst/>
          </a:prstGeom>
          <a:noFill/>
          <a:ln w="9525">
            <a:noFill/>
            <a:miter lim="800000"/>
            <a:headEnd/>
            <a:tailEnd/>
          </a:ln>
        </p:spPr>
      </p:pic>
      <p:pic>
        <p:nvPicPr>
          <p:cNvPr id="10244" name="Bilde 4" descr="Karlsen-utvalget.jpg"/>
          <p:cNvPicPr>
            <a:picLocks noChangeAspect="1"/>
          </p:cNvPicPr>
          <p:nvPr/>
        </p:nvPicPr>
        <p:blipFill>
          <a:blip r:embed="rId4" cstate="print"/>
          <a:srcRect/>
          <a:stretch>
            <a:fillRect/>
          </a:stretch>
        </p:blipFill>
        <p:spPr bwMode="auto">
          <a:xfrm>
            <a:off x="5580063" y="476250"/>
            <a:ext cx="2935287" cy="3889375"/>
          </a:xfrm>
          <a:prstGeom prst="rect">
            <a:avLst/>
          </a:prstGeom>
          <a:noFill/>
          <a:ln w="9525">
            <a:noFill/>
            <a:miter lim="800000"/>
            <a:headEnd/>
            <a:tailEnd/>
          </a:ln>
        </p:spPr>
      </p:pic>
      <p:pic>
        <p:nvPicPr>
          <p:cNvPr id="10245" name="Picture 6" descr="https://encrypted-tbn1.gstatic.com/images?q=tbn:ANd9GcQe3bd7lLaLjA4cI_4rSPbuUJUqiEOIR32R-eM-WkquuG_szIJa"/>
          <p:cNvPicPr>
            <a:picLocks noChangeAspect="1" noChangeArrowheads="1"/>
          </p:cNvPicPr>
          <p:nvPr/>
        </p:nvPicPr>
        <p:blipFill>
          <a:blip r:embed="rId5" cstate="print"/>
          <a:srcRect/>
          <a:stretch>
            <a:fillRect/>
          </a:stretch>
        </p:blipFill>
        <p:spPr bwMode="auto">
          <a:xfrm>
            <a:off x="979488" y="2492375"/>
            <a:ext cx="3590925" cy="36734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opy of Presentasjon_SHS_PC">
  <a:themeElements>
    <a:clrScheme name="Copy of Presentasjon_SHS_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py of Presentasjon_SHS_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py of Presentasjon_SHS_P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y of Presentasjon_SHS_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y of Presentasjon_SHS_P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y of Presentasjon_SHS_P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y of Presentasjon_SHS_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y of Presentasjon_SHS_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y of Presentasjon_SHS_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25B91353701942810620D4A1329ACE" ma:contentTypeVersion="11" ma:contentTypeDescription="Opprett et nytt dokument." ma:contentTypeScope="" ma:versionID="26495aeddb34ea75d0752007d5f0b9af">
  <xsd:schema xmlns:xsd="http://www.w3.org/2001/XMLSchema" xmlns:xs="http://www.w3.org/2001/XMLSchema" xmlns:p="http://schemas.microsoft.com/office/2006/metadata/properties" xmlns:ns1="http://schemas.microsoft.com/sharepoint/v3" xmlns:ns2="9e35d77f-6acd-43cf-ac56-9ea97d22c143" targetNamespace="http://schemas.microsoft.com/office/2006/metadata/properties" ma:root="true" ma:fieldsID="a3cd0afcff1eed2bd8852e3864928932" ns1:_="" ns2:_="">
    <xsd:import namespace="http://schemas.microsoft.com/sharepoint/v3"/>
    <xsd:import namespace="9e35d77f-6acd-43cf-ac56-9ea97d22c14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DocuL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Avsender av e-post" ma:hidden="true" ma:internalName="EmailSender">
      <xsd:simpleType>
        <xsd:restriction base="dms:Note">
          <xsd:maxLength value="255"/>
        </xsd:restriction>
      </xsd:simpleType>
    </xsd:element>
    <xsd:element name="EmailTo" ma:index="12" nillable="true" ma:displayName="E-post til" ma:hidden="true" ma:internalName="EmailTo">
      <xsd:simpleType>
        <xsd:restriction base="dms:Note">
          <xsd:maxLength value="255"/>
        </xsd:restriction>
      </xsd:simpleType>
    </xsd:element>
    <xsd:element name="EmailCc" ma:index="13" nillable="true" ma:displayName="Kopi av e-post til" ma:hidden="true" ma:internalName="EmailCc">
      <xsd:simpleType>
        <xsd:restriction base="dms:Note">
          <xsd:maxLength value="255"/>
        </xsd:restriction>
      </xsd:simpleType>
    </xsd:element>
    <xsd:element name="EmailFrom" ma:index="14" nillable="true" ma:displayName="E-post fra" ma:hidden="true" ma:internalName="EmailFrom">
      <xsd:simpleType>
        <xsd:restriction base="dms:Text"/>
      </xsd:simpleType>
    </xsd:element>
    <xsd:element name="EmailSubject" ma:index="15" nillable="true" ma:displayName="Emne i e-pos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5d77f-6acd-43cf-ac56-9ea97d22c143" elementFormDefault="qualified">
    <xsd:import namespace="http://schemas.microsoft.com/office/2006/documentManagement/types"/>
    <xsd:import namespace="http://schemas.microsoft.com/office/infopath/2007/PartnerControls"/>
    <xsd:element name="DocuLive" ma:index="16" nillable="true" ma:displayName="WebSak" ma:internalName="DocuLiv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8" ma:displayName="Kommentarer"/>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EmailTo xmlns="http://schemas.microsoft.com/sharepoint/v3" xsi:nil="true"/>
    <DocuLive xmlns="9e35d77f-6acd-43cf-ac56-9ea97d22c14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E694729E-BFB0-4414-8486-E5174721C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35d77f-6acd-43cf-ac56-9ea97d22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6CC3CE-531B-46BF-9ADA-247F9B822486}">
  <ds:schemaRefs>
    <ds:schemaRef ds:uri="http://schemas.microsoft.com/office/2006/metadata/longProperties"/>
  </ds:schemaRefs>
</ds:datastoreItem>
</file>

<file path=customXml/itemProps3.xml><?xml version="1.0" encoding="utf-8"?>
<ds:datastoreItem xmlns:ds="http://schemas.openxmlformats.org/officeDocument/2006/customXml" ds:itemID="{3EAA93F8-A63F-4ECF-946B-5172F3F8FC5F}">
  <ds:schemaRefs>
    <ds:schemaRef ds:uri="http://schemas.microsoft.com/sharepoint/v3/contenttype/forms"/>
  </ds:schemaRefs>
</ds:datastoreItem>
</file>

<file path=customXml/itemProps4.xml><?xml version="1.0" encoding="utf-8"?>
<ds:datastoreItem xmlns:ds="http://schemas.openxmlformats.org/officeDocument/2006/customXml" ds:itemID="{1B83FA37-F808-4D73-B25A-50C32D6F326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2585</TotalTime>
  <Words>822</Words>
  <Application>Microsoft Office PowerPoint</Application>
  <PresentationFormat>Skjermfremvisning (4:3)</PresentationFormat>
  <Paragraphs>122</Paragraphs>
  <Slides>18</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18</vt:i4>
      </vt:variant>
    </vt:vector>
  </HeadingPairs>
  <TitlesOfParts>
    <vt:vector size="21" baseType="lpstr">
      <vt:lpstr>Times New Roman</vt:lpstr>
      <vt:lpstr>Arial</vt:lpstr>
      <vt:lpstr>Copy of Presentasjon_SHS_PC</vt:lpstr>
      <vt:lpstr> Fagskoleutdanning for å sikre relevant arbeidskraft i virksomheten.  </vt:lpstr>
      <vt:lpstr>Fagskoleutdanninger kjent?</vt:lpstr>
      <vt:lpstr>Fagskoletilbudene må bli mer kjent, brukt og anerkjent. </vt:lpstr>
      <vt:lpstr>Fagskoletilbudene må bli mer kjent, brukt og anerkjent. </vt:lpstr>
      <vt:lpstr>Fagskoletilbudene må bli mer kjent, brukt og anerkjent. </vt:lpstr>
      <vt:lpstr>Fagskoletilbudene må bli mer kjent, brukt og anerkjent. </vt:lpstr>
      <vt:lpstr>Fagskoletilbudene må bli mer kjent, brukt og anerkjent. </vt:lpstr>
      <vt:lpstr>Fagforbundet ønsker/arbeider for:</vt:lpstr>
      <vt:lpstr>Lysbilde 9</vt:lpstr>
      <vt:lpstr>Karlsen og Utdanningslinja:  På rett vei?</vt:lpstr>
      <vt:lpstr>Lysbilde 11</vt:lpstr>
      <vt:lpstr>Utdanning for velferd</vt:lpstr>
      <vt:lpstr>Utdanning for velferd</vt:lpstr>
      <vt:lpstr>Utdanning for velferd</vt:lpstr>
      <vt:lpstr>Forskning</vt:lpstr>
      <vt:lpstr>Fagforbundet krever  </vt:lpstr>
      <vt:lpstr>Fagskolen trenger mer enn et komplett sett av statsbudsjettet</vt:lpstr>
      <vt:lpstr>Lysbilde 18</vt:lpstr>
    </vt:vector>
  </TitlesOfParts>
  <Company>Fagforbundet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Berit Paulsen</dc:creator>
  <cp:lastModifiedBy>Øystein Holmedal-Hagen</cp:lastModifiedBy>
  <cp:revision>232</cp:revision>
  <dcterms:created xsi:type="dcterms:W3CDTF">2009-10-01T11:42:13Z</dcterms:created>
  <dcterms:modified xsi:type="dcterms:W3CDTF">2013-12-05T16:36:36Z</dcterms:modified>
</cp:coreProperties>
</file>