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55" r:id="rId4"/>
    <p:sldMasterId id="2147484234" r:id="rId5"/>
    <p:sldMasterId id="2147484258" r:id="rId6"/>
    <p:sldMasterId id="2147484306" r:id="rId7"/>
    <p:sldMasterId id="2147484320" r:id="rId8"/>
  </p:sldMasterIdLst>
  <p:notesMasterIdLst>
    <p:notesMasterId r:id="rId23"/>
  </p:notesMasterIdLst>
  <p:sldIdLst>
    <p:sldId id="258" r:id="rId9"/>
    <p:sldId id="274" r:id="rId10"/>
    <p:sldId id="307" r:id="rId11"/>
    <p:sldId id="308" r:id="rId12"/>
    <p:sldId id="309" r:id="rId13"/>
    <p:sldId id="310" r:id="rId14"/>
    <p:sldId id="318" r:id="rId15"/>
    <p:sldId id="319" r:id="rId16"/>
    <p:sldId id="266" r:id="rId17"/>
    <p:sldId id="284" r:id="rId18"/>
    <p:sldId id="304" r:id="rId19"/>
    <p:sldId id="305" r:id="rId20"/>
    <p:sldId id="294" r:id="rId21"/>
    <p:sldId id="302" r:id="rId22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lnSpc>
        <a:spcPct val="85000"/>
      </a:lnSpc>
      <a:spcBef>
        <a:spcPct val="20000"/>
      </a:spcBef>
      <a:spcAft>
        <a:spcPct val="0"/>
      </a:spcAft>
      <a:buClr>
        <a:srgbClr val="FF9900"/>
      </a:buClr>
      <a:buFont typeface="Wingdings" pitchFamily="2" charset="2"/>
      <a:buChar char="§"/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20000"/>
      </a:spcBef>
      <a:spcAft>
        <a:spcPct val="0"/>
      </a:spcAft>
      <a:buClr>
        <a:srgbClr val="FF9900"/>
      </a:buClr>
      <a:buFont typeface="Wingdings" pitchFamily="2" charset="2"/>
      <a:buChar char="§"/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20000"/>
      </a:spcBef>
      <a:spcAft>
        <a:spcPct val="0"/>
      </a:spcAft>
      <a:buClr>
        <a:srgbClr val="FF9900"/>
      </a:buClr>
      <a:buFont typeface="Wingdings" pitchFamily="2" charset="2"/>
      <a:buChar char="§"/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20000"/>
      </a:spcBef>
      <a:spcAft>
        <a:spcPct val="0"/>
      </a:spcAft>
      <a:buClr>
        <a:srgbClr val="FF9900"/>
      </a:buClr>
      <a:buFont typeface="Wingdings" pitchFamily="2" charset="2"/>
      <a:buChar char="§"/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20000"/>
      </a:spcBef>
      <a:spcAft>
        <a:spcPct val="0"/>
      </a:spcAft>
      <a:buClr>
        <a:srgbClr val="FF9900"/>
      </a:buClr>
      <a:buFont typeface="Wingdings" pitchFamily="2" charset="2"/>
      <a:buChar char="§"/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B"/>
    <a:srgbClr val="000000"/>
    <a:srgbClr val="2A9CFF"/>
    <a:srgbClr val="00B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15B4D09-BFDD-4CA8-98F4-D9ED464316D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060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0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_logo_Bokm_rgb-far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974725"/>
            <a:ext cx="199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2147483647 w 5763"/>
              <a:gd name="T1" fmla="*/ 2147483647 h 456"/>
              <a:gd name="T2" fmla="*/ 2147483647 w 5763"/>
              <a:gd name="T3" fmla="*/ 2147483647 h 456"/>
              <a:gd name="T4" fmla="*/ 2147483647 w 5763"/>
              <a:gd name="T5" fmla="*/ 2147483647 h 456"/>
              <a:gd name="T6" fmla="*/ 0 w 5763"/>
              <a:gd name="T7" fmla="*/ 2147483647 h 456"/>
              <a:gd name="T8" fmla="*/ 0 w 5763"/>
              <a:gd name="T9" fmla="*/ 0 h 456"/>
              <a:gd name="T10" fmla="*/ 2147483647 w 5763"/>
              <a:gd name="T11" fmla="*/ 0 h 456"/>
              <a:gd name="T12" fmla="*/ 2147483647 w 5763"/>
              <a:gd name="T13" fmla="*/ 2147483647 h 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4149725"/>
            <a:ext cx="1258888" cy="180975"/>
            <a:chOff x="0" y="2614"/>
            <a:chExt cx="793" cy="114"/>
          </a:xfrm>
        </p:grpSpPr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 flipH="1">
              <a:off x="679" y="2614"/>
              <a:ext cx="114" cy="114"/>
            </a:xfrm>
            <a:prstGeom prst="rect">
              <a:avLst/>
            </a:prstGeom>
            <a:solidFill>
              <a:schemeClr val="hlink">
                <a:alpha val="8980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 flipH="1">
              <a:off x="566" y="2614"/>
              <a:ext cx="114" cy="114"/>
            </a:xfrm>
            <a:prstGeom prst="rect">
              <a:avLst/>
            </a:prstGeom>
            <a:solidFill>
              <a:schemeClr val="hlink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 flipH="1">
              <a:off x="453" y="2614"/>
              <a:ext cx="114" cy="114"/>
            </a:xfrm>
            <a:prstGeom prst="rect">
              <a:avLst/>
            </a:prstGeom>
            <a:solidFill>
              <a:schemeClr val="hlink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2" name="Rectangle 12"/>
            <p:cNvSpPr>
              <a:spLocks noChangeArrowheads="1"/>
            </p:cNvSpPr>
            <p:nvPr userDrawn="1"/>
          </p:nvSpPr>
          <p:spPr bwMode="auto">
            <a:xfrm flipH="1">
              <a:off x="339" y="2614"/>
              <a:ext cx="115" cy="114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 flipH="1">
              <a:off x="226" y="2614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 flipH="1">
              <a:off x="113" y="2614"/>
              <a:ext cx="114" cy="114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 flipH="1">
              <a:off x="0" y="2614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92275" y="1484313"/>
            <a:ext cx="7127875" cy="1858962"/>
          </a:xfrm>
        </p:spPr>
        <p:txBody>
          <a:bodyPr bIns="36000" anchor="b"/>
          <a:lstStyle>
            <a:lvl1pPr algn="r">
              <a:lnSpc>
                <a:spcPct val="105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 i malen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330950" y="6605588"/>
            <a:ext cx="2813050" cy="252412"/>
          </a:xfrm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  <a:latin typeface="TheMixOffice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085452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57CB3-CD5E-48F7-AE95-30157D1A57C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816362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728663"/>
            <a:ext cx="2087562" cy="58451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728663"/>
            <a:ext cx="6111875" cy="58451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8EC69-FA67-4DCD-BA39-263B1FAECD7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076738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DAE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_logo_Bm_hv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7900"/>
            <a:ext cx="199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2147483647 w 5763"/>
              <a:gd name="T1" fmla="*/ 2147483647 h 456"/>
              <a:gd name="T2" fmla="*/ 2147483647 w 5763"/>
              <a:gd name="T3" fmla="*/ 2147483647 h 456"/>
              <a:gd name="T4" fmla="*/ 2147483647 w 5763"/>
              <a:gd name="T5" fmla="*/ 2147483647 h 456"/>
              <a:gd name="T6" fmla="*/ 0 w 5763"/>
              <a:gd name="T7" fmla="*/ 2147483647 h 456"/>
              <a:gd name="T8" fmla="*/ 0 w 5763"/>
              <a:gd name="T9" fmla="*/ 0 h 456"/>
              <a:gd name="T10" fmla="*/ 2147483647 w 5763"/>
              <a:gd name="T11" fmla="*/ 0 h 456"/>
              <a:gd name="T12" fmla="*/ 2147483647 w 5763"/>
              <a:gd name="T13" fmla="*/ 2147483647 h 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4149725"/>
            <a:ext cx="1258888" cy="180975"/>
            <a:chOff x="0" y="2614"/>
            <a:chExt cx="793" cy="114"/>
          </a:xfrm>
        </p:grpSpPr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 flipH="1">
              <a:off x="679" y="2614"/>
              <a:ext cx="114" cy="114"/>
            </a:xfrm>
            <a:prstGeom prst="rect">
              <a:avLst/>
            </a:prstGeom>
            <a:solidFill>
              <a:schemeClr val="hlink">
                <a:alpha val="8980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 flipH="1">
              <a:off x="566" y="2614"/>
              <a:ext cx="114" cy="114"/>
            </a:xfrm>
            <a:prstGeom prst="rect">
              <a:avLst/>
            </a:prstGeom>
            <a:solidFill>
              <a:schemeClr val="hlink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 flipH="1">
              <a:off x="453" y="2614"/>
              <a:ext cx="114" cy="114"/>
            </a:xfrm>
            <a:prstGeom prst="rect">
              <a:avLst/>
            </a:prstGeom>
            <a:solidFill>
              <a:schemeClr val="hlink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2" name="Rectangle 12"/>
            <p:cNvSpPr>
              <a:spLocks noChangeArrowheads="1"/>
            </p:cNvSpPr>
            <p:nvPr userDrawn="1"/>
          </p:nvSpPr>
          <p:spPr bwMode="auto">
            <a:xfrm flipH="1">
              <a:off x="339" y="2614"/>
              <a:ext cx="115" cy="114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 flipH="1">
              <a:off x="226" y="2614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 flipH="1">
              <a:off x="113" y="2614"/>
              <a:ext cx="114" cy="114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 flipH="1">
              <a:off x="0" y="2614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92275" y="1484313"/>
            <a:ext cx="7127875" cy="1858962"/>
          </a:xfrm>
        </p:spPr>
        <p:txBody>
          <a:bodyPr bIns="36000" anchor="b"/>
          <a:lstStyle>
            <a:lvl1pPr algn="r">
              <a:lnSpc>
                <a:spcPct val="105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 i malen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330950" y="6605588"/>
            <a:ext cx="2813050" cy="252412"/>
          </a:xfrm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  <a:latin typeface="TheMixOffice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624817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106C2-772E-42D9-BCE9-07B0BB6A4E0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612593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2C349-DA42-4EA4-BA28-92336921C69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9181903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30A4-9954-4EC8-B2CA-475C501FAE1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086212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682B2-28F7-4558-9B9D-68A2910ABE7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B319C-B1F7-444C-8F9E-E647BAA6AAD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790651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57FD-A3CA-49D0-96B6-7DD1F66216B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8249068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3676F-CFD1-496F-84AE-D4D93EA05CE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730974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E0A45-AB80-42C8-9276-41FCC6BA1C2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147693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CB281-49F2-42B4-ACAF-CCC64860056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128710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C5D10-BCC5-4E03-8902-6D68EE3797C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67509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728663"/>
            <a:ext cx="2087562" cy="58451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728663"/>
            <a:ext cx="6111875" cy="58451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0E70-08E9-4F8A-A43D-E09BC092E0E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548210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0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_logo_Bm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2147483647 w 5763"/>
              <a:gd name="T1" fmla="*/ 2147483647 h 456"/>
              <a:gd name="T2" fmla="*/ 2147483647 w 5763"/>
              <a:gd name="T3" fmla="*/ 2147483647 h 456"/>
              <a:gd name="T4" fmla="*/ 2147483647 w 5763"/>
              <a:gd name="T5" fmla="*/ 2147483647 h 456"/>
              <a:gd name="T6" fmla="*/ 0 w 5763"/>
              <a:gd name="T7" fmla="*/ 2147483647 h 456"/>
              <a:gd name="T8" fmla="*/ 0 w 5763"/>
              <a:gd name="T9" fmla="*/ 0 h 456"/>
              <a:gd name="T10" fmla="*/ 2147483647 w 5763"/>
              <a:gd name="T11" fmla="*/ 0 h 456"/>
              <a:gd name="T12" fmla="*/ 2147483647 w 5763"/>
              <a:gd name="T13" fmla="*/ 2147483647 h 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4149725"/>
            <a:ext cx="1258888" cy="180975"/>
            <a:chOff x="0" y="2614"/>
            <a:chExt cx="793" cy="114"/>
          </a:xfrm>
        </p:grpSpPr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 flipH="1">
              <a:off x="679" y="2614"/>
              <a:ext cx="114" cy="114"/>
            </a:xfrm>
            <a:prstGeom prst="rect">
              <a:avLst/>
            </a:prstGeom>
            <a:solidFill>
              <a:schemeClr val="hlink">
                <a:alpha val="8980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 flipH="1">
              <a:off x="566" y="2614"/>
              <a:ext cx="114" cy="114"/>
            </a:xfrm>
            <a:prstGeom prst="rect">
              <a:avLst/>
            </a:prstGeom>
            <a:solidFill>
              <a:schemeClr val="hlink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 flipH="1">
              <a:off x="453" y="2614"/>
              <a:ext cx="114" cy="114"/>
            </a:xfrm>
            <a:prstGeom prst="rect">
              <a:avLst/>
            </a:prstGeom>
            <a:solidFill>
              <a:schemeClr val="hlink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2" name="Rectangle 12"/>
            <p:cNvSpPr>
              <a:spLocks noChangeArrowheads="1"/>
            </p:cNvSpPr>
            <p:nvPr userDrawn="1"/>
          </p:nvSpPr>
          <p:spPr bwMode="auto">
            <a:xfrm flipH="1">
              <a:off x="339" y="2614"/>
              <a:ext cx="115" cy="114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 flipH="1">
              <a:off x="226" y="2614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 flipH="1">
              <a:off x="113" y="2614"/>
              <a:ext cx="114" cy="114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 flipH="1">
              <a:off x="0" y="2614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245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92275" y="1484313"/>
            <a:ext cx="7127875" cy="1858962"/>
          </a:xfrm>
        </p:spPr>
        <p:txBody>
          <a:bodyPr bIns="36000" anchor="b"/>
          <a:lstStyle>
            <a:lvl1pPr algn="r">
              <a:lnSpc>
                <a:spcPct val="105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 i malen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330950" y="6605588"/>
            <a:ext cx="2813050" cy="252412"/>
          </a:xfrm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  <a:latin typeface="TheMixOffice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184810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0636-CA64-40A1-9E16-DB5BA95BC45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5341342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CCB56-A04C-48F1-BE50-9E95796210A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5500872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FF374-4881-48C1-A4D5-AEB2A737F5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740407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90288-E16C-4072-837C-CAF78475041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7002405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23D52-0C3B-45B1-AFE7-F9F63359F15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420348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CAA7-17F9-47D8-8283-D7EFE7C593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698001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394A2-007F-4C57-B686-04867F6AE20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4353731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FD19-3E5C-49AF-B2ED-B58AFEF1F3E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295872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B452-40E6-46B4-A554-FA86C335968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6354899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CD36F-3C2E-441D-8768-FAED0969FE3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1285520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728663"/>
            <a:ext cx="2087562" cy="58451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728663"/>
            <a:ext cx="6111875" cy="58451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05878-BB7F-4A29-8C10-BD711C1DD1B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98014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DAE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_logo_Bm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2147483647 w 5763"/>
              <a:gd name="T1" fmla="*/ 2147483647 h 456"/>
              <a:gd name="T2" fmla="*/ 2147483647 w 5763"/>
              <a:gd name="T3" fmla="*/ 2147483647 h 456"/>
              <a:gd name="T4" fmla="*/ 2147483647 w 5763"/>
              <a:gd name="T5" fmla="*/ 2147483647 h 456"/>
              <a:gd name="T6" fmla="*/ 0 w 5763"/>
              <a:gd name="T7" fmla="*/ 2147483647 h 456"/>
              <a:gd name="T8" fmla="*/ 0 w 5763"/>
              <a:gd name="T9" fmla="*/ 0 h 456"/>
              <a:gd name="T10" fmla="*/ 2147483647 w 5763"/>
              <a:gd name="T11" fmla="*/ 0 h 456"/>
              <a:gd name="T12" fmla="*/ 2147483647 w 5763"/>
              <a:gd name="T13" fmla="*/ 2147483647 h 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4149725"/>
            <a:ext cx="1258888" cy="180975"/>
            <a:chOff x="0" y="2614"/>
            <a:chExt cx="793" cy="114"/>
          </a:xfrm>
        </p:grpSpPr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 flipH="1">
              <a:off x="679" y="2614"/>
              <a:ext cx="114" cy="114"/>
            </a:xfrm>
            <a:prstGeom prst="rect">
              <a:avLst/>
            </a:prstGeom>
            <a:solidFill>
              <a:schemeClr val="hlink">
                <a:alpha val="8980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 flipH="1">
              <a:off x="566" y="2614"/>
              <a:ext cx="114" cy="114"/>
            </a:xfrm>
            <a:prstGeom prst="rect">
              <a:avLst/>
            </a:prstGeom>
            <a:solidFill>
              <a:schemeClr val="hlink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 flipH="1">
              <a:off x="453" y="2614"/>
              <a:ext cx="114" cy="114"/>
            </a:xfrm>
            <a:prstGeom prst="rect">
              <a:avLst/>
            </a:prstGeom>
            <a:solidFill>
              <a:schemeClr val="hlink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2" name="Rectangle 12"/>
            <p:cNvSpPr>
              <a:spLocks noChangeArrowheads="1"/>
            </p:cNvSpPr>
            <p:nvPr userDrawn="1"/>
          </p:nvSpPr>
          <p:spPr bwMode="auto">
            <a:xfrm flipH="1">
              <a:off x="339" y="2614"/>
              <a:ext cx="115" cy="114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 flipH="1">
              <a:off x="226" y="2614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 flipH="1">
              <a:off x="113" y="2614"/>
              <a:ext cx="114" cy="114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 flipH="1">
              <a:off x="0" y="2614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92275" y="1484313"/>
            <a:ext cx="7127875" cy="1858962"/>
          </a:xfrm>
        </p:spPr>
        <p:txBody>
          <a:bodyPr bIns="36000" anchor="b"/>
          <a:lstStyle>
            <a:lvl1pPr algn="r">
              <a:lnSpc>
                <a:spcPct val="105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 i malen</a:t>
            </a:r>
          </a:p>
        </p:txBody>
      </p:sp>
      <p:sp>
        <p:nvSpPr>
          <p:cNvPr id="4916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330950" y="6605588"/>
            <a:ext cx="2813050" cy="252412"/>
          </a:xfrm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  <a:latin typeface="TheMixOffice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264260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C92C-BDCC-475E-B464-277A330A4ED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406925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EFE3E-A847-4300-BF6B-7B55BC18020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213747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841D1-5CCC-4C04-AAB5-E2211C0B1C6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860182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7514-0BC7-4B94-9583-A9487D5C14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539379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EDAC-73F7-4572-B345-4D4F109146F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38420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8ED9-E5B9-4868-99DF-946A1AA4A1F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947892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F5EAD-45E6-4649-9E7F-3DD52765EF6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7708742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D0A65-5928-4E1C-A783-7F4A421FB83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587169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EDC8B-2C68-4485-A23A-A914A0E57D5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9381848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C1975-9AE1-44E4-86CB-CB6FC1D7D04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3323954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728663"/>
            <a:ext cx="2087562" cy="58451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728663"/>
            <a:ext cx="6111875" cy="58451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D1565-8BEA-47D8-A2C8-535C7708793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909724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0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_logo_Bm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2147483647 w 5763"/>
              <a:gd name="T1" fmla="*/ 2147483647 h 456"/>
              <a:gd name="T2" fmla="*/ 2147483647 w 5763"/>
              <a:gd name="T3" fmla="*/ 2147483647 h 456"/>
              <a:gd name="T4" fmla="*/ 2147483647 w 5763"/>
              <a:gd name="T5" fmla="*/ 2147483647 h 456"/>
              <a:gd name="T6" fmla="*/ 0 w 5763"/>
              <a:gd name="T7" fmla="*/ 2147483647 h 456"/>
              <a:gd name="T8" fmla="*/ 0 w 5763"/>
              <a:gd name="T9" fmla="*/ 0 h 456"/>
              <a:gd name="T10" fmla="*/ 2147483647 w 5763"/>
              <a:gd name="T11" fmla="*/ 0 h 456"/>
              <a:gd name="T12" fmla="*/ 2147483647 w 5763"/>
              <a:gd name="T13" fmla="*/ 2147483647 h 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4149725"/>
            <a:ext cx="1258888" cy="180975"/>
            <a:chOff x="0" y="2614"/>
            <a:chExt cx="793" cy="114"/>
          </a:xfrm>
        </p:grpSpPr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 flipH="1">
              <a:off x="679" y="2614"/>
              <a:ext cx="114" cy="114"/>
            </a:xfrm>
            <a:prstGeom prst="rect">
              <a:avLst/>
            </a:prstGeom>
            <a:solidFill>
              <a:schemeClr val="hlink">
                <a:alpha val="8980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 flipH="1">
              <a:off x="566" y="2614"/>
              <a:ext cx="114" cy="114"/>
            </a:xfrm>
            <a:prstGeom prst="rect">
              <a:avLst/>
            </a:prstGeom>
            <a:solidFill>
              <a:schemeClr val="hlink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 flipH="1">
              <a:off x="453" y="2614"/>
              <a:ext cx="114" cy="114"/>
            </a:xfrm>
            <a:prstGeom prst="rect">
              <a:avLst/>
            </a:prstGeom>
            <a:solidFill>
              <a:schemeClr val="hlink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 userDrawn="1"/>
          </p:nvSpPr>
          <p:spPr bwMode="auto">
            <a:xfrm flipH="1">
              <a:off x="339" y="2614"/>
              <a:ext cx="115" cy="114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 flipH="1">
              <a:off x="226" y="2614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 flipH="1">
              <a:off x="113" y="2614"/>
              <a:ext cx="114" cy="114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 flipH="1">
              <a:off x="0" y="2614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45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92275" y="1484313"/>
            <a:ext cx="7127875" cy="1858962"/>
          </a:xfrm>
        </p:spPr>
        <p:txBody>
          <a:bodyPr bIns="36000" anchor="b"/>
          <a:lstStyle>
            <a:lvl1pPr algn="r">
              <a:lnSpc>
                <a:spcPct val="105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 i malen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330950" y="6605588"/>
            <a:ext cx="2813050" cy="252412"/>
          </a:xfrm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  <a:latin typeface="TheMixOffice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20828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0636-CA64-40A1-9E16-DB5BA95BC458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33600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CCB56-A04C-48F1-BE50-9E95796210A2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22436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FF374-4881-48C1-A4D5-AEB2A737F520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93042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90288-E16C-4072-837C-CAF78475041C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4990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F43D-D9BD-4CE2-BAC9-99820F7481D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9232335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23D52-0C3B-45B1-AFE7-F9F63359F15D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05758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CAA7-17F9-47D8-8283-D7EFE7C5935F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00276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FD19-3E5C-49AF-B2ED-B58AFEF1F3E6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59906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B452-40E6-46B4-A554-FA86C3359680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45446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CD36F-3C2E-441D-8768-FAED0969FE32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4172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728663"/>
            <a:ext cx="2087562" cy="58451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728663"/>
            <a:ext cx="6111875" cy="58451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05878-BB7F-4A29-8C10-BD711C1DD1B5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29320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0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_logo_Bm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 smtClean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 smtClean="0">
              <a:solidFill>
                <a:srgbClr val="FFFFFF"/>
              </a:solidFill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2147483647 w 5763"/>
              <a:gd name="T1" fmla="*/ 2147483647 h 456"/>
              <a:gd name="T2" fmla="*/ 2147483647 w 5763"/>
              <a:gd name="T3" fmla="*/ 2147483647 h 456"/>
              <a:gd name="T4" fmla="*/ 2147483647 w 5763"/>
              <a:gd name="T5" fmla="*/ 2147483647 h 456"/>
              <a:gd name="T6" fmla="*/ 0 w 5763"/>
              <a:gd name="T7" fmla="*/ 2147483647 h 456"/>
              <a:gd name="T8" fmla="*/ 0 w 5763"/>
              <a:gd name="T9" fmla="*/ 0 h 456"/>
              <a:gd name="T10" fmla="*/ 2147483647 w 5763"/>
              <a:gd name="T11" fmla="*/ 0 h 456"/>
              <a:gd name="T12" fmla="*/ 2147483647 w 5763"/>
              <a:gd name="T13" fmla="*/ 2147483647 h 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 smtClean="0">
              <a:solidFill>
                <a:srgbClr val="FFFFFF"/>
              </a:solidFill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4149725"/>
            <a:ext cx="1258888" cy="180975"/>
            <a:chOff x="0" y="2614"/>
            <a:chExt cx="793" cy="114"/>
          </a:xfrm>
        </p:grpSpPr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 flipH="1">
              <a:off x="679" y="2614"/>
              <a:ext cx="114" cy="114"/>
            </a:xfrm>
            <a:prstGeom prst="rect">
              <a:avLst/>
            </a:prstGeom>
            <a:solidFill>
              <a:schemeClr val="hlink">
                <a:alpha val="8980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 flipH="1">
              <a:off x="566" y="2614"/>
              <a:ext cx="114" cy="114"/>
            </a:xfrm>
            <a:prstGeom prst="rect">
              <a:avLst/>
            </a:prstGeom>
            <a:solidFill>
              <a:schemeClr val="hlink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 flipH="1">
              <a:off x="453" y="2614"/>
              <a:ext cx="114" cy="114"/>
            </a:xfrm>
            <a:prstGeom prst="rect">
              <a:avLst/>
            </a:prstGeom>
            <a:solidFill>
              <a:schemeClr val="hlink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 userDrawn="1"/>
          </p:nvSpPr>
          <p:spPr bwMode="auto">
            <a:xfrm flipH="1">
              <a:off x="339" y="2614"/>
              <a:ext cx="115" cy="114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 flipH="1">
              <a:off x="226" y="2614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 flipH="1">
              <a:off x="113" y="2614"/>
              <a:ext cx="114" cy="114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 flipH="1">
              <a:off x="0" y="2614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45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92275" y="1484313"/>
            <a:ext cx="7127875" cy="1858962"/>
          </a:xfrm>
        </p:spPr>
        <p:txBody>
          <a:bodyPr bIns="36000" anchor="b"/>
          <a:lstStyle>
            <a:lvl1pPr algn="r">
              <a:lnSpc>
                <a:spcPct val="105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 i malen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330950" y="6605588"/>
            <a:ext cx="2813050" cy="252412"/>
          </a:xfrm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  <a:latin typeface="TheMixOffice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67490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491B-CE52-4B03-830A-1D644E4825BC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00257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91B7D-88CA-4973-B833-58E286363FAD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00337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73324-80F0-434A-82B9-0265049FD9D4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1639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3963-C73E-46B9-9F5F-B827337D932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4621954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470B-B92B-4C90-A7C1-CD7BADEA5C88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5308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7EFF6-EB00-4ED1-940F-33764B953A66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80649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FA39-EC28-4B4C-BE39-7017E3E33086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45153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4DECA-4348-411F-9998-E68CD662C006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17142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67EE5-1B35-4602-ADDA-D72EDF3C6165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47227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01E7-056B-4C77-B4E6-3214B7EF9BCD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92014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728663"/>
            <a:ext cx="2087562" cy="58451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728663"/>
            <a:ext cx="6111875" cy="58451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E230F-A323-4997-A247-784B86ECE1EF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24823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0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R_logo_Bm_hv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1075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 smtClean="0">
              <a:solidFill>
                <a:srgbClr val="FFFFFF"/>
              </a:solidFill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 smtClean="0">
              <a:solidFill>
                <a:srgbClr val="FFFFFF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92275" y="1484313"/>
            <a:ext cx="7127875" cy="1858962"/>
          </a:xfrm>
        </p:spPr>
        <p:txBody>
          <a:bodyPr bIns="36000" anchor="b"/>
          <a:lstStyle>
            <a:lvl1pPr>
              <a:defRPr/>
            </a:lvl1pPr>
          </a:lstStyle>
          <a:p>
            <a:pPr lvl="0"/>
            <a:r>
              <a:rPr lang="nb-NO" noProof="0" smtClean="0"/>
              <a:t>Klikk for å redigere tittelstil i malen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6330950" y="6605588"/>
            <a:ext cx="2813050" cy="252412"/>
          </a:xfrm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  <a:latin typeface="TheMixOffice" pitchFamily="34" charset="0"/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 smtClean="0">
              <a:solidFill>
                <a:srgbClr val="FFFFFF"/>
              </a:solidFill>
            </a:endParaRPr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0" y="4149725"/>
            <a:ext cx="1258888" cy="180975"/>
            <a:chOff x="0" y="2614"/>
            <a:chExt cx="793" cy="114"/>
          </a:xfrm>
        </p:grpSpPr>
        <p:sp>
          <p:nvSpPr>
            <p:cNvPr id="79881" name="Rectangle 9"/>
            <p:cNvSpPr>
              <a:spLocks noChangeArrowheads="1"/>
            </p:cNvSpPr>
            <p:nvPr userDrawn="1"/>
          </p:nvSpPr>
          <p:spPr bwMode="auto">
            <a:xfrm flipH="1">
              <a:off x="679" y="2614"/>
              <a:ext cx="114" cy="114"/>
            </a:xfrm>
            <a:prstGeom prst="rect">
              <a:avLst/>
            </a:prstGeom>
            <a:solidFill>
              <a:schemeClr val="hlink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9882" name="Rectangle 10"/>
            <p:cNvSpPr>
              <a:spLocks noChangeArrowheads="1"/>
            </p:cNvSpPr>
            <p:nvPr userDrawn="1"/>
          </p:nvSpPr>
          <p:spPr bwMode="auto">
            <a:xfrm flipH="1">
              <a:off x="566" y="2614"/>
              <a:ext cx="114" cy="114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9883" name="Rectangle 11"/>
            <p:cNvSpPr>
              <a:spLocks noChangeArrowheads="1"/>
            </p:cNvSpPr>
            <p:nvPr userDrawn="1"/>
          </p:nvSpPr>
          <p:spPr bwMode="auto">
            <a:xfrm flipH="1">
              <a:off x="453" y="2614"/>
              <a:ext cx="114" cy="114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9884" name="Rectangle 12"/>
            <p:cNvSpPr>
              <a:spLocks noChangeArrowheads="1"/>
            </p:cNvSpPr>
            <p:nvPr userDrawn="1"/>
          </p:nvSpPr>
          <p:spPr bwMode="auto">
            <a:xfrm flipH="1">
              <a:off x="339" y="2614"/>
              <a:ext cx="115" cy="11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9885" name="Rectangle 13"/>
            <p:cNvSpPr>
              <a:spLocks noChangeArrowheads="1"/>
            </p:cNvSpPr>
            <p:nvPr userDrawn="1"/>
          </p:nvSpPr>
          <p:spPr bwMode="auto">
            <a:xfrm flipH="1">
              <a:off x="226" y="2614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9886" name="Rectangle 14"/>
            <p:cNvSpPr>
              <a:spLocks noChangeArrowheads="1"/>
            </p:cNvSpPr>
            <p:nvPr userDrawn="1"/>
          </p:nvSpPr>
          <p:spPr bwMode="auto">
            <a:xfrm flipH="1">
              <a:off x="113" y="2614"/>
              <a:ext cx="114" cy="114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9887" name="Rectangle 15"/>
            <p:cNvSpPr>
              <a:spLocks noChangeArrowheads="1"/>
            </p:cNvSpPr>
            <p:nvPr userDrawn="1"/>
          </p:nvSpPr>
          <p:spPr bwMode="auto">
            <a:xfrm flipH="1">
              <a:off x="0" y="2614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798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1775635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23955-404D-4648-AA2E-72CA50A47D5D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10331"/>
      </p:ext>
    </p:extLst>
  </p:cSld>
  <p:clrMapOvr>
    <a:masterClrMapping/>
  </p:clrMapOvr>
  <p:transition spd="med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E8FBC-DA73-4148-8C70-569E28B2E529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86534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6B9A-7B41-4CB7-B208-42982C9A338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318786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9D9C4-0927-4C4C-837C-EDAB20A52C88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31484"/>
      </p:ext>
    </p:extLst>
  </p:cSld>
  <p:clrMapOvr>
    <a:masterClrMapping/>
  </p:clrMapOvr>
  <p:transition spd="med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584DF-6301-4D53-BFC9-9BE5E455EAC3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72805"/>
      </p:ext>
    </p:extLst>
  </p:cSld>
  <p:clrMapOvr>
    <a:masterClrMapping/>
  </p:clrMapOvr>
  <p:transition spd="med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C1819-E1DE-4DFC-95C3-0B21FBAFA27F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00660"/>
      </p:ext>
    </p:extLst>
  </p:cSld>
  <p:clrMapOvr>
    <a:masterClrMapping/>
  </p:clrMapOvr>
  <p:transition spd="med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14A5E-D83F-4395-A5D8-66AE4A617DFC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83972"/>
      </p:ext>
    </p:extLst>
  </p:cSld>
  <p:clrMapOvr>
    <a:masterClrMapping/>
  </p:clrMapOvr>
  <p:transition spd="med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9683E-5141-4BD3-95CD-A01E17B54E1B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70659"/>
      </p:ext>
    </p:extLst>
  </p:cSld>
  <p:clrMapOvr>
    <a:masterClrMapping/>
  </p:clrMapOvr>
  <p:transition spd="med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8CFED-EDBC-47E5-907E-CCFCAEC72A83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6307"/>
      </p:ext>
    </p:extLst>
  </p:cSld>
  <p:clrMapOvr>
    <a:masterClrMapping/>
  </p:clrMapOvr>
  <p:transition spd="med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0E5E6-E021-4292-A89B-DE4BA3F8ECA8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93308"/>
      </p:ext>
    </p:extLst>
  </p:cSld>
  <p:clrMapOvr>
    <a:masterClrMapping/>
  </p:clrMapOvr>
  <p:transition spd="med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728663"/>
            <a:ext cx="2087562" cy="58451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728663"/>
            <a:ext cx="6111875" cy="58451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B0BCC-B2B2-4CE0-8EDF-5C4B3865C1F0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59180"/>
      </p:ext>
    </p:extLst>
  </p:cSld>
  <p:clrMapOvr>
    <a:masterClrMapping/>
  </p:clrMapOvr>
  <p:transition spd="med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>
          <a:xfrm>
            <a:off x="468313" y="728663"/>
            <a:ext cx="8351837" cy="1079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503238" y="1865313"/>
            <a:ext cx="4081462" cy="227806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737100" y="1865313"/>
            <a:ext cx="4083050" cy="227806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503238" y="4295775"/>
            <a:ext cx="4081462" cy="22780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37100" y="4295775"/>
            <a:ext cx="4083050" cy="22780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>
          <a:xfrm>
            <a:off x="0" y="6632575"/>
            <a:ext cx="2895600" cy="22542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>
          <a:xfrm>
            <a:off x="6732588" y="6632575"/>
            <a:ext cx="1628775" cy="225425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388350" y="6632575"/>
            <a:ext cx="755650" cy="225425"/>
          </a:xfrm>
        </p:spPr>
        <p:txBody>
          <a:bodyPr/>
          <a:lstStyle>
            <a:lvl1pPr>
              <a:defRPr/>
            </a:lvl1pPr>
          </a:lstStyle>
          <a:p>
            <a:fld id="{007A4DD3-7C0D-4F5E-A692-B3290C6CFD36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55190"/>
      </p:ext>
    </p:extLst>
  </p:cSld>
  <p:clrMapOvr>
    <a:masterClrMapping/>
  </p:clrMapOvr>
  <p:transition spd="med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3"/>
            <a:ext cx="8351837" cy="1079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>
          <a:xfrm>
            <a:off x="0" y="6632575"/>
            <a:ext cx="2895600" cy="22542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>
          <a:xfrm>
            <a:off x="6732588" y="6632575"/>
            <a:ext cx="1628775" cy="225425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388350" y="6632575"/>
            <a:ext cx="755650" cy="225425"/>
          </a:xfrm>
        </p:spPr>
        <p:txBody>
          <a:bodyPr/>
          <a:lstStyle>
            <a:lvl1pPr>
              <a:defRPr/>
            </a:lvl1pPr>
          </a:lstStyle>
          <a:p>
            <a:fld id="{305685C3-8CB6-443F-A5BB-AD702E684439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44276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197B1-8C54-4E06-A5D5-1FB4466E77A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7073001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0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R_logo_Bm_hv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1075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 smtClean="0">
              <a:solidFill>
                <a:srgbClr val="FFFFFF"/>
              </a:solidFill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 smtClean="0">
              <a:solidFill>
                <a:srgbClr val="FFFFFF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92275" y="1484313"/>
            <a:ext cx="7127875" cy="1858962"/>
          </a:xfrm>
        </p:spPr>
        <p:txBody>
          <a:bodyPr bIns="36000" anchor="b"/>
          <a:lstStyle>
            <a:lvl1pPr>
              <a:defRPr/>
            </a:lvl1pPr>
          </a:lstStyle>
          <a:p>
            <a:pPr lvl="0"/>
            <a:r>
              <a:rPr lang="nb-NO" noProof="0" smtClean="0"/>
              <a:t>Klikk for å redigere tittelstil i malen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6330950" y="6605588"/>
            <a:ext cx="2813050" cy="252412"/>
          </a:xfrm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  <a:latin typeface="TheMixOffice" pitchFamily="34" charset="0"/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 smtClean="0">
              <a:solidFill>
                <a:srgbClr val="FFFFFF"/>
              </a:solidFill>
            </a:endParaRPr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0" y="4149725"/>
            <a:ext cx="1258888" cy="180975"/>
            <a:chOff x="0" y="2614"/>
            <a:chExt cx="793" cy="114"/>
          </a:xfrm>
        </p:grpSpPr>
        <p:sp>
          <p:nvSpPr>
            <p:cNvPr id="79881" name="Rectangle 9"/>
            <p:cNvSpPr>
              <a:spLocks noChangeArrowheads="1"/>
            </p:cNvSpPr>
            <p:nvPr userDrawn="1"/>
          </p:nvSpPr>
          <p:spPr bwMode="auto">
            <a:xfrm flipH="1">
              <a:off x="679" y="2614"/>
              <a:ext cx="114" cy="114"/>
            </a:xfrm>
            <a:prstGeom prst="rect">
              <a:avLst/>
            </a:prstGeom>
            <a:solidFill>
              <a:schemeClr val="hlink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9882" name="Rectangle 10"/>
            <p:cNvSpPr>
              <a:spLocks noChangeArrowheads="1"/>
            </p:cNvSpPr>
            <p:nvPr userDrawn="1"/>
          </p:nvSpPr>
          <p:spPr bwMode="auto">
            <a:xfrm flipH="1">
              <a:off x="566" y="2614"/>
              <a:ext cx="114" cy="114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9883" name="Rectangle 11"/>
            <p:cNvSpPr>
              <a:spLocks noChangeArrowheads="1"/>
            </p:cNvSpPr>
            <p:nvPr userDrawn="1"/>
          </p:nvSpPr>
          <p:spPr bwMode="auto">
            <a:xfrm flipH="1">
              <a:off x="453" y="2614"/>
              <a:ext cx="114" cy="114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9884" name="Rectangle 12"/>
            <p:cNvSpPr>
              <a:spLocks noChangeArrowheads="1"/>
            </p:cNvSpPr>
            <p:nvPr userDrawn="1"/>
          </p:nvSpPr>
          <p:spPr bwMode="auto">
            <a:xfrm flipH="1">
              <a:off x="339" y="2614"/>
              <a:ext cx="115" cy="11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9885" name="Rectangle 13"/>
            <p:cNvSpPr>
              <a:spLocks noChangeArrowheads="1"/>
            </p:cNvSpPr>
            <p:nvPr userDrawn="1"/>
          </p:nvSpPr>
          <p:spPr bwMode="auto">
            <a:xfrm flipH="1">
              <a:off x="226" y="2614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9886" name="Rectangle 14"/>
            <p:cNvSpPr>
              <a:spLocks noChangeArrowheads="1"/>
            </p:cNvSpPr>
            <p:nvPr userDrawn="1"/>
          </p:nvSpPr>
          <p:spPr bwMode="auto">
            <a:xfrm flipH="1">
              <a:off x="113" y="2614"/>
              <a:ext cx="114" cy="114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9887" name="Rectangle 15"/>
            <p:cNvSpPr>
              <a:spLocks noChangeArrowheads="1"/>
            </p:cNvSpPr>
            <p:nvPr userDrawn="1"/>
          </p:nvSpPr>
          <p:spPr bwMode="auto">
            <a:xfrm flipH="1">
              <a:off x="0" y="2614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798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5053897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32F9C-DF59-48CF-A7E9-55C5F0534E55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98961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3311D-DB9B-4085-9CD2-817A6C9393F6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19792"/>
      </p:ext>
    </p:extLst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E9553-C04A-40CF-B8D9-BC5B6AFDD5B6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27316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F1B0C-9C31-492C-88B2-3E4B55D654E9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25032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B3E99-2645-41E8-ACE1-60685CB25AA2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56925"/>
      </p:ext>
    </p:extLst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298FF-A82B-4048-89D7-D4F111231AE2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67756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5BB-1E54-4BDC-80BC-12CC7E9B6CB2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44954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360FA-18C2-4F4D-B38E-8FC89B9A62A9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97349"/>
      </p:ext>
    </p:extLst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AEFF7-E4B9-4128-9B25-FA3572844735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1312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34014-4138-4DC7-BA3B-19C945F3BAE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300356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728663"/>
            <a:ext cx="2087562" cy="58451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728663"/>
            <a:ext cx="6111875" cy="58451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3562E-ABF9-4FB6-8EC2-632297BA4BE6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21317"/>
      </p:ext>
    </p:extLst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3"/>
            <a:ext cx="8351837" cy="1079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>
          <a:xfrm>
            <a:off x="0" y="6632575"/>
            <a:ext cx="2895600" cy="22542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>
          <a:xfrm>
            <a:off x="6732588" y="6632575"/>
            <a:ext cx="1628775" cy="225425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388350" y="6632575"/>
            <a:ext cx="755650" cy="225425"/>
          </a:xfrm>
        </p:spPr>
        <p:txBody>
          <a:bodyPr/>
          <a:lstStyle>
            <a:lvl1pPr>
              <a:defRPr/>
            </a:lvl1pPr>
          </a:lstStyle>
          <a:p>
            <a:fld id="{86AD1250-9A32-4F5B-934F-A1A7A8814FFB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01527"/>
      </p:ext>
    </p:extLst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>
          <a:xfrm>
            <a:off x="468313" y="728663"/>
            <a:ext cx="8351837" cy="1079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503238" y="1865313"/>
            <a:ext cx="4081462" cy="227806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737100" y="1865313"/>
            <a:ext cx="4083050" cy="227806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503238" y="4295775"/>
            <a:ext cx="4081462" cy="22780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37100" y="4295775"/>
            <a:ext cx="4083050" cy="22780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>
          <a:xfrm>
            <a:off x="0" y="6632575"/>
            <a:ext cx="2895600" cy="22542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>
          <a:xfrm>
            <a:off x="6732588" y="6632575"/>
            <a:ext cx="1628775" cy="225425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388350" y="6632575"/>
            <a:ext cx="755650" cy="225425"/>
          </a:xfrm>
        </p:spPr>
        <p:txBody>
          <a:bodyPr/>
          <a:lstStyle>
            <a:lvl1pPr>
              <a:defRPr/>
            </a:lvl1pPr>
          </a:lstStyle>
          <a:p>
            <a:fld id="{5AEE78DC-B2F7-42E9-86A9-AC1E0AFC82A8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92125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0" y="-3175"/>
            <a:ext cx="9144000" cy="515938"/>
          </a:xfrm>
          <a:custGeom>
            <a:avLst/>
            <a:gdLst>
              <a:gd name="T0" fmla="*/ 0 w 5760"/>
              <a:gd name="T1" fmla="*/ 2147483647 h 325"/>
              <a:gd name="T2" fmla="*/ 2147483647 w 5760"/>
              <a:gd name="T3" fmla="*/ 2147483647 h 325"/>
              <a:gd name="T4" fmla="*/ 2147483647 w 5760"/>
              <a:gd name="T5" fmla="*/ 2147483647 h 325"/>
              <a:gd name="T6" fmla="*/ 2147483647 w 5760"/>
              <a:gd name="T7" fmla="*/ 2147483647 h 325"/>
              <a:gd name="T8" fmla="*/ 2147483647 w 5760"/>
              <a:gd name="T9" fmla="*/ 2147483647 h 325"/>
              <a:gd name="T10" fmla="*/ 0 w 5760"/>
              <a:gd name="T11" fmla="*/ 0 h 325"/>
              <a:gd name="T12" fmla="*/ 0 w 5760"/>
              <a:gd name="T13" fmla="*/ 2147483647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325">
                <a:moveTo>
                  <a:pt x="0" y="323"/>
                </a:moveTo>
                <a:lnTo>
                  <a:pt x="4968" y="325"/>
                </a:lnTo>
                <a:lnTo>
                  <a:pt x="4968" y="214"/>
                </a:lnTo>
                <a:lnTo>
                  <a:pt x="5760" y="214"/>
                </a:lnTo>
                <a:lnTo>
                  <a:pt x="5760" y="2"/>
                </a:lnTo>
                <a:lnTo>
                  <a:pt x="0" y="0"/>
                </a:lnTo>
                <a:lnTo>
                  <a:pt x="0" y="32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pic>
        <p:nvPicPr>
          <p:cNvPr id="1028" name="Picture 4" descr="FR_logo_Bm_hvi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28663"/>
            <a:ext cx="83518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65313"/>
            <a:ext cx="83169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2895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7886700" y="333375"/>
            <a:ext cx="1257300" cy="180975"/>
            <a:chOff x="4968" y="229"/>
            <a:chExt cx="792" cy="114"/>
          </a:xfrm>
        </p:grpSpPr>
        <p:sp>
          <p:nvSpPr>
            <p:cNvPr id="1035" name="Rectangle 9"/>
            <p:cNvSpPr>
              <a:spLocks noChangeArrowheads="1"/>
            </p:cNvSpPr>
            <p:nvPr userDrawn="1"/>
          </p:nvSpPr>
          <p:spPr bwMode="auto">
            <a:xfrm>
              <a:off x="4968" y="229"/>
              <a:ext cx="114" cy="114"/>
            </a:xfrm>
            <a:prstGeom prst="rect">
              <a:avLst/>
            </a:prstGeom>
            <a:solidFill>
              <a:schemeClr val="hlink">
                <a:alpha val="8980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036" name="Rectangle 10"/>
            <p:cNvSpPr>
              <a:spLocks noChangeArrowheads="1"/>
            </p:cNvSpPr>
            <p:nvPr userDrawn="1"/>
          </p:nvSpPr>
          <p:spPr bwMode="auto">
            <a:xfrm>
              <a:off x="5081" y="229"/>
              <a:ext cx="114" cy="114"/>
            </a:xfrm>
            <a:prstGeom prst="rect">
              <a:avLst/>
            </a:prstGeom>
            <a:solidFill>
              <a:schemeClr val="hlink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037" name="Rectangle 11"/>
            <p:cNvSpPr>
              <a:spLocks noChangeArrowheads="1"/>
            </p:cNvSpPr>
            <p:nvPr userDrawn="1"/>
          </p:nvSpPr>
          <p:spPr bwMode="auto">
            <a:xfrm>
              <a:off x="5194" y="229"/>
              <a:ext cx="114" cy="114"/>
            </a:xfrm>
            <a:prstGeom prst="rect">
              <a:avLst/>
            </a:prstGeom>
            <a:solidFill>
              <a:schemeClr val="hlink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038" name="Rectangle 12"/>
            <p:cNvSpPr>
              <a:spLocks noChangeArrowheads="1"/>
            </p:cNvSpPr>
            <p:nvPr userDrawn="1"/>
          </p:nvSpPr>
          <p:spPr bwMode="auto">
            <a:xfrm>
              <a:off x="5307" y="229"/>
              <a:ext cx="114" cy="114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039" name="Rectangle 13"/>
            <p:cNvSpPr>
              <a:spLocks noChangeArrowheads="1"/>
            </p:cNvSpPr>
            <p:nvPr userDrawn="1"/>
          </p:nvSpPr>
          <p:spPr bwMode="auto">
            <a:xfrm>
              <a:off x="5420" y="229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040" name="Rectangle 14"/>
            <p:cNvSpPr>
              <a:spLocks noChangeArrowheads="1"/>
            </p:cNvSpPr>
            <p:nvPr userDrawn="1"/>
          </p:nvSpPr>
          <p:spPr bwMode="auto">
            <a:xfrm>
              <a:off x="5533" y="229"/>
              <a:ext cx="114" cy="114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041" name="Rectangle 15"/>
            <p:cNvSpPr>
              <a:spLocks noChangeArrowheads="1"/>
            </p:cNvSpPr>
            <p:nvPr userDrawn="1"/>
          </p:nvSpPr>
          <p:spPr bwMode="auto">
            <a:xfrm>
              <a:off x="5646" y="229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632575"/>
            <a:ext cx="1628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32575"/>
            <a:ext cx="7556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7D97BC6-8C90-41F0-B1B8-F8B6EF9BDC5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5113" indent="-265113" algn="l" rtl="0" eaLnBrk="0" fontAlgn="b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573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87425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033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605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177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749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321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051" name="Freeform 3"/>
          <p:cNvSpPr>
            <a:spLocks/>
          </p:cNvSpPr>
          <p:nvPr/>
        </p:nvSpPr>
        <p:spPr bwMode="auto">
          <a:xfrm>
            <a:off x="0" y="-3175"/>
            <a:ext cx="9144000" cy="515938"/>
          </a:xfrm>
          <a:custGeom>
            <a:avLst/>
            <a:gdLst>
              <a:gd name="T0" fmla="*/ 0 w 5760"/>
              <a:gd name="T1" fmla="*/ 2147483647 h 325"/>
              <a:gd name="T2" fmla="*/ 2147483647 w 5760"/>
              <a:gd name="T3" fmla="*/ 2147483647 h 325"/>
              <a:gd name="T4" fmla="*/ 2147483647 w 5760"/>
              <a:gd name="T5" fmla="*/ 2147483647 h 325"/>
              <a:gd name="T6" fmla="*/ 2147483647 w 5760"/>
              <a:gd name="T7" fmla="*/ 2147483647 h 325"/>
              <a:gd name="T8" fmla="*/ 2147483647 w 5760"/>
              <a:gd name="T9" fmla="*/ 2147483647 h 325"/>
              <a:gd name="T10" fmla="*/ 0 w 5760"/>
              <a:gd name="T11" fmla="*/ 0 h 325"/>
              <a:gd name="T12" fmla="*/ 0 w 5760"/>
              <a:gd name="T13" fmla="*/ 2147483647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325">
                <a:moveTo>
                  <a:pt x="0" y="323"/>
                </a:moveTo>
                <a:lnTo>
                  <a:pt x="4968" y="325"/>
                </a:lnTo>
                <a:lnTo>
                  <a:pt x="4968" y="214"/>
                </a:lnTo>
                <a:lnTo>
                  <a:pt x="5760" y="214"/>
                </a:lnTo>
                <a:lnTo>
                  <a:pt x="5760" y="2"/>
                </a:lnTo>
                <a:lnTo>
                  <a:pt x="0" y="0"/>
                </a:lnTo>
                <a:lnTo>
                  <a:pt x="0" y="32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pic>
        <p:nvPicPr>
          <p:cNvPr id="2052" name="Picture 4" descr="FR_logo_Bm_hvi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28663"/>
            <a:ext cx="83518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65313"/>
            <a:ext cx="83169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2895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7886700" y="333375"/>
            <a:ext cx="1257300" cy="180975"/>
            <a:chOff x="4968" y="229"/>
            <a:chExt cx="792" cy="114"/>
          </a:xfrm>
        </p:grpSpPr>
        <p:sp>
          <p:nvSpPr>
            <p:cNvPr id="2059" name="Rectangle 9"/>
            <p:cNvSpPr>
              <a:spLocks noChangeArrowheads="1"/>
            </p:cNvSpPr>
            <p:nvPr userDrawn="1"/>
          </p:nvSpPr>
          <p:spPr bwMode="auto">
            <a:xfrm>
              <a:off x="4968" y="229"/>
              <a:ext cx="114" cy="114"/>
            </a:xfrm>
            <a:prstGeom prst="rect">
              <a:avLst/>
            </a:prstGeom>
            <a:solidFill>
              <a:schemeClr val="hlink">
                <a:alpha val="8980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060" name="Rectangle 10"/>
            <p:cNvSpPr>
              <a:spLocks noChangeArrowheads="1"/>
            </p:cNvSpPr>
            <p:nvPr userDrawn="1"/>
          </p:nvSpPr>
          <p:spPr bwMode="auto">
            <a:xfrm>
              <a:off x="5081" y="229"/>
              <a:ext cx="114" cy="114"/>
            </a:xfrm>
            <a:prstGeom prst="rect">
              <a:avLst/>
            </a:prstGeom>
            <a:solidFill>
              <a:schemeClr val="hlink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061" name="Rectangle 11"/>
            <p:cNvSpPr>
              <a:spLocks noChangeArrowheads="1"/>
            </p:cNvSpPr>
            <p:nvPr userDrawn="1"/>
          </p:nvSpPr>
          <p:spPr bwMode="auto">
            <a:xfrm>
              <a:off x="5194" y="229"/>
              <a:ext cx="114" cy="114"/>
            </a:xfrm>
            <a:prstGeom prst="rect">
              <a:avLst/>
            </a:prstGeom>
            <a:solidFill>
              <a:schemeClr val="hlink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062" name="Rectangle 12"/>
            <p:cNvSpPr>
              <a:spLocks noChangeArrowheads="1"/>
            </p:cNvSpPr>
            <p:nvPr userDrawn="1"/>
          </p:nvSpPr>
          <p:spPr bwMode="auto">
            <a:xfrm>
              <a:off x="5307" y="229"/>
              <a:ext cx="114" cy="114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063" name="Rectangle 13"/>
            <p:cNvSpPr>
              <a:spLocks noChangeArrowheads="1"/>
            </p:cNvSpPr>
            <p:nvPr userDrawn="1"/>
          </p:nvSpPr>
          <p:spPr bwMode="auto">
            <a:xfrm>
              <a:off x="5420" y="229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064" name="Rectangle 14"/>
            <p:cNvSpPr>
              <a:spLocks noChangeArrowheads="1"/>
            </p:cNvSpPr>
            <p:nvPr userDrawn="1"/>
          </p:nvSpPr>
          <p:spPr bwMode="auto">
            <a:xfrm>
              <a:off x="5533" y="229"/>
              <a:ext cx="114" cy="114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065" name="Rectangle 15"/>
            <p:cNvSpPr>
              <a:spLocks noChangeArrowheads="1"/>
            </p:cNvSpPr>
            <p:nvPr userDrawn="1"/>
          </p:nvSpPr>
          <p:spPr bwMode="auto">
            <a:xfrm>
              <a:off x="5646" y="229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632575"/>
            <a:ext cx="1628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32575"/>
            <a:ext cx="7556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287E9E4-0BF7-4EB0-9B9F-C8B99E368EF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5113" indent="-265113" algn="l" rtl="0" eaLnBrk="0" fontAlgn="b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573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87425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033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605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177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749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321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0" y="-3175"/>
            <a:ext cx="9144000" cy="515938"/>
          </a:xfrm>
          <a:custGeom>
            <a:avLst/>
            <a:gdLst>
              <a:gd name="T0" fmla="*/ 0 w 5760"/>
              <a:gd name="T1" fmla="*/ 2147483647 h 325"/>
              <a:gd name="T2" fmla="*/ 2147483647 w 5760"/>
              <a:gd name="T3" fmla="*/ 2147483647 h 325"/>
              <a:gd name="T4" fmla="*/ 2147483647 w 5760"/>
              <a:gd name="T5" fmla="*/ 2147483647 h 325"/>
              <a:gd name="T6" fmla="*/ 2147483647 w 5760"/>
              <a:gd name="T7" fmla="*/ 2147483647 h 325"/>
              <a:gd name="T8" fmla="*/ 2147483647 w 5760"/>
              <a:gd name="T9" fmla="*/ 2147483647 h 325"/>
              <a:gd name="T10" fmla="*/ 0 w 5760"/>
              <a:gd name="T11" fmla="*/ 0 h 325"/>
              <a:gd name="T12" fmla="*/ 0 w 5760"/>
              <a:gd name="T13" fmla="*/ 2147483647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325">
                <a:moveTo>
                  <a:pt x="0" y="323"/>
                </a:moveTo>
                <a:lnTo>
                  <a:pt x="4968" y="325"/>
                </a:lnTo>
                <a:lnTo>
                  <a:pt x="4968" y="214"/>
                </a:lnTo>
                <a:lnTo>
                  <a:pt x="5760" y="214"/>
                </a:lnTo>
                <a:lnTo>
                  <a:pt x="5760" y="2"/>
                </a:lnTo>
                <a:lnTo>
                  <a:pt x="0" y="0"/>
                </a:lnTo>
                <a:lnTo>
                  <a:pt x="0" y="32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pic>
        <p:nvPicPr>
          <p:cNvPr id="3076" name="Picture 4" descr="FR_logo_Bm_hvi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28663"/>
            <a:ext cx="83518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65313"/>
            <a:ext cx="83169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2895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7886700" y="333375"/>
            <a:ext cx="1257300" cy="180975"/>
            <a:chOff x="4968" y="229"/>
            <a:chExt cx="792" cy="114"/>
          </a:xfrm>
        </p:grpSpPr>
        <p:sp>
          <p:nvSpPr>
            <p:cNvPr id="3083" name="Rectangle 9"/>
            <p:cNvSpPr>
              <a:spLocks noChangeArrowheads="1"/>
            </p:cNvSpPr>
            <p:nvPr userDrawn="1"/>
          </p:nvSpPr>
          <p:spPr bwMode="auto">
            <a:xfrm>
              <a:off x="4968" y="229"/>
              <a:ext cx="114" cy="114"/>
            </a:xfrm>
            <a:prstGeom prst="rect">
              <a:avLst/>
            </a:prstGeom>
            <a:solidFill>
              <a:schemeClr val="hlink">
                <a:alpha val="8980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84" name="Rectangle 10"/>
            <p:cNvSpPr>
              <a:spLocks noChangeArrowheads="1"/>
            </p:cNvSpPr>
            <p:nvPr userDrawn="1"/>
          </p:nvSpPr>
          <p:spPr bwMode="auto">
            <a:xfrm>
              <a:off x="5081" y="229"/>
              <a:ext cx="114" cy="114"/>
            </a:xfrm>
            <a:prstGeom prst="rect">
              <a:avLst/>
            </a:prstGeom>
            <a:solidFill>
              <a:schemeClr val="hlink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85" name="Rectangle 11"/>
            <p:cNvSpPr>
              <a:spLocks noChangeArrowheads="1"/>
            </p:cNvSpPr>
            <p:nvPr userDrawn="1"/>
          </p:nvSpPr>
          <p:spPr bwMode="auto">
            <a:xfrm>
              <a:off x="5194" y="229"/>
              <a:ext cx="114" cy="114"/>
            </a:xfrm>
            <a:prstGeom prst="rect">
              <a:avLst/>
            </a:prstGeom>
            <a:solidFill>
              <a:schemeClr val="hlink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86" name="Rectangle 12"/>
            <p:cNvSpPr>
              <a:spLocks noChangeArrowheads="1"/>
            </p:cNvSpPr>
            <p:nvPr userDrawn="1"/>
          </p:nvSpPr>
          <p:spPr bwMode="auto">
            <a:xfrm>
              <a:off x="5307" y="229"/>
              <a:ext cx="114" cy="114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87" name="Rectangle 13"/>
            <p:cNvSpPr>
              <a:spLocks noChangeArrowheads="1"/>
            </p:cNvSpPr>
            <p:nvPr userDrawn="1"/>
          </p:nvSpPr>
          <p:spPr bwMode="auto">
            <a:xfrm>
              <a:off x="5420" y="229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88" name="Rectangle 14"/>
            <p:cNvSpPr>
              <a:spLocks noChangeArrowheads="1"/>
            </p:cNvSpPr>
            <p:nvPr userDrawn="1"/>
          </p:nvSpPr>
          <p:spPr bwMode="auto">
            <a:xfrm>
              <a:off x="5533" y="229"/>
              <a:ext cx="114" cy="114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89" name="Rectangle 15"/>
            <p:cNvSpPr>
              <a:spLocks noChangeArrowheads="1"/>
            </p:cNvSpPr>
            <p:nvPr userDrawn="1"/>
          </p:nvSpPr>
          <p:spPr bwMode="auto">
            <a:xfrm>
              <a:off x="5646" y="229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235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632575"/>
            <a:ext cx="1628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356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32575"/>
            <a:ext cx="7556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DF17D8B-F2A5-45D3-A1A7-40812E59DDD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5113" indent="-265113" algn="l" rtl="0" eaLnBrk="0" fontAlgn="b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573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87425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033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605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177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749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321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0" y="-3175"/>
            <a:ext cx="9144000" cy="515938"/>
          </a:xfrm>
          <a:custGeom>
            <a:avLst/>
            <a:gdLst>
              <a:gd name="T0" fmla="*/ 0 w 5760"/>
              <a:gd name="T1" fmla="*/ 2147483647 h 325"/>
              <a:gd name="T2" fmla="*/ 2147483647 w 5760"/>
              <a:gd name="T3" fmla="*/ 2147483647 h 325"/>
              <a:gd name="T4" fmla="*/ 2147483647 w 5760"/>
              <a:gd name="T5" fmla="*/ 2147483647 h 325"/>
              <a:gd name="T6" fmla="*/ 2147483647 w 5760"/>
              <a:gd name="T7" fmla="*/ 2147483647 h 325"/>
              <a:gd name="T8" fmla="*/ 2147483647 w 5760"/>
              <a:gd name="T9" fmla="*/ 2147483647 h 325"/>
              <a:gd name="T10" fmla="*/ 0 w 5760"/>
              <a:gd name="T11" fmla="*/ 0 h 325"/>
              <a:gd name="T12" fmla="*/ 0 w 5760"/>
              <a:gd name="T13" fmla="*/ 2147483647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325">
                <a:moveTo>
                  <a:pt x="0" y="323"/>
                </a:moveTo>
                <a:lnTo>
                  <a:pt x="4968" y="325"/>
                </a:lnTo>
                <a:lnTo>
                  <a:pt x="4968" y="214"/>
                </a:lnTo>
                <a:lnTo>
                  <a:pt x="5760" y="214"/>
                </a:lnTo>
                <a:lnTo>
                  <a:pt x="5760" y="2"/>
                </a:lnTo>
                <a:lnTo>
                  <a:pt x="0" y="0"/>
                </a:lnTo>
                <a:lnTo>
                  <a:pt x="0" y="32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pic>
        <p:nvPicPr>
          <p:cNvPr id="4100" name="Picture 4" descr="FR_logo_Bm_hvi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28663"/>
            <a:ext cx="83518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65313"/>
            <a:ext cx="83169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2895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7886700" y="333375"/>
            <a:ext cx="1257300" cy="180975"/>
            <a:chOff x="4968" y="229"/>
            <a:chExt cx="792" cy="114"/>
          </a:xfrm>
        </p:grpSpPr>
        <p:sp>
          <p:nvSpPr>
            <p:cNvPr id="4107" name="Rectangle 9"/>
            <p:cNvSpPr>
              <a:spLocks noChangeArrowheads="1"/>
            </p:cNvSpPr>
            <p:nvPr userDrawn="1"/>
          </p:nvSpPr>
          <p:spPr bwMode="auto">
            <a:xfrm>
              <a:off x="4968" y="229"/>
              <a:ext cx="114" cy="114"/>
            </a:xfrm>
            <a:prstGeom prst="rect">
              <a:avLst/>
            </a:prstGeom>
            <a:solidFill>
              <a:schemeClr val="hlink">
                <a:alpha val="8980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4108" name="Rectangle 10"/>
            <p:cNvSpPr>
              <a:spLocks noChangeArrowheads="1"/>
            </p:cNvSpPr>
            <p:nvPr userDrawn="1"/>
          </p:nvSpPr>
          <p:spPr bwMode="auto">
            <a:xfrm>
              <a:off x="5081" y="229"/>
              <a:ext cx="114" cy="114"/>
            </a:xfrm>
            <a:prstGeom prst="rect">
              <a:avLst/>
            </a:prstGeom>
            <a:solidFill>
              <a:schemeClr val="hlink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4109" name="Rectangle 11"/>
            <p:cNvSpPr>
              <a:spLocks noChangeArrowheads="1"/>
            </p:cNvSpPr>
            <p:nvPr userDrawn="1"/>
          </p:nvSpPr>
          <p:spPr bwMode="auto">
            <a:xfrm>
              <a:off x="5194" y="229"/>
              <a:ext cx="114" cy="114"/>
            </a:xfrm>
            <a:prstGeom prst="rect">
              <a:avLst/>
            </a:prstGeom>
            <a:solidFill>
              <a:schemeClr val="hlink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4110" name="Rectangle 12"/>
            <p:cNvSpPr>
              <a:spLocks noChangeArrowheads="1"/>
            </p:cNvSpPr>
            <p:nvPr userDrawn="1"/>
          </p:nvSpPr>
          <p:spPr bwMode="auto">
            <a:xfrm>
              <a:off x="5307" y="229"/>
              <a:ext cx="114" cy="114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4111" name="Rectangle 13"/>
            <p:cNvSpPr>
              <a:spLocks noChangeArrowheads="1"/>
            </p:cNvSpPr>
            <p:nvPr userDrawn="1"/>
          </p:nvSpPr>
          <p:spPr bwMode="auto">
            <a:xfrm>
              <a:off x="5420" y="229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4112" name="Rectangle 14"/>
            <p:cNvSpPr>
              <a:spLocks noChangeArrowheads="1"/>
            </p:cNvSpPr>
            <p:nvPr userDrawn="1"/>
          </p:nvSpPr>
          <p:spPr bwMode="auto">
            <a:xfrm>
              <a:off x="5533" y="229"/>
              <a:ext cx="114" cy="114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4113" name="Rectangle 15"/>
            <p:cNvSpPr>
              <a:spLocks noChangeArrowheads="1"/>
            </p:cNvSpPr>
            <p:nvPr userDrawn="1"/>
          </p:nvSpPr>
          <p:spPr bwMode="auto">
            <a:xfrm>
              <a:off x="5646" y="229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632575"/>
            <a:ext cx="1628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32575"/>
            <a:ext cx="7556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26E97DF-444F-4424-A6DD-33991A572B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pitchFamily="34" charset="0"/>
        </a:defRPr>
      </a:lvl9pPr>
    </p:titleStyle>
    <p:bodyStyle>
      <a:lvl1pPr marL="265113" indent="-265113" algn="l" rtl="0" eaLnBrk="0" fontAlgn="b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573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2pPr>
      <a:lvl3pPr marL="987425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1344613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7033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605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6177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749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321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0" y="-3175"/>
            <a:ext cx="9144000" cy="515938"/>
          </a:xfrm>
          <a:custGeom>
            <a:avLst/>
            <a:gdLst>
              <a:gd name="T0" fmla="*/ 0 w 5760"/>
              <a:gd name="T1" fmla="*/ 2147483647 h 325"/>
              <a:gd name="T2" fmla="*/ 2147483647 w 5760"/>
              <a:gd name="T3" fmla="*/ 2147483647 h 325"/>
              <a:gd name="T4" fmla="*/ 2147483647 w 5760"/>
              <a:gd name="T5" fmla="*/ 2147483647 h 325"/>
              <a:gd name="T6" fmla="*/ 2147483647 w 5760"/>
              <a:gd name="T7" fmla="*/ 2147483647 h 325"/>
              <a:gd name="T8" fmla="*/ 2147483647 w 5760"/>
              <a:gd name="T9" fmla="*/ 2147483647 h 325"/>
              <a:gd name="T10" fmla="*/ 0 w 5760"/>
              <a:gd name="T11" fmla="*/ 0 h 325"/>
              <a:gd name="T12" fmla="*/ 0 w 5760"/>
              <a:gd name="T13" fmla="*/ 2147483647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325">
                <a:moveTo>
                  <a:pt x="0" y="323"/>
                </a:moveTo>
                <a:lnTo>
                  <a:pt x="4968" y="325"/>
                </a:lnTo>
                <a:lnTo>
                  <a:pt x="4968" y="214"/>
                </a:lnTo>
                <a:lnTo>
                  <a:pt x="5760" y="214"/>
                </a:lnTo>
                <a:lnTo>
                  <a:pt x="5760" y="2"/>
                </a:lnTo>
                <a:lnTo>
                  <a:pt x="0" y="0"/>
                </a:lnTo>
                <a:lnTo>
                  <a:pt x="0" y="32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srgbClr val="FFFFFF"/>
              </a:solidFill>
            </a:endParaRPr>
          </a:p>
        </p:txBody>
      </p:sp>
      <p:pic>
        <p:nvPicPr>
          <p:cNvPr id="3076" name="Picture 4" descr="FR_logo_Bm_hvi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28663"/>
            <a:ext cx="83518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65313"/>
            <a:ext cx="83169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2895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7886700" y="333375"/>
            <a:ext cx="1257300" cy="180975"/>
            <a:chOff x="4968" y="229"/>
            <a:chExt cx="792" cy="114"/>
          </a:xfrm>
        </p:grpSpPr>
        <p:sp>
          <p:nvSpPr>
            <p:cNvPr id="3083" name="Rectangle 9"/>
            <p:cNvSpPr>
              <a:spLocks noChangeArrowheads="1"/>
            </p:cNvSpPr>
            <p:nvPr userDrawn="1"/>
          </p:nvSpPr>
          <p:spPr bwMode="auto">
            <a:xfrm>
              <a:off x="4968" y="229"/>
              <a:ext cx="114" cy="114"/>
            </a:xfrm>
            <a:prstGeom prst="rect">
              <a:avLst/>
            </a:prstGeom>
            <a:solidFill>
              <a:schemeClr val="hlink">
                <a:alpha val="8980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084" name="Rectangle 10"/>
            <p:cNvSpPr>
              <a:spLocks noChangeArrowheads="1"/>
            </p:cNvSpPr>
            <p:nvPr userDrawn="1"/>
          </p:nvSpPr>
          <p:spPr bwMode="auto">
            <a:xfrm>
              <a:off x="5081" y="229"/>
              <a:ext cx="114" cy="114"/>
            </a:xfrm>
            <a:prstGeom prst="rect">
              <a:avLst/>
            </a:prstGeom>
            <a:solidFill>
              <a:schemeClr val="hlink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085" name="Rectangle 11"/>
            <p:cNvSpPr>
              <a:spLocks noChangeArrowheads="1"/>
            </p:cNvSpPr>
            <p:nvPr userDrawn="1"/>
          </p:nvSpPr>
          <p:spPr bwMode="auto">
            <a:xfrm>
              <a:off x="5194" y="229"/>
              <a:ext cx="114" cy="114"/>
            </a:xfrm>
            <a:prstGeom prst="rect">
              <a:avLst/>
            </a:prstGeom>
            <a:solidFill>
              <a:schemeClr val="hlink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086" name="Rectangle 12"/>
            <p:cNvSpPr>
              <a:spLocks noChangeArrowheads="1"/>
            </p:cNvSpPr>
            <p:nvPr userDrawn="1"/>
          </p:nvSpPr>
          <p:spPr bwMode="auto">
            <a:xfrm>
              <a:off x="5307" y="229"/>
              <a:ext cx="114" cy="114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087" name="Rectangle 13"/>
            <p:cNvSpPr>
              <a:spLocks noChangeArrowheads="1"/>
            </p:cNvSpPr>
            <p:nvPr userDrawn="1"/>
          </p:nvSpPr>
          <p:spPr bwMode="auto">
            <a:xfrm>
              <a:off x="5420" y="229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088" name="Rectangle 14"/>
            <p:cNvSpPr>
              <a:spLocks noChangeArrowheads="1"/>
            </p:cNvSpPr>
            <p:nvPr userDrawn="1"/>
          </p:nvSpPr>
          <p:spPr bwMode="auto">
            <a:xfrm>
              <a:off x="5533" y="229"/>
              <a:ext cx="114" cy="114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3089" name="Rectangle 15"/>
            <p:cNvSpPr>
              <a:spLocks noChangeArrowheads="1"/>
            </p:cNvSpPr>
            <p:nvPr userDrawn="1"/>
          </p:nvSpPr>
          <p:spPr bwMode="auto">
            <a:xfrm>
              <a:off x="5646" y="229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235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632575"/>
            <a:ext cx="1628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2356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32575"/>
            <a:ext cx="7556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DF17D8B-F2A5-45D3-A1A7-40812E59DDD5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3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5113" indent="-265113" algn="l" rtl="0" eaLnBrk="0" fontAlgn="b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573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87425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033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605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177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749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321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 smtClean="0">
              <a:solidFill>
                <a:srgbClr val="FFFFFF"/>
              </a:solidFill>
            </a:endParaRPr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0" y="-3175"/>
            <a:ext cx="9144000" cy="515938"/>
          </a:xfrm>
          <a:custGeom>
            <a:avLst/>
            <a:gdLst>
              <a:gd name="T0" fmla="*/ 0 w 5760"/>
              <a:gd name="T1" fmla="*/ 2147483647 h 325"/>
              <a:gd name="T2" fmla="*/ 2147483647 w 5760"/>
              <a:gd name="T3" fmla="*/ 2147483647 h 325"/>
              <a:gd name="T4" fmla="*/ 2147483647 w 5760"/>
              <a:gd name="T5" fmla="*/ 2147483647 h 325"/>
              <a:gd name="T6" fmla="*/ 2147483647 w 5760"/>
              <a:gd name="T7" fmla="*/ 2147483647 h 325"/>
              <a:gd name="T8" fmla="*/ 2147483647 w 5760"/>
              <a:gd name="T9" fmla="*/ 2147483647 h 325"/>
              <a:gd name="T10" fmla="*/ 0 w 5760"/>
              <a:gd name="T11" fmla="*/ 0 h 325"/>
              <a:gd name="T12" fmla="*/ 0 w 5760"/>
              <a:gd name="T13" fmla="*/ 2147483647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325">
                <a:moveTo>
                  <a:pt x="0" y="323"/>
                </a:moveTo>
                <a:lnTo>
                  <a:pt x="4968" y="325"/>
                </a:lnTo>
                <a:lnTo>
                  <a:pt x="4968" y="214"/>
                </a:lnTo>
                <a:lnTo>
                  <a:pt x="5760" y="214"/>
                </a:lnTo>
                <a:lnTo>
                  <a:pt x="5760" y="2"/>
                </a:lnTo>
                <a:lnTo>
                  <a:pt x="0" y="0"/>
                </a:lnTo>
                <a:lnTo>
                  <a:pt x="0" y="32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 smtClean="0">
              <a:solidFill>
                <a:srgbClr val="FFFFFF"/>
              </a:solidFill>
            </a:endParaRPr>
          </a:p>
        </p:txBody>
      </p:sp>
      <p:pic>
        <p:nvPicPr>
          <p:cNvPr id="3076" name="Picture 4" descr="FR_logo_Bm_hvi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28663"/>
            <a:ext cx="83518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65313"/>
            <a:ext cx="83169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2895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6D92A7"/>
              </a:solidFill>
            </a:endParaRPr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7886700" y="333375"/>
            <a:ext cx="1257300" cy="180975"/>
            <a:chOff x="4968" y="229"/>
            <a:chExt cx="792" cy="114"/>
          </a:xfrm>
        </p:grpSpPr>
        <p:sp>
          <p:nvSpPr>
            <p:cNvPr id="3083" name="Rectangle 9"/>
            <p:cNvSpPr>
              <a:spLocks noChangeArrowheads="1"/>
            </p:cNvSpPr>
            <p:nvPr userDrawn="1"/>
          </p:nvSpPr>
          <p:spPr bwMode="auto">
            <a:xfrm>
              <a:off x="4968" y="229"/>
              <a:ext cx="114" cy="114"/>
            </a:xfrm>
            <a:prstGeom prst="rect">
              <a:avLst/>
            </a:prstGeom>
            <a:solidFill>
              <a:schemeClr val="hlink">
                <a:alpha val="8980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3084" name="Rectangle 10"/>
            <p:cNvSpPr>
              <a:spLocks noChangeArrowheads="1"/>
            </p:cNvSpPr>
            <p:nvPr userDrawn="1"/>
          </p:nvSpPr>
          <p:spPr bwMode="auto">
            <a:xfrm>
              <a:off x="5081" y="229"/>
              <a:ext cx="114" cy="114"/>
            </a:xfrm>
            <a:prstGeom prst="rect">
              <a:avLst/>
            </a:prstGeom>
            <a:solidFill>
              <a:schemeClr val="hlink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3085" name="Rectangle 11"/>
            <p:cNvSpPr>
              <a:spLocks noChangeArrowheads="1"/>
            </p:cNvSpPr>
            <p:nvPr userDrawn="1"/>
          </p:nvSpPr>
          <p:spPr bwMode="auto">
            <a:xfrm>
              <a:off x="5194" y="229"/>
              <a:ext cx="114" cy="114"/>
            </a:xfrm>
            <a:prstGeom prst="rect">
              <a:avLst/>
            </a:prstGeom>
            <a:solidFill>
              <a:schemeClr val="hlink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3086" name="Rectangle 12"/>
            <p:cNvSpPr>
              <a:spLocks noChangeArrowheads="1"/>
            </p:cNvSpPr>
            <p:nvPr userDrawn="1"/>
          </p:nvSpPr>
          <p:spPr bwMode="auto">
            <a:xfrm>
              <a:off x="5307" y="229"/>
              <a:ext cx="114" cy="114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3087" name="Rectangle 13"/>
            <p:cNvSpPr>
              <a:spLocks noChangeArrowheads="1"/>
            </p:cNvSpPr>
            <p:nvPr userDrawn="1"/>
          </p:nvSpPr>
          <p:spPr bwMode="auto">
            <a:xfrm>
              <a:off x="5420" y="229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14"/>
            <p:cNvSpPr>
              <a:spLocks noChangeArrowheads="1"/>
            </p:cNvSpPr>
            <p:nvPr userDrawn="1"/>
          </p:nvSpPr>
          <p:spPr bwMode="auto">
            <a:xfrm>
              <a:off x="5533" y="229"/>
              <a:ext cx="114" cy="114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Rectangle 15"/>
            <p:cNvSpPr>
              <a:spLocks noChangeArrowheads="1"/>
            </p:cNvSpPr>
            <p:nvPr userDrawn="1"/>
          </p:nvSpPr>
          <p:spPr bwMode="auto">
            <a:xfrm>
              <a:off x="5646" y="229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35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632575"/>
            <a:ext cx="1628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srgbClr val="6D92A7"/>
              </a:solidFill>
            </a:endParaRPr>
          </a:p>
        </p:txBody>
      </p:sp>
      <p:sp>
        <p:nvSpPr>
          <p:cNvPr id="2356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32575"/>
            <a:ext cx="7556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6F5CE77-C9DE-4E71-BD6D-23DB39F92C49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9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5113" indent="-265113" algn="l" rtl="0" eaLnBrk="0" fontAlgn="b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573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87425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033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605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177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749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321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 smtClean="0">
              <a:solidFill>
                <a:srgbClr val="FFFFFF"/>
              </a:solidFill>
            </a:endParaRPr>
          </a:p>
        </p:txBody>
      </p:sp>
      <p:sp>
        <p:nvSpPr>
          <p:cNvPr id="78851" name="Freeform 3"/>
          <p:cNvSpPr>
            <a:spLocks/>
          </p:cNvSpPr>
          <p:nvPr/>
        </p:nvSpPr>
        <p:spPr bwMode="auto">
          <a:xfrm>
            <a:off x="0" y="-3175"/>
            <a:ext cx="9144000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25">
                <a:moveTo>
                  <a:pt x="0" y="323"/>
                </a:moveTo>
                <a:lnTo>
                  <a:pt x="4968" y="325"/>
                </a:lnTo>
                <a:lnTo>
                  <a:pt x="4968" y="214"/>
                </a:lnTo>
                <a:lnTo>
                  <a:pt x="5760" y="214"/>
                </a:lnTo>
                <a:lnTo>
                  <a:pt x="5760" y="2"/>
                </a:lnTo>
                <a:lnTo>
                  <a:pt x="0" y="0"/>
                </a:lnTo>
                <a:lnTo>
                  <a:pt x="0" y="32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 smtClean="0">
              <a:solidFill>
                <a:srgbClr val="FFFFFF"/>
              </a:solidFill>
            </a:endParaRPr>
          </a:p>
        </p:txBody>
      </p:sp>
      <p:pic>
        <p:nvPicPr>
          <p:cNvPr id="78852" name="Picture 4" descr="FR_logo_Bm_hvi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28663"/>
            <a:ext cx="83518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65313"/>
            <a:ext cx="83169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2895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en-US" altLang="en-US" smtClean="0">
              <a:solidFill>
                <a:srgbClr val="6D92A7"/>
              </a:solidFill>
            </a:endParaRPr>
          </a:p>
        </p:txBody>
      </p:sp>
      <p:grpSp>
        <p:nvGrpSpPr>
          <p:cNvPr id="78856" name="Group 8"/>
          <p:cNvGrpSpPr>
            <a:grpSpLocks/>
          </p:cNvGrpSpPr>
          <p:nvPr/>
        </p:nvGrpSpPr>
        <p:grpSpPr bwMode="auto">
          <a:xfrm>
            <a:off x="7886700" y="333375"/>
            <a:ext cx="1257300" cy="180975"/>
            <a:chOff x="4968" y="229"/>
            <a:chExt cx="792" cy="114"/>
          </a:xfrm>
        </p:grpSpPr>
        <p:sp>
          <p:nvSpPr>
            <p:cNvPr id="78857" name="Rectangle 9"/>
            <p:cNvSpPr>
              <a:spLocks noChangeArrowheads="1"/>
            </p:cNvSpPr>
            <p:nvPr userDrawn="1"/>
          </p:nvSpPr>
          <p:spPr bwMode="auto">
            <a:xfrm>
              <a:off x="4968" y="229"/>
              <a:ext cx="114" cy="114"/>
            </a:xfrm>
            <a:prstGeom prst="rect">
              <a:avLst/>
            </a:prstGeom>
            <a:solidFill>
              <a:schemeClr val="hlink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8858" name="Rectangle 10"/>
            <p:cNvSpPr>
              <a:spLocks noChangeArrowheads="1"/>
            </p:cNvSpPr>
            <p:nvPr userDrawn="1"/>
          </p:nvSpPr>
          <p:spPr bwMode="auto">
            <a:xfrm>
              <a:off x="5081" y="229"/>
              <a:ext cx="114" cy="114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8859" name="Rectangle 11"/>
            <p:cNvSpPr>
              <a:spLocks noChangeArrowheads="1"/>
            </p:cNvSpPr>
            <p:nvPr userDrawn="1"/>
          </p:nvSpPr>
          <p:spPr bwMode="auto">
            <a:xfrm>
              <a:off x="5194" y="229"/>
              <a:ext cx="114" cy="114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8860" name="Rectangle 12"/>
            <p:cNvSpPr>
              <a:spLocks noChangeArrowheads="1"/>
            </p:cNvSpPr>
            <p:nvPr userDrawn="1"/>
          </p:nvSpPr>
          <p:spPr bwMode="auto">
            <a:xfrm>
              <a:off x="5307" y="229"/>
              <a:ext cx="114" cy="11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8861" name="Rectangle 13"/>
            <p:cNvSpPr>
              <a:spLocks noChangeArrowheads="1"/>
            </p:cNvSpPr>
            <p:nvPr userDrawn="1"/>
          </p:nvSpPr>
          <p:spPr bwMode="auto">
            <a:xfrm>
              <a:off x="5420" y="229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8862" name="Rectangle 14"/>
            <p:cNvSpPr>
              <a:spLocks noChangeArrowheads="1"/>
            </p:cNvSpPr>
            <p:nvPr userDrawn="1"/>
          </p:nvSpPr>
          <p:spPr bwMode="auto">
            <a:xfrm>
              <a:off x="5533" y="229"/>
              <a:ext cx="114" cy="114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8863" name="Rectangle 15"/>
            <p:cNvSpPr>
              <a:spLocks noChangeArrowheads="1"/>
            </p:cNvSpPr>
            <p:nvPr userDrawn="1"/>
          </p:nvSpPr>
          <p:spPr bwMode="auto">
            <a:xfrm>
              <a:off x="5646" y="229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788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632575"/>
            <a:ext cx="1628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nb-NO" smtClean="0">
              <a:solidFill>
                <a:srgbClr val="6D92A7"/>
              </a:solidFill>
            </a:endParaRPr>
          </a:p>
        </p:txBody>
      </p:sp>
      <p:sp>
        <p:nvSpPr>
          <p:cNvPr id="7886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32575"/>
            <a:ext cx="7556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fld id="{EB32FB61-5DA4-4B19-A926-604D657BE776}" type="slidenum">
              <a:rPr lang="nb-NO" smtClean="0">
                <a:solidFill>
                  <a:srgbClr val="6D92A7"/>
                </a:solidFill>
              </a:rPr>
              <a:pPr/>
              <a:t>‹#›</a:t>
            </a:fld>
            <a:endParaRPr lang="nb-NO" smtClean="0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5113" indent="-265113" algn="l" rtl="0" fontAlgn="b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573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87425" indent="-177800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44613" indent="-177800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033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605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177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749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321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 smtClean="0">
              <a:solidFill>
                <a:srgbClr val="FFFFFF"/>
              </a:solidFill>
            </a:endParaRPr>
          </a:p>
        </p:txBody>
      </p:sp>
      <p:sp>
        <p:nvSpPr>
          <p:cNvPr id="78851" name="Freeform 3"/>
          <p:cNvSpPr>
            <a:spLocks/>
          </p:cNvSpPr>
          <p:nvPr/>
        </p:nvSpPr>
        <p:spPr bwMode="auto">
          <a:xfrm>
            <a:off x="0" y="-3175"/>
            <a:ext cx="9144000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25">
                <a:moveTo>
                  <a:pt x="0" y="323"/>
                </a:moveTo>
                <a:lnTo>
                  <a:pt x="4968" y="325"/>
                </a:lnTo>
                <a:lnTo>
                  <a:pt x="4968" y="214"/>
                </a:lnTo>
                <a:lnTo>
                  <a:pt x="5760" y="214"/>
                </a:lnTo>
                <a:lnTo>
                  <a:pt x="5760" y="2"/>
                </a:lnTo>
                <a:lnTo>
                  <a:pt x="0" y="0"/>
                </a:lnTo>
                <a:lnTo>
                  <a:pt x="0" y="32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 smtClean="0">
              <a:solidFill>
                <a:srgbClr val="FFFFFF"/>
              </a:solidFill>
            </a:endParaRPr>
          </a:p>
        </p:txBody>
      </p:sp>
      <p:pic>
        <p:nvPicPr>
          <p:cNvPr id="78852" name="Picture 4" descr="FR_logo_Bm_hvi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28663"/>
            <a:ext cx="83518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65313"/>
            <a:ext cx="83169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2895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en-US" altLang="en-US" smtClean="0">
              <a:solidFill>
                <a:srgbClr val="6D92A7"/>
              </a:solidFill>
            </a:endParaRPr>
          </a:p>
        </p:txBody>
      </p:sp>
      <p:grpSp>
        <p:nvGrpSpPr>
          <p:cNvPr id="78856" name="Group 8"/>
          <p:cNvGrpSpPr>
            <a:grpSpLocks/>
          </p:cNvGrpSpPr>
          <p:nvPr/>
        </p:nvGrpSpPr>
        <p:grpSpPr bwMode="auto">
          <a:xfrm>
            <a:off x="7886700" y="333375"/>
            <a:ext cx="1257300" cy="180975"/>
            <a:chOff x="4968" y="229"/>
            <a:chExt cx="792" cy="114"/>
          </a:xfrm>
        </p:grpSpPr>
        <p:sp>
          <p:nvSpPr>
            <p:cNvPr id="78857" name="Rectangle 9"/>
            <p:cNvSpPr>
              <a:spLocks noChangeArrowheads="1"/>
            </p:cNvSpPr>
            <p:nvPr userDrawn="1"/>
          </p:nvSpPr>
          <p:spPr bwMode="auto">
            <a:xfrm>
              <a:off x="4968" y="229"/>
              <a:ext cx="114" cy="114"/>
            </a:xfrm>
            <a:prstGeom prst="rect">
              <a:avLst/>
            </a:prstGeom>
            <a:solidFill>
              <a:schemeClr val="hlink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8858" name="Rectangle 10"/>
            <p:cNvSpPr>
              <a:spLocks noChangeArrowheads="1"/>
            </p:cNvSpPr>
            <p:nvPr userDrawn="1"/>
          </p:nvSpPr>
          <p:spPr bwMode="auto">
            <a:xfrm>
              <a:off x="5081" y="229"/>
              <a:ext cx="114" cy="114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8859" name="Rectangle 11"/>
            <p:cNvSpPr>
              <a:spLocks noChangeArrowheads="1"/>
            </p:cNvSpPr>
            <p:nvPr userDrawn="1"/>
          </p:nvSpPr>
          <p:spPr bwMode="auto">
            <a:xfrm>
              <a:off x="5194" y="229"/>
              <a:ext cx="114" cy="114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8860" name="Rectangle 12"/>
            <p:cNvSpPr>
              <a:spLocks noChangeArrowheads="1"/>
            </p:cNvSpPr>
            <p:nvPr userDrawn="1"/>
          </p:nvSpPr>
          <p:spPr bwMode="auto">
            <a:xfrm>
              <a:off x="5307" y="229"/>
              <a:ext cx="114" cy="11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8861" name="Rectangle 13"/>
            <p:cNvSpPr>
              <a:spLocks noChangeArrowheads="1"/>
            </p:cNvSpPr>
            <p:nvPr userDrawn="1"/>
          </p:nvSpPr>
          <p:spPr bwMode="auto">
            <a:xfrm>
              <a:off x="5420" y="229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8862" name="Rectangle 14"/>
            <p:cNvSpPr>
              <a:spLocks noChangeArrowheads="1"/>
            </p:cNvSpPr>
            <p:nvPr userDrawn="1"/>
          </p:nvSpPr>
          <p:spPr bwMode="auto">
            <a:xfrm>
              <a:off x="5533" y="229"/>
              <a:ext cx="114" cy="114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78863" name="Rectangle 15"/>
            <p:cNvSpPr>
              <a:spLocks noChangeArrowheads="1"/>
            </p:cNvSpPr>
            <p:nvPr userDrawn="1"/>
          </p:nvSpPr>
          <p:spPr bwMode="auto">
            <a:xfrm>
              <a:off x="5646" y="229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788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632575"/>
            <a:ext cx="1628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nb-NO" smtClean="0">
              <a:solidFill>
                <a:srgbClr val="6D92A7"/>
              </a:solidFill>
            </a:endParaRPr>
          </a:p>
        </p:txBody>
      </p:sp>
      <p:sp>
        <p:nvSpPr>
          <p:cNvPr id="7886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32575"/>
            <a:ext cx="7556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fld id="{562CD778-55C7-44F4-883E-27FBD9C662D4}" type="slidenum">
              <a:rPr lang="nb-NO" smtClean="0">
                <a:solidFill>
                  <a:srgbClr val="6D92A7"/>
                </a:solidFill>
              </a:rPr>
              <a:pPr/>
              <a:t>‹#›</a:t>
            </a:fld>
            <a:endParaRPr lang="nb-NO" smtClean="0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8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5113" indent="-265113" algn="l" rtl="0" fontAlgn="b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573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87425" indent="-177800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44613" indent="-177800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033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605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177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749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321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Forskningsrådets internasjonale strategi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Randi Søgnen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96300" cy="1296988"/>
          </a:xfrm>
        </p:spPr>
        <p:txBody>
          <a:bodyPr/>
          <a:lstStyle/>
          <a:p>
            <a:pPr eaLnBrk="1" hangingPunct="1"/>
            <a:r>
              <a:rPr lang="nb-NO" dirty="0" smtClean="0"/>
              <a:t>Hovedgrep 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865313"/>
            <a:ext cx="8316912" cy="13476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nb-NO" sz="2000" i="1" dirty="0" smtClean="0"/>
              <a:t>«Alle </a:t>
            </a:r>
            <a:r>
              <a:rPr lang="nb-NO" sz="2000" i="1" dirty="0"/>
              <a:t>Forskningsrådets satsinger – programmer, de frie arenaene, særskilte satsinger, institusjonsrettede tiltak og andre former for støtte – skal ha konkrete mål og planer for internasjonalt samarbeid»</a:t>
            </a:r>
            <a:endParaRPr lang="nb-NO" sz="2000" i="1" dirty="0" smtClean="0"/>
          </a:p>
          <a:p>
            <a:pPr lvl="1" eaLnBrk="1" hangingPunct="1"/>
            <a:endParaRPr lang="nb-NO" dirty="0" smtClean="0"/>
          </a:p>
          <a:p>
            <a:pPr lvl="1" eaLnBrk="1" hangingPunct="1"/>
            <a:endParaRPr lang="nb-NO" dirty="0" smtClean="0"/>
          </a:p>
          <a:p>
            <a:pPr eaLnBrk="1" hangingPunct="1"/>
            <a:endParaRPr lang="nb-NO" sz="20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96300" cy="1296988"/>
          </a:xfrm>
        </p:spPr>
        <p:txBody>
          <a:bodyPr/>
          <a:lstStyle/>
          <a:p>
            <a:pPr eaLnBrk="1" hangingPunct="1"/>
            <a:r>
              <a:rPr lang="nb-NO" dirty="0" smtClean="0">
                <a:solidFill>
                  <a:schemeClr val="bg1"/>
                </a:solidFill>
              </a:rPr>
              <a:t>Hovedgrep II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865313"/>
            <a:ext cx="8316912" cy="1491679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sz="2000" i="1" dirty="0" smtClean="0"/>
              <a:t>«</a:t>
            </a:r>
            <a:r>
              <a:rPr lang="nb-NO" sz="2000" i="1" dirty="0"/>
              <a:t>Forskningsrådet vil arbeide for at Norge deltar i felles programmer på tvers av landegrenser når dette er viktig for å møte felles utfordringer eller for å styrke norsk forskning og kunnskapsbasert næringsliv.</a:t>
            </a:r>
            <a:r>
              <a:rPr lang="nb-NO" sz="2000" i="1" dirty="0" smtClean="0"/>
              <a:t>»</a:t>
            </a:r>
            <a:endParaRPr lang="nb-NO" sz="2000" i="1" dirty="0"/>
          </a:p>
          <a:p>
            <a:pPr lvl="1" eaLnBrk="1" hangingPunct="1"/>
            <a:endParaRPr lang="nb-NO" dirty="0"/>
          </a:p>
          <a:p>
            <a:pPr eaLnBrk="1" hangingPunct="1"/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3905431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96300" cy="1296988"/>
          </a:xfrm>
        </p:spPr>
        <p:txBody>
          <a:bodyPr/>
          <a:lstStyle/>
          <a:p>
            <a:pPr eaLnBrk="1" hangingPunct="1"/>
            <a:r>
              <a:rPr lang="nb-NO" dirty="0" smtClean="0">
                <a:solidFill>
                  <a:schemeClr val="bg1"/>
                </a:solidFill>
              </a:rPr>
              <a:t>Hovedgrep III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865313"/>
            <a:ext cx="8316912" cy="1275655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sz="2000" i="1" dirty="0" smtClean="0"/>
              <a:t>«</a:t>
            </a:r>
            <a:r>
              <a:rPr lang="nb-NO" sz="2000" i="1" dirty="0"/>
              <a:t>Forskningsrådet vil utvikle økonomiske virkemidler for å støtte etablering av langsiktig institusjonelt samarbeid mellom norske institusjoner og tilsvarende institusjoner i andre land</a:t>
            </a:r>
            <a:r>
              <a:rPr lang="nb-NO" sz="2000" i="1" dirty="0" smtClean="0"/>
              <a:t>» </a:t>
            </a:r>
            <a:endParaRPr lang="nb-NO" sz="2000" i="1" dirty="0"/>
          </a:p>
          <a:p>
            <a:pPr lvl="1" eaLnBrk="1" hangingPunct="1"/>
            <a:endParaRPr lang="nb-NO" dirty="0"/>
          </a:p>
          <a:p>
            <a:pPr eaLnBrk="1" hangingPunct="1"/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198895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Hovedgrep IV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03238" y="1865313"/>
            <a:ext cx="4932858" cy="2355775"/>
          </a:xfrm>
          <a:solidFill>
            <a:srgbClr val="00B4D1"/>
          </a:solidFill>
        </p:spPr>
        <p:txBody>
          <a:bodyPr/>
          <a:lstStyle/>
          <a:p>
            <a:pPr lvl="0" eaLnBrk="1" hangingPunct="1">
              <a:buClr>
                <a:srgbClr val="00B4D1"/>
              </a:buClr>
            </a:pPr>
            <a:r>
              <a:rPr lang="nb-NO" sz="2000" i="1" dirty="0" smtClean="0">
                <a:solidFill>
                  <a:srgbClr val="000000"/>
                </a:solidFill>
              </a:rPr>
              <a:t>«</a:t>
            </a:r>
            <a:r>
              <a:rPr lang="nb-NO" sz="2000" i="1" dirty="0"/>
              <a:t>Forskningsrådet vil videreføre og styrke stimuleringstiltak for å gjøre norske forskere, bedrifter og forskningsinstitusjoner til aktive deltakere på de internasjonale samarbeids- og konkurranse­arenaene</a:t>
            </a:r>
            <a:r>
              <a:rPr lang="nb-NO" sz="2000" i="1" dirty="0" smtClean="0">
                <a:solidFill>
                  <a:srgbClr val="000000"/>
                </a:solidFill>
              </a:rPr>
              <a:t>.»</a:t>
            </a:r>
            <a:r>
              <a:rPr lang="nb-NO" sz="2000" dirty="0" smtClean="0">
                <a:solidFill>
                  <a:srgbClr val="000000"/>
                </a:solidFill>
              </a:rPr>
              <a:t> </a:t>
            </a:r>
            <a:endParaRPr lang="nb-NO" sz="2000" dirty="0">
              <a:solidFill>
                <a:srgbClr val="000000"/>
              </a:solidFill>
            </a:endParaRPr>
          </a:p>
          <a:p>
            <a:endParaRPr lang="nb-NO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96300" cy="1296988"/>
          </a:xfrm>
        </p:spPr>
        <p:txBody>
          <a:bodyPr/>
          <a:lstStyle/>
          <a:p>
            <a:pPr eaLnBrk="1" hangingPunct="1"/>
            <a:r>
              <a:rPr lang="nb-NO" dirty="0" smtClean="0">
                <a:solidFill>
                  <a:schemeClr val="bg1"/>
                </a:solidFill>
              </a:rPr>
              <a:t>Hovedgrep V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65313"/>
            <a:ext cx="8316912" cy="1059631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nb-NO" sz="2000" i="1" dirty="0" smtClean="0"/>
              <a:t>«</a:t>
            </a:r>
            <a:r>
              <a:rPr lang="nb-NO" sz="2000" i="1" dirty="0"/>
              <a:t>Forskningsrådet vil styrke vektleggingen av internasjonalt samarbeid og mobilitet i egen søknadsbehandling</a:t>
            </a:r>
            <a:r>
              <a:rPr lang="nb-NO" sz="2000" b="1" i="1" dirty="0" smtClean="0"/>
              <a:t>»</a:t>
            </a:r>
            <a:endParaRPr lang="nb-NO" sz="2000" b="1" dirty="0" smtClean="0"/>
          </a:p>
          <a:p>
            <a:pPr lvl="1" eaLnBrk="1" hangingPunct="1"/>
            <a:endParaRPr lang="nb-NO" dirty="0" smtClean="0"/>
          </a:p>
          <a:p>
            <a:pPr eaLnBrk="1" hangingPunct="1"/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14928685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728663"/>
            <a:ext cx="5616575" cy="1079500"/>
          </a:xfrm>
        </p:spPr>
        <p:txBody>
          <a:bodyPr/>
          <a:lstStyle/>
          <a:p>
            <a:pPr eaLnBrk="1" hangingPunct="1"/>
            <a:r>
              <a:rPr lang="nb-NO" dirty="0" smtClean="0"/>
              <a:t>Forskningsrådet </a:t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1268760"/>
            <a:ext cx="5671865" cy="547260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2000" dirty="0" smtClean="0"/>
              <a:t>Som </a:t>
            </a:r>
            <a:r>
              <a:rPr lang="nb-NO" sz="2000" b="1" dirty="0" smtClean="0"/>
              <a:t>rådgiver…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… skal Rådet gi de </a:t>
            </a:r>
            <a:r>
              <a:rPr lang="nb-NO" sz="1600" u="sng" dirty="0" smtClean="0"/>
              <a:t>beste råd om internasjonal deltakelse </a:t>
            </a:r>
            <a:endParaRPr lang="nb-NO" sz="1600" u="sng" dirty="0"/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…</a:t>
            </a:r>
            <a:r>
              <a:rPr lang="nb-NO" sz="1600" u="sng" dirty="0" smtClean="0"/>
              <a:t>tilpasning av </a:t>
            </a:r>
            <a:r>
              <a:rPr lang="nb-NO" sz="1600" dirty="0" smtClean="0"/>
              <a:t>nasjonal forskingspolitikk, 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…samt </a:t>
            </a:r>
            <a:r>
              <a:rPr lang="nb-NO" sz="1600" u="sng" dirty="0" smtClean="0"/>
              <a:t>delta på vegne av Norge </a:t>
            </a:r>
            <a:r>
              <a:rPr lang="nb-NO" sz="1600" dirty="0" smtClean="0"/>
              <a:t>i internasjonale policy-organer. </a:t>
            </a:r>
          </a:p>
          <a:p>
            <a:pPr eaLnBrk="1" hangingPunct="1">
              <a:lnSpc>
                <a:spcPct val="80000"/>
              </a:lnSpc>
            </a:pPr>
            <a:r>
              <a:rPr lang="nb-NO" sz="2000" dirty="0" smtClean="0"/>
              <a:t>Som </a:t>
            </a:r>
            <a:r>
              <a:rPr lang="nb-NO" sz="2000" b="1" dirty="0" err="1" smtClean="0"/>
              <a:t>finansiør</a:t>
            </a:r>
            <a:r>
              <a:rPr lang="nb-NO" sz="2000" b="1" dirty="0" smtClean="0"/>
              <a:t>…</a:t>
            </a:r>
            <a:r>
              <a:rPr lang="nb-NO" sz="20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…skal Rådet </a:t>
            </a:r>
            <a:r>
              <a:rPr lang="nb-NO" sz="1600" u="sng" dirty="0" smtClean="0"/>
              <a:t>tilpasse nasjonale finansieringsordninger </a:t>
            </a:r>
            <a:r>
              <a:rPr lang="nb-NO" sz="1600" dirty="0" smtClean="0"/>
              <a:t>til utviklingen internasjonalt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…</a:t>
            </a:r>
            <a:r>
              <a:rPr lang="nb-NO" sz="1600" u="sng" dirty="0" smtClean="0"/>
              <a:t>arbeide for gode og enkle </a:t>
            </a:r>
            <a:r>
              <a:rPr lang="nb-NO" sz="1600" dirty="0" smtClean="0"/>
              <a:t>internasjonale finansieringsordninger. </a:t>
            </a:r>
          </a:p>
          <a:p>
            <a:pPr eaLnBrk="1" hangingPunct="1">
              <a:lnSpc>
                <a:spcPct val="80000"/>
              </a:lnSpc>
            </a:pPr>
            <a:r>
              <a:rPr lang="nb-NO" sz="2000" dirty="0" smtClean="0"/>
              <a:t>Som </a:t>
            </a:r>
            <a:r>
              <a:rPr lang="nb-NO" sz="2000" b="1" dirty="0" smtClean="0"/>
              <a:t>møteplass…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…skal Rådet i større grad </a:t>
            </a:r>
            <a:r>
              <a:rPr lang="nb-NO" sz="1600" u="sng" dirty="0" smtClean="0"/>
              <a:t>bidra til møter og nettverk </a:t>
            </a:r>
            <a:r>
              <a:rPr lang="nb-NO" sz="1600" dirty="0" smtClean="0"/>
              <a:t>mellom norske forskere, bedrifter og myndigheter og deres motparter i andre land</a:t>
            </a:r>
          </a:p>
          <a:p>
            <a:pPr lvl="1" eaLnBrk="1" hangingPunct="1">
              <a:lnSpc>
                <a:spcPct val="75000"/>
              </a:lnSpc>
              <a:buFont typeface="Wingdings" pitchFamily="2" charset="2"/>
              <a:buNone/>
            </a:pPr>
            <a:endParaRPr lang="nb-NO" b="1" dirty="0" smtClean="0"/>
          </a:p>
          <a:p>
            <a:pPr lvl="1" eaLnBrk="1" hangingPunct="1">
              <a:lnSpc>
                <a:spcPct val="75000"/>
              </a:lnSpc>
            </a:pPr>
            <a:endParaRPr lang="nb-NO" dirty="0" smtClean="0"/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endParaRPr lang="nb-NO" sz="20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Dette er en strategi for hvordan…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…Forskningsrådet </a:t>
            </a:r>
            <a:r>
              <a:rPr lang="nb-NO" dirty="0">
                <a:solidFill>
                  <a:schemeClr val="bg1"/>
                </a:solidFill>
              </a:rPr>
              <a:t>skal løse sine oppgaver for å oppnå økt internasjonalisering av norsk forskning. </a:t>
            </a:r>
            <a:endParaRPr lang="nb-NO" dirty="0" smtClean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… </a:t>
            </a:r>
            <a:r>
              <a:rPr lang="nb-NO" dirty="0">
                <a:solidFill>
                  <a:schemeClr val="bg1"/>
                </a:solidFill>
              </a:rPr>
              <a:t>O</a:t>
            </a:r>
            <a:r>
              <a:rPr lang="nb-NO" dirty="0" smtClean="0">
                <a:solidFill>
                  <a:schemeClr val="bg1"/>
                </a:solidFill>
              </a:rPr>
              <a:t>m </a:t>
            </a:r>
            <a:r>
              <a:rPr lang="nb-NO" dirty="0">
                <a:solidFill>
                  <a:schemeClr val="bg1"/>
                </a:solidFill>
              </a:rPr>
              <a:t>hvordan Forskningsrådet </a:t>
            </a:r>
            <a:r>
              <a:rPr lang="nb-NO" dirty="0" smtClean="0">
                <a:solidFill>
                  <a:schemeClr val="bg1"/>
                </a:solidFill>
              </a:rPr>
              <a:t>kan</a:t>
            </a:r>
          </a:p>
          <a:p>
            <a:pPr lvl="1"/>
            <a:r>
              <a:rPr lang="nb-NO" dirty="0" smtClean="0">
                <a:solidFill>
                  <a:schemeClr val="bg1"/>
                </a:solidFill>
              </a:rPr>
              <a:t>stimulere </a:t>
            </a:r>
            <a:r>
              <a:rPr lang="nb-NO" dirty="0">
                <a:solidFill>
                  <a:schemeClr val="bg1"/>
                </a:solidFill>
              </a:rPr>
              <a:t>og støtte opp om forskernes internasjonale </a:t>
            </a:r>
            <a:r>
              <a:rPr lang="nb-NO" dirty="0" smtClean="0">
                <a:solidFill>
                  <a:schemeClr val="bg1"/>
                </a:solidFill>
              </a:rPr>
              <a:t>samarbeid,</a:t>
            </a:r>
          </a:p>
          <a:p>
            <a:pPr lvl="1"/>
            <a:r>
              <a:rPr lang="nb-NO" dirty="0" smtClean="0">
                <a:solidFill>
                  <a:schemeClr val="bg1"/>
                </a:solidFill>
              </a:rPr>
              <a:t>samarbeide </a:t>
            </a:r>
            <a:r>
              <a:rPr lang="nb-NO" dirty="0">
                <a:solidFill>
                  <a:schemeClr val="bg1"/>
                </a:solidFill>
              </a:rPr>
              <a:t>med og støtte opp om institusjonene og bedriftenes internasjonale strategier,</a:t>
            </a:r>
          </a:p>
          <a:p>
            <a:pPr lvl="1"/>
            <a:r>
              <a:rPr lang="nb-NO" dirty="0" smtClean="0">
                <a:solidFill>
                  <a:schemeClr val="bg1"/>
                </a:solidFill>
              </a:rPr>
              <a:t>bidra </a:t>
            </a:r>
            <a:r>
              <a:rPr lang="nb-NO" dirty="0">
                <a:solidFill>
                  <a:schemeClr val="bg1"/>
                </a:solidFill>
              </a:rPr>
              <a:t>til realisering av Regjeringens og departementenes internasjonaliseringsmål. 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..Og </a:t>
            </a:r>
            <a:r>
              <a:rPr lang="nb-NO" dirty="0">
                <a:solidFill>
                  <a:schemeClr val="bg1"/>
                </a:solidFill>
              </a:rPr>
              <a:t>den dreier seg om hvordan Forskningsrådet selv skal samarbeide internasjonalt.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56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Bakgrunn: Taktskifte innenfor internasjonalt forskningssamarbeid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En </a:t>
            </a:r>
            <a:r>
              <a:rPr lang="nb-NO" dirty="0"/>
              <a:t>økende andel av forskningen skjer gjennom ulike former for </a:t>
            </a:r>
            <a:r>
              <a:rPr lang="nb-NO" b="1" dirty="0"/>
              <a:t>samarbeid på tvers av landegrenser</a:t>
            </a:r>
            <a:r>
              <a:rPr lang="nb-NO" dirty="0"/>
              <a:t>. </a:t>
            </a:r>
            <a:endParaRPr lang="nb-NO" dirty="0" smtClean="0"/>
          </a:p>
          <a:p>
            <a:r>
              <a:rPr lang="nb-NO" dirty="0" smtClean="0"/>
              <a:t>Forskningsinstitusjoner </a:t>
            </a:r>
            <a:r>
              <a:rPr lang="nb-NO" dirty="0"/>
              <a:t>og bedrifter rekrutterer i økende grad sine medarbeidere på </a:t>
            </a:r>
            <a:r>
              <a:rPr lang="nb-NO" b="1" dirty="0"/>
              <a:t>et internasjonalt arbeidsmarked. </a:t>
            </a:r>
            <a:endParaRPr lang="nb-NO" b="1" dirty="0" smtClean="0"/>
          </a:p>
          <a:p>
            <a:r>
              <a:rPr lang="nb-NO" dirty="0" smtClean="0"/>
              <a:t>Investering </a:t>
            </a:r>
            <a:r>
              <a:rPr lang="nb-NO" dirty="0"/>
              <a:t>i </a:t>
            </a:r>
            <a:r>
              <a:rPr lang="nb-NO" dirty="0" smtClean="0"/>
              <a:t>forsknings-                       infrastruktur </a:t>
            </a:r>
            <a:r>
              <a:rPr lang="nb-NO" dirty="0"/>
              <a:t>og kunnskapsbedrifter </a:t>
            </a:r>
            <a:r>
              <a:rPr lang="nb-NO" dirty="0" smtClean="0"/>
              <a:t>              gjøres </a:t>
            </a:r>
            <a:r>
              <a:rPr lang="nb-NO" b="1" dirty="0"/>
              <a:t>der det er gode forskningsmiljøer. </a:t>
            </a:r>
            <a:endParaRPr lang="nb-NO" b="1" dirty="0" smtClean="0"/>
          </a:p>
          <a:p>
            <a:r>
              <a:rPr lang="nb-NO" dirty="0" smtClean="0"/>
              <a:t>Forskning </a:t>
            </a:r>
            <a:r>
              <a:rPr lang="nb-NO" dirty="0"/>
              <a:t>finansieres </a:t>
            </a:r>
            <a:r>
              <a:rPr lang="nb-NO" b="1" dirty="0"/>
              <a:t>i økende grad fra internasjonale kilder</a:t>
            </a:r>
            <a:r>
              <a:rPr lang="nb-NO" dirty="0"/>
              <a:t> og i </a:t>
            </a:r>
            <a:r>
              <a:rPr lang="nb-NO" dirty="0" smtClean="0"/>
              <a:t>                     samarbeid </a:t>
            </a:r>
            <a:r>
              <a:rPr lang="nb-NO" dirty="0"/>
              <a:t>mellom land. </a:t>
            </a:r>
          </a:p>
        </p:txBody>
      </p:sp>
    </p:spTree>
    <p:extLst>
      <p:ext uri="{BB962C8B-B14F-4D97-AF65-F5344CB8AC3E}">
        <p14:creationId xmlns:p14="http://schemas.microsoft.com/office/powerpoint/2010/main" val="25488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20763" y="1485404"/>
            <a:ext cx="6335613" cy="1079500"/>
          </a:xfrm>
        </p:spPr>
        <p:txBody>
          <a:bodyPr/>
          <a:lstStyle/>
          <a:p>
            <a:r>
              <a:rPr lang="nb-NO" sz="2000" dirty="0" smtClean="0">
                <a:solidFill>
                  <a:schemeClr val="bg1">
                    <a:lumMod val="95000"/>
                  </a:schemeClr>
                </a:solidFill>
              </a:rPr>
              <a:t>Internasjonalisering av forskningen har elementer av både samarbeid og konkurranse</a:t>
            </a:r>
            <a:endParaRPr lang="nb-NO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27374" y="2896939"/>
            <a:ext cx="6877074" cy="4708525"/>
          </a:xfrm>
        </p:spPr>
        <p:txBody>
          <a:bodyPr/>
          <a:lstStyle/>
          <a:p>
            <a:r>
              <a:rPr lang="nb-NO" sz="2000" dirty="0" smtClean="0">
                <a:solidFill>
                  <a:schemeClr val="bg1">
                    <a:lumMod val="95000"/>
                  </a:schemeClr>
                </a:solidFill>
              </a:rPr>
              <a:t>Landene 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samarbeider om å møte </a:t>
            </a: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store felles samfunnsutfordringer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 og de konkurrerer samtidig om å trekke til seg de </a:t>
            </a: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beste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 forskerne og internasjonale forskningsinvesteringer. </a:t>
            </a:r>
            <a:endParaRPr lang="nb-NO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b-NO" sz="2000" b="1" dirty="0" smtClean="0">
                <a:solidFill>
                  <a:schemeClr val="bg1">
                    <a:lumMod val="95000"/>
                  </a:schemeClr>
                </a:solidFill>
              </a:rPr>
              <a:t>Forskere </a:t>
            </a: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og institusjoner konkurrerer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 om å være </a:t>
            </a: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ledende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 innenfor sine fagområder, men oppnår dette først og fremst gjennom å </a:t>
            </a: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samarbeide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 med andre ledende forskere. </a:t>
            </a:r>
            <a:endParaRPr lang="nb-NO" sz="2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32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Land til land samarbeid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3238" y="1865313"/>
            <a:ext cx="8389242" cy="4708525"/>
          </a:xfrm>
          <a:solidFill>
            <a:srgbClr val="00539B">
              <a:alpha val="43922"/>
            </a:srgbClr>
          </a:solidFill>
        </p:spPr>
        <p:txBody>
          <a:bodyPr/>
          <a:lstStyle/>
          <a:p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Utenfor Europa holder </a:t>
            </a:r>
            <a:r>
              <a:rPr lang="nb-NO" b="1" dirty="0">
                <a:solidFill>
                  <a:schemeClr val="bg1">
                    <a:lumMod val="95000"/>
                  </a:schemeClr>
                </a:solidFill>
              </a:rPr>
              <a:t>USA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 posisjonen som </a:t>
            </a:r>
            <a:r>
              <a:rPr lang="nb-NO" dirty="0" smtClean="0">
                <a:solidFill>
                  <a:schemeClr val="bg1">
                    <a:lumMod val="95000"/>
                  </a:schemeClr>
                </a:solidFill>
              </a:rPr>
              <a:t>  verdens 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ledende </a:t>
            </a:r>
            <a:r>
              <a:rPr lang="nb-NO" dirty="0" smtClean="0">
                <a:solidFill>
                  <a:schemeClr val="bg1">
                    <a:lumMod val="95000"/>
                  </a:schemeClr>
                </a:solidFill>
              </a:rPr>
              <a:t>forskningsnasjon</a:t>
            </a:r>
          </a:p>
          <a:p>
            <a:r>
              <a:rPr lang="nb-NO" dirty="0" smtClean="0">
                <a:solidFill>
                  <a:schemeClr val="bg1">
                    <a:lumMod val="95000"/>
                  </a:schemeClr>
                </a:solidFill>
              </a:rPr>
              <a:t>Nye 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land og regioner har fått økende </a:t>
            </a:r>
            <a:r>
              <a:rPr lang="nb-NO" dirty="0" smtClean="0">
                <a:solidFill>
                  <a:schemeClr val="bg1">
                    <a:lumMod val="95000"/>
                  </a:schemeClr>
                </a:solidFill>
              </a:rPr>
              <a:t>        betydning 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og innflytelse, spesielt </a:t>
            </a:r>
            <a:r>
              <a:rPr lang="nb-NO" b="1" dirty="0">
                <a:solidFill>
                  <a:schemeClr val="bg1">
                    <a:lumMod val="95000"/>
                  </a:schemeClr>
                </a:solidFill>
              </a:rPr>
              <a:t>Kina og </a:t>
            </a:r>
            <a:r>
              <a:rPr lang="nb-NO" b="1" dirty="0" smtClean="0">
                <a:solidFill>
                  <a:schemeClr val="bg1">
                    <a:lumMod val="95000"/>
                  </a:schemeClr>
                </a:solidFill>
              </a:rPr>
              <a:t>India</a:t>
            </a:r>
            <a:r>
              <a:rPr lang="nb-NO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nb-NO" dirty="0" smtClean="0">
                <a:solidFill>
                  <a:schemeClr val="bg1">
                    <a:lumMod val="95000"/>
                  </a:schemeClr>
                </a:solidFill>
              </a:rPr>
              <a:t>Norge </a:t>
            </a:r>
            <a:r>
              <a:rPr lang="nb-NO" b="1" dirty="0" smtClean="0">
                <a:solidFill>
                  <a:schemeClr val="bg1">
                    <a:lumMod val="95000"/>
                  </a:schemeClr>
                </a:solidFill>
              </a:rPr>
              <a:t>prioriterer også </a:t>
            </a:r>
            <a:r>
              <a:rPr lang="nb-NO" dirty="0" smtClean="0">
                <a:solidFill>
                  <a:schemeClr val="bg1">
                    <a:lumMod val="95000"/>
                  </a:schemeClr>
                </a:solidFill>
              </a:rPr>
              <a:t>samarbeidet 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med Canada, Russland, Japan, Sør-Afrika, Brasil, Chile og </a:t>
            </a:r>
            <a:r>
              <a:rPr lang="nb-NO" dirty="0" smtClean="0">
                <a:solidFill>
                  <a:schemeClr val="bg1">
                    <a:lumMod val="95000"/>
                  </a:schemeClr>
                </a:solidFill>
              </a:rPr>
              <a:t>Argentina</a:t>
            </a:r>
          </a:p>
          <a:p>
            <a:r>
              <a:rPr lang="nb-NO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det bilaterale samarbeidet, på nordisk nivå og i annet multilateralt samarbeid, vokser det fram </a:t>
            </a:r>
            <a:r>
              <a:rPr lang="nb-NO" b="1" dirty="0">
                <a:solidFill>
                  <a:schemeClr val="bg1">
                    <a:lumMod val="95000"/>
                  </a:schemeClr>
                </a:solidFill>
              </a:rPr>
              <a:t>samarbeidsformer med økt vekt på forpliktende samarbeid på </a:t>
            </a:r>
            <a:r>
              <a:rPr lang="nb-NO" b="1" dirty="0" smtClean="0">
                <a:solidFill>
                  <a:schemeClr val="bg1">
                    <a:lumMod val="95000"/>
                  </a:schemeClr>
                </a:solidFill>
              </a:rPr>
              <a:t>myndighetsnivå</a:t>
            </a:r>
            <a:endParaRPr lang="nb-NO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08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Fellesprogrammer i Europa - I</a:t>
            </a:r>
            <a:br>
              <a:rPr lang="nb-NO" dirty="0" smtClean="0"/>
            </a:br>
            <a:r>
              <a:rPr lang="nb-NO" dirty="0" smtClean="0"/>
              <a:t>(Joint Programming Initiatives – JPI)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3238" y="1865313"/>
            <a:ext cx="7093098" cy="4708525"/>
          </a:xfrm>
        </p:spPr>
        <p:txBody>
          <a:bodyPr/>
          <a:lstStyle/>
          <a:p>
            <a:r>
              <a:rPr lang="nb-NO" dirty="0"/>
              <a:t>S</a:t>
            </a:r>
            <a:r>
              <a:rPr lang="nb-NO" dirty="0" smtClean="0"/>
              <a:t>tore </a:t>
            </a:r>
            <a:r>
              <a:rPr lang="nb-NO" b="1" dirty="0"/>
              <a:t>fellesprogrammer på tvers av landegrensene </a:t>
            </a:r>
            <a:r>
              <a:rPr lang="nb-NO" dirty="0"/>
              <a:t>rettet mot de store globale eller felles europeiske utfordringene, som klimaendringer, mat og helse, aldrende befolkning m.fl. </a:t>
            </a:r>
            <a:endParaRPr lang="nb-NO" dirty="0" smtClean="0"/>
          </a:p>
          <a:p>
            <a:r>
              <a:rPr lang="nb-NO" b="1" dirty="0" smtClean="0"/>
              <a:t>Norge </a:t>
            </a:r>
            <a:r>
              <a:rPr lang="nb-NO" b="1" dirty="0"/>
              <a:t>deltar </a:t>
            </a:r>
            <a:r>
              <a:rPr lang="nb-NO" dirty="0" smtClean="0"/>
              <a:t>i flere </a:t>
            </a:r>
            <a:r>
              <a:rPr lang="nb-NO" dirty="0"/>
              <a:t>JPI-er, og har fått gjennomslag for en JPI på Friske og produktive hav.</a:t>
            </a:r>
          </a:p>
          <a:p>
            <a:r>
              <a:rPr lang="nb-NO" dirty="0" smtClean="0"/>
              <a:t>Involverer </a:t>
            </a:r>
            <a:r>
              <a:rPr lang="nb-NO" dirty="0"/>
              <a:t>de ulike </a:t>
            </a:r>
            <a:r>
              <a:rPr lang="nb-NO" b="1" dirty="0"/>
              <a:t>landenes myndigheter og forskningsfinansierende organer</a:t>
            </a:r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1519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Fellesprogrammer i Europa - II</a:t>
            </a:r>
            <a:br>
              <a:rPr lang="nb-NO" dirty="0" smtClean="0"/>
            </a:br>
            <a:r>
              <a:rPr lang="nb-NO" dirty="0" smtClean="0"/>
              <a:t>(Joint Programming Initiatives – JPI)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rgbClr val="000000">
              <a:alpha val="54902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nb-NO" sz="2000" dirty="0" smtClean="0">
                <a:solidFill>
                  <a:schemeClr val="bg1"/>
                </a:solidFill>
              </a:rPr>
              <a:t>Deltagelse </a:t>
            </a:r>
            <a:r>
              <a:rPr lang="nb-NO" sz="2000" dirty="0">
                <a:solidFill>
                  <a:schemeClr val="bg1"/>
                </a:solidFill>
              </a:rPr>
              <a:t>i fellesprogrammer gir </a:t>
            </a:r>
            <a:r>
              <a:rPr lang="nb-NO" sz="2000" b="1" dirty="0">
                <a:solidFill>
                  <a:schemeClr val="bg1"/>
                </a:solidFill>
              </a:rPr>
              <a:t>eierskap og innflytelse</a:t>
            </a:r>
            <a:r>
              <a:rPr lang="nb-NO" sz="2000" dirty="0">
                <a:solidFill>
                  <a:schemeClr val="bg1"/>
                </a:solidFill>
              </a:rPr>
              <a:t>, men innebærer også at </a:t>
            </a:r>
            <a:r>
              <a:rPr lang="nb-NO" sz="2000" b="1" dirty="0">
                <a:solidFill>
                  <a:schemeClr val="bg1"/>
                </a:solidFill>
              </a:rPr>
              <a:t>nasjonale midler i større grad rettes mot internasjonale konkurransearenaer</a:t>
            </a:r>
            <a:r>
              <a:rPr lang="nb-NO" sz="2000" dirty="0">
                <a:solidFill>
                  <a:schemeClr val="bg1"/>
                </a:solidFill>
              </a:rPr>
              <a:t>. </a:t>
            </a:r>
            <a:endParaRPr lang="nb-NO" sz="2000" dirty="0" smtClean="0">
              <a:solidFill>
                <a:schemeClr val="bg1"/>
              </a:solidFill>
            </a:endParaRPr>
          </a:p>
          <a:p>
            <a:pPr lvl="1"/>
            <a:r>
              <a:rPr lang="nb-NO" b="1" dirty="0" smtClean="0">
                <a:solidFill>
                  <a:schemeClr val="bg1"/>
                </a:solidFill>
              </a:rPr>
              <a:t>Skal gi </a:t>
            </a:r>
            <a:r>
              <a:rPr lang="nb-NO" b="1" dirty="0">
                <a:solidFill>
                  <a:schemeClr val="bg1"/>
                </a:solidFill>
              </a:rPr>
              <a:t>merverdi </a:t>
            </a:r>
            <a:r>
              <a:rPr lang="nb-NO" dirty="0">
                <a:solidFill>
                  <a:schemeClr val="bg1"/>
                </a:solidFill>
              </a:rPr>
              <a:t>for norsk forskning eller næringsliv eller bidrar til å møte felles utfordringer. </a:t>
            </a:r>
            <a:endParaRPr lang="nb-NO" dirty="0" smtClean="0">
              <a:solidFill>
                <a:schemeClr val="bg1"/>
              </a:solidFill>
            </a:endParaRPr>
          </a:p>
          <a:p>
            <a:pPr lvl="1"/>
            <a:r>
              <a:rPr lang="nb-NO" dirty="0" smtClean="0">
                <a:solidFill>
                  <a:schemeClr val="bg1"/>
                </a:solidFill>
              </a:rPr>
              <a:t>Dersom </a:t>
            </a:r>
            <a:r>
              <a:rPr lang="nb-NO" dirty="0">
                <a:solidFill>
                  <a:schemeClr val="bg1"/>
                </a:solidFill>
              </a:rPr>
              <a:t>målet først og fremst er </a:t>
            </a:r>
            <a:r>
              <a:rPr lang="nb-NO" b="1" dirty="0">
                <a:solidFill>
                  <a:schemeClr val="bg1"/>
                </a:solidFill>
              </a:rPr>
              <a:t>å styrke en del av norsk forskning</a:t>
            </a:r>
            <a:r>
              <a:rPr lang="nb-NO" dirty="0">
                <a:solidFill>
                  <a:schemeClr val="bg1"/>
                </a:solidFill>
              </a:rPr>
              <a:t> gjennom internasjonalt samarbeid, kan finansiering av norsk deltakelse være det beste. </a:t>
            </a:r>
            <a:endParaRPr lang="nb-NO" dirty="0" smtClean="0">
              <a:solidFill>
                <a:schemeClr val="bg1"/>
              </a:solidFill>
            </a:endParaRPr>
          </a:p>
          <a:p>
            <a:pPr lvl="1"/>
            <a:r>
              <a:rPr lang="nb-NO" dirty="0" smtClean="0">
                <a:solidFill>
                  <a:schemeClr val="bg1"/>
                </a:solidFill>
              </a:rPr>
              <a:t>Dersom </a:t>
            </a:r>
            <a:r>
              <a:rPr lang="nb-NO" dirty="0">
                <a:solidFill>
                  <a:schemeClr val="bg1"/>
                </a:solidFill>
              </a:rPr>
              <a:t>målet er å bidra til at </a:t>
            </a:r>
            <a:r>
              <a:rPr lang="nb-NO" b="1" dirty="0">
                <a:solidFill>
                  <a:schemeClr val="bg1"/>
                </a:solidFill>
              </a:rPr>
              <a:t>et presserende felles problem blir løst</a:t>
            </a:r>
            <a:r>
              <a:rPr lang="nb-NO" dirty="0">
                <a:solidFill>
                  <a:schemeClr val="bg1"/>
                </a:solidFill>
              </a:rPr>
              <a:t>, kan reell fellesfinansiering være riktig. </a:t>
            </a:r>
            <a:endParaRPr lang="nb-NO" dirty="0" smtClean="0">
              <a:solidFill>
                <a:schemeClr val="bg1"/>
              </a:solidFill>
            </a:endParaRPr>
          </a:p>
          <a:p>
            <a:pPr lvl="1"/>
            <a:r>
              <a:rPr lang="nb-NO" dirty="0" smtClean="0">
                <a:solidFill>
                  <a:schemeClr val="bg1"/>
                </a:solidFill>
              </a:rPr>
              <a:t>På </a:t>
            </a:r>
            <a:r>
              <a:rPr lang="nb-NO" dirty="0">
                <a:solidFill>
                  <a:schemeClr val="bg1"/>
                </a:solidFill>
              </a:rPr>
              <a:t>områder der Norge deltar i europeiske fellesprogrammer vil det være aktuelt å </a:t>
            </a:r>
            <a:r>
              <a:rPr lang="nb-NO" b="1" dirty="0">
                <a:solidFill>
                  <a:schemeClr val="bg1"/>
                </a:solidFill>
              </a:rPr>
              <a:t>redusere eller legge om de </a:t>
            </a:r>
            <a:r>
              <a:rPr lang="nb-NO" b="1" dirty="0" smtClean="0">
                <a:solidFill>
                  <a:schemeClr val="bg1"/>
                </a:solidFill>
              </a:rPr>
              <a:t>nasjonale </a:t>
            </a:r>
            <a:r>
              <a:rPr lang="nb-NO" b="1" dirty="0">
                <a:solidFill>
                  <a:schemeClr val="bg1"/>
                </a:solidFill>
              </a:rPr>
              <a:t>virkemidlene.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54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28663"/>
            <a:ext cx="8675687" cy="1079500"/>
          </a:xfrm>
        </p:spPr>
        <p:txBody>
          <a:bodyPr/>
          <a:lstStyle/>
          <a:p>
            <a:pPr eaLnBrk="1" hangingPunct="1"/>
            <a:r>
              <a:rPr lang="nb-NO" dirty="0" smtClean="0"/>
              <a:t>Strategiens hovedmål</a:t>
            </a:r>
            <a:endParaRPr lang="nb-NO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 </a:t>
            </a:r>
          </a:p>
          <a:p>
            <a:r>
              <a:rPr lang="nb-NO" dirty="0" smtClean="0"/>
              <a:t>bidra </a:t>
            </a:r>
            <a:r>
              <a:rPr lang="nb-NO" dirty="0"/>
              <a:t>til å møte </a:t>
            </a:r>
            <a:r>
              <a:rPr lang="nb-NO" b="1" dirty="0"/>
              <a:t>globale utfordringer</a:t>
            </a:r>
          </a:p>
          <a:p>
            <a:pPr lvl="0"/>
            <a:r>
              <a:rPr lang="nb-NO" dirty="0"/>
              <a:t>bidra til </a:t>
            </a:r>
            <a:r>
              <a:rPr lang="nb-NO" b="1" dirty="0"/>
              <a:t>økt kvalitet og kapasitet </a:t>
            </a:r>
            <a:r>
              <a:rPr lang="nb-NO" dirty="0"/>
              <a:t>i norsk forskning</a:t>
            </a:r>
          </a:p>
          <a:p>
            <a:pPr lvl="0"/>
            <a:r>
              <a:rPr lang="nb-NO" dirty="0"/>
              <a:t>sikre Norge tilgang til </a:t>
            </a:r>
            <a:r>
              <a:rPr lang="nb-NO" b="1" dirty="0"/>
              <a:t>internasjonal kunnskapsproduksjon </a:t>
            </a:r>
          </a:p>
          <a:p>
            <a:pPr lvl="0"/>
            <a:r>
              <a:rPr lang="nb-NO" dirty="0"/>
              <a:t>styrke næringslivets </a:t>
            </a:r>
            <a:r>
              <a:rPr lang="nb-NO" b="1" dirty="0"/>
              <a:t>konkurranseevne</a:t>
            </a:r>
          </a:p>
          <a:p>
            <a:pPr lvl="0"/>
            <a:r>
              <a:rPr lang="nb-NO" dirty="0"/>
              <a:t>fremme Norge som </a:t>
            </a:r>
            <a:r>
              <a:rPr lang="nb-NO" b="1" dirty="0"/>
              <a:t>ledende forsknings- og innovasjonsnasjon på utvalgte områder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fargelogo på tittelside">
  <a:themeElements>
    <a:clrScheme name="Trefargelogo på tittelside 11">
      <a:dk1>
        <a:srgbClr val="000000"/>
      </a:dk1>
      <a:lt1>
        <a:srgbClr val="FFFFFF"/>
      </a:lt1>
      <a:dk2>
        <a:srgbClr val="000000"/>
      </a:dk2>
      <a:lt2>
        <a:srgbClr val="6D92A7"/>
      </a:lt2>
      <a:accent1>
        <a:srgbClr val="F6851F"/>
      </a:accent1>
      <a:accent2>
        <a:srgbClr val="00539B"/>
      </a:accent2>
      <a:accent3>
        <a:srgbClr val="FFFFFF"/>
      </a:accent3>
      <a:accent4>
        <a:srgbClr val="000000"/>
      </a:accent4>
      <a:accent5>
        <a:srgbClr val="FAC2AB"/>
      </a:accent5>
      <a:accent6>
        <a:srgbClr val="004A8C"/>
      </a:accent6>
      <a:hlink>
        <a:srgbClr val="00B4D1"/>
      </a:hlink>
      <a:folHlink>
        <a:srgbClr val="CE1B22"/>
      </a:folHlink>
    </a:clrScheme>
    <a:fontScheme name="Trefargelogo på tittelsi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refargelogo på tittels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fargelogo på tittels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911B"/>
        </a:accent1>
        <a:accent2>
          <a:srgbClr val="05143F"/>
        </a:accent2>
        <a:accent3>
          <a:srgbClr val="FFFFFF"/>
        </a:accent3>
        <a:accent4>
          <a:srgbClr val="000000"/>
        </a:accent4>
        <a:accent5>
          <a:srgbClr val="FEC7AB"/>
        </a:accent5>
        <a:accent6>
          <a:srgbClr val="041138"/>
        </a:accent6>
        <a:hlink>
          <a:srgbClr val="009091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9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7795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10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11">
        <a:dk1>
          <a:srgbClr val="000000"/>
        </a:dk1>
        <a:lt1>
          <a:srgbClr val="FFFFFF"/>
        </a:lt1>
        <a:dk2>
          <a:srgbClr val="000000"/>
        </a:dk2>
        <a:lt2>
          <a:srgbClr val="6D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vit logo på tittelside ">
  <a:themeElements>
    <a:clrScheme name="Hvit logo på tittelside  11">
      <a:dk1>
        <a:srgbClr val="000000"/>
      </a:dk1>
      <a:lt1>
        <a:srgbClr val="FFFFFF"/>
      </a:lt1>
      <a:dk2>
        <a:srgbClr val="000000"/>
      </a:dk2>
      <a:lt2>
        <a:srgbClr val="6D92A7"/>
      </a:lt2>
      <a:accent1>
        <a:srgbClr val="F6851F"/>
      </a:accent1>
      <a:accent2>
        <a:srgbClr val="00539B"/>
      </a:accent2>
      <a:accent3>
        <a:srgbClr val="FFFFFF"/>
      </a:accent3>
      <a:accent4>
        <a:srgbClr val="000000"/>
      </a:accent4>
      <a:accent5>
        <a:srgbClr val="FAC2AB"/>
      </a:accent5>
      <a:accent6>
        <a:srgbClr val="004A8C"/>
      </a:accent6>
      <a:hlink>
        <a:srgbClr val="00B4D1"/>
      </a:hlink>
      <a:folHlink>
        <a:srgbClr val="CE1B22"/>
      </a:folHlink>
    </a:clrScheme>
    <a:fontScheme name="Hvit logo på tittelside 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Hvit logo på tittelside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vit logo på tittelside 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vit logo på tittelside 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vit logo på tittelside 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vit logo på tittelside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vit logo på tittelside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vit logo på tittelside 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vit logo på tittelside 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911B"/>
        </a:accent1>
        <a:accent2>
          <a:srgbClr val="05143F"/>
        </a:accent2>
        <a:accent3>
          <a:srgbClr val="FFFFFF"/>
        </a:accent3>
        <a:accent4>
          <a:srgbClr val="000000"/>
        </a:accent4>
        <a:accent5>
          <a:srgbClr val="FEC7AB"/>
        </a:accent5>
        <a:accent6>
          <a:srgbClr val="041138"/>
        </a:accent6>
        <a:hlink>
          <a:srgbClr val="009091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vit logo på tittelside  9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7795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vit logo på tittelside  10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vit logo på tittelside  11">
        <a:dk1>
          <a:srgbClr val="000000"/>
        </a:dk1>
        <a:lt1>
          <a:srgbClr val="FFFFFF"/>
        </a:lt1>
        <a:dk2>
          <a:srgbClr val="000000"/>
        </a:dk2>
        <a:lt2>
          <a:srgbClr val="6D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ogo - farger">
  <a:themeElements>
    <a:clrScheme name="Logo - farger 11">
      <a:dk1>
        <a:srgbClr val="000000"/>
      </a:dk1>
      <a:lt1>
        <a:srgbClr val="FFFFFF"/>
      </a:lt1>
      <a:dk2>
        <a:srgbClr val="000000"/>
      </a:dk2>
      <a:lt2>
        <a:srgbClr val="6D92A7"/>
      </a:lt2>
      <a:accent1>
        <a:srgbClr val="F6851F"/>
      </a:accent1>
      <a:accent2>
        <a:srgbClr val="00539B"/>
      </a:accent2>
      <a:accent3>
        <a:srgbClr val="FFFFFF"/>
      </a:accent3>
      <a:accent4>
        <a:srgbClr val="000000"/>
      </a:accent4>
      <a:accent5>
        <a:srgbClr val="FAC2AB"/>
      </a:accent5>
      <a:accent6>
        <a:srgbClr val="004A8C"/>
      </a:accent6>
      <a:hlink>
        <a:srgbClr val="00B4D1"/>
      </a:hlink>
      <a:folHlink>
        <a:srgbClr val="CE1B22"/>
      </a:folHlink>
    </a:clrScheme>
    <a:fontScheme name="Logo - farg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ogo - far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- farg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911B"/>
        </a:accent1>
        <a:accent2>
          <a:srgbClr val="05143F"/>
        </a:accent2>
        <a:accent3>
          <a:srgbClr val="FFFFFF"/>
        </a:accent3>
        <a:accent4>
          <a:srgbClr val="000000"/>
        </a:accent4>
        <a:accent5>
          <a:srgbClr val="FEC7AB"/>
        </a:accent5>
        <a:accent6>
          <a:srgbClr val="041138"/>
        </a:accent6>
        <a:hlink>
          <a:srgbClr val="009091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9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7795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10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11">
        <a:dk1>
          <a:srgbClr val="000000"/>
        </a:dk1>
        <a:lt1>
          <a:srgbClr val="FFFFFF"/>
        </a:lt1>
        <a:dk2>
          <a:srgbClr val="000000"/>
        </a:dk2>
        <a:lt2>
          <a:srgbClr val="6D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nytt organsisasjonskart">
  <a:themeElements>
    <a:clrScheme name="6_nytt organsisasjonskart 11">
      <a:dk1>
        <a:srgbClr val="000000"/>
      </a:dk1>
      <a:lt1>
        <a:srgbClr val="FFFFFF"/>
      </a:lt1>
      <a:dk2>
        <a:srgbClr val="000000"/>
      </a:dk2>
      <a:lt2>
        <a:srgbClr val="6D92A7"/>
      </a:lt2>
      <a:accent1>
        <a:srgbClr val="F6851F"/>
      </a:accent1>
      <a:accent2>
        <a:srgbClr val="00539B"/>
      </a:accent2>
      <a:accent3>
        <a:srgbClr val="FFFFFF"/>
      </a:accent3>
      <a:accent4>
        <a:srgbClr val="000000"/>
      </a:accent4>
      <a:accent5>
        <a:srgbClr val="FAC2AB"/>
      </a:accent5>
      <a:accent6>
        <a:srgbClr val="004A8C"/>
      </a:accent6>
      <a:hlink>
        <a:srgbClr val="00B4D1"/>
      </a:hlink>
      <a:folHlink>
        <a:srgbClr val="CE1B22"/>
      </a:folHlink>
    </a:clrScheme>
    <a:fontScheme name="6_nytt organsisasjonskar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6_nytt organsisasjonsk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ytt organsisasjonska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nytt organsisasjonska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ytt organsisasjonska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ytt organsisasjonska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ytt organsisasjonska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ytt organsisasjonska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ytt organsisasjonskar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911B"/>
        </a:accent1>
        <a:accent2>
          <a:srgbClr val="05143F"/>
        </a:accent2>
        <a:accent3>
          <a:srgbClr val="FFFFFF"/>
        </a:accent3>
        <a:accent4>
          <a:srgbClr val="000000"/>
        </a:accent4>
        <a:accent5>
          <a:srgbClr val="FEC7AB"/>
        </a:accent5>
        <a:accent6>
          <a:srgbClr val="041138"/>
        </a:accent6>
        <a:hlink>
          <a:srgbClr val="009091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ytt organsisasjonskart 9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7795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ytt organsisasjonskart 10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ytt organsisasjonskart 11">
        <a:dk1>
          <a:srgbClr val="000000"/>
        </a:dk1>
        <a:lt1>
          <a:srgbClr val="FFFFFF"/>
        </a:lt1>
        <a:dk2>
          <a:srgbClr val="000000"/>
        </a:dk2>
        <a:lt2>
          <a:srgbClr val="6D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ogo - farger">
  <a:themeElements>
    <a:clrScheme name="Logo - farger 11">
      <a:dk1>
        <a:srgbClr val="000000"/>
      </a:dk1>
      <a:lt1>
        <a:srgbClr val="FFFFFF"/>
      </a:lt1>
      <a:dk2>
        <a:srgbClr val="000000"/>
      </a:dk2>
      <a:lt2>
        <a:srgbClr val="6D92A7"/>
      </a:lt2>
      <a:accent1>
        <a:srgbClr val="F6851F"/>
      </a:accent1>
      <a:accent2>
        <a:srgbClr val="00539B"/>
      </a:accent2>
      <a:accent3>
        <a:srgbClr val="FFFFFF"/>
      </a:accent3>
      <a:accent4>
        <a:srgbClr val="000000"/>
      </a:accent4>
      <a:accent5>
        <a:srgbClr val="FAC2AB"/>
      </a:accent5>
      <a:accent6>
        <a:srgbClr val="004A8C"/>
      </a:accent6>
      <a:hlink>
        <a:srgbClr val="00B4D1"/>
      </a:hlink>
      <a:folHlink>
        <a:srgbClr val="CE1B22"/>
      </a:folHlink>
    </a:clrScheme>
    <a:fontScheme name="Logo - farg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ogo - far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- farg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911B"/>
        </a:accent1>
        <a:accent2>
          <a:srgbClr val="05143F"/>
        </a:accent2>
        <a:accent3>
          <a:srgbClr val="FFFFFF"/>
        </a:accent3>
        <a:accent4>
          <a:srgbClr val="000000"/>
        </a:accent4>
        <a:accent5>
          <a:srgbClr val="FEC7AB"/>
        </a:accent5>
        <a:accent6>
          <a:srgbClr val="041138"/>
        </a:accent6>
        <a:hlink>
          <a:srgbClr val="009091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9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7795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10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11">
        <a:dk1>
          <a:srgbClr val="000000"/>
        </a:dk1>
        <a:lt1>
          <a:srgbClr val="FFFFFF"/>
        </a:lt1>
        <a:dk2>
          <a:srgbClr val="000000"/>
        </a:dk2>
        <a:lt2>
          <a:srgbClr val="6D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Logo - farger">
  <a:themeElements>
    <a:clrScheme name="Logo - farger 11">
      <a:dk1>
        <a:srgbClr val="000000"/>
      </a:dk1>
      <a:lt1>
        <a:srgbClr val="FFFFFF"/>
      </a:lt1>
      <a:dk2>
        <a:srgbClr val="000000"/>
      </a:dk2>
      <a:lt2>
        <a:srgbClr val="6D92A7"/>
      </a:lt2>
      <a:accent1>
        <a:srgbClr val="F6851F"/>
      </a:accent1>
      <a:accent2>
        <a:srgbClr val="00539B"/>
      </a:accent2>
      <a:accent3>
        <a:srgbClr val="FFFFFF"/>
      </a:accent3>
      <a:accent4>
        <a:srgbClr val="000000"/>
      </a:accent4>
      <a:accent5>
        <a:srgbClr val="FAC2AB"/>
      </a:accent5>
      <a:accent6>
        <a:srgbClr val="004A8C"/>
      </a:accent6>
      <a:hlink>
        <a:srgbClr val="00B4D1"/>
      </a:hlink>
      <a:folHlink>
        <a:srgbClr val="CE1B22"/>
      </a:folHlink>
    </a:clrScheme>
    <a:fontScheme name="Logo - farg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ogo - far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- farg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911B"/>
        </a:accent1>
        <a:accent2>
          <a:srgbClr val="05143F"/>
        </a:accent2>
        <a:accent3>
          <a:srgbClr val="FFFFFF"/>
        </a:accent3>
        <a:accent4>
          <a:srgbClr val="000000"/>
        </a:accent4>
        <a:accent5>
          <a:srgbClr val="FEC7AB"/>
        </a:accent5>
        <a:accent6>
          <a:srgbClr val="041138"/>
        </a:accent6>
        <a:hlink>
          <a:srgbClr val="009091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9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7795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10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11">
        <a:dk1>
          <a:srgbClr val="000000"/>
        </a:dk1>
        <a:lt1>
          <a:srgbClr val="FFFFFF"/>
        </a:lt1>
        <a:dk2>
          <a:srgbClr val="000000"/>
        </a:dk2>
        <a:lt2>
          <a:srgbClr val="6D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nytt organsisasjonskart">
  <a:themeElements>
    <a:clrScheme name="3_nytt organsisasjonskart 11">
      <a:dk1>
        <a:srgbClr val="000000"/>
      </a:dk1>
      <a:lt1>
        <a:srgbClr val="FFFFFF"/>
      </a:lt1>
      <a:dk2>
        <a:srgbClr val="000000"/>
      </a:dk2>
      <a:lt2>
        <a:srgbClr val="6D92A7"/>
      </a:lt2>
      <a:accent1>
        <a:srgbClr val="F6851F"/>
      </a:accent1>
      <a:accent2>
        <a:srgbClr val="00539B"/>
      </a:accent2>
      <a:accent3>
        <a:srgbClr val="FFFFFF"/>
      </a:accent3>
      <a:accent4>
        <a:srgbClr val="000000"/>
      </a:accent4>
      <a:accent5>
        <a:srgbClr val="FAC2AB"/>
      </a:accent5>
      <a:accent6>
        <a:srgbClr val="004A8C"/>
      </a:accent6>
      <a:hlink>
        <a:srgbClr val="00B4D1"/>
      </a:hlink>
      <a:folHlink>
        <a:srgbClr val="CE1B22"/>
      </a:folHlink>
    </a:clrScheme>
    <a:fontScheme name="3_nytt organsisasjonska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nytt organsisasjonsk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nytt organsisasjonska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911B"/>
        </a:accent1>
        <a:accent2>
          <a:srgbClr val="05143F"/>
        </a:accent2>
        <a:accent3>
          <a:srgbClr val="FFFFFF"/>
        </a:accent3>
        <a:accent4>
          <a:srgbClr val="000000"/>
        </a:accent4>
        <a:accent5>
          <a:srgbClr val="FEC7AB"/>
        </a:accent5>
        <a:accent6>
          <a:srgbClr val="041138"/>
        </a:accent6>
        <a:hlink>
          <a:srgbClr val="009091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9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7795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10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11">
        <a:dk1>
          <a:srgbClr val="000000"/>
        </a:dk1>
        <a:lt1>
          <a:srgbClr val="FFFFFF"/>
        </a:lt1>
        <a:dk2>
          <a:srgbClr val="000000"/>
        </a:dk2>
        <a:lt2>
          <a:srgbClr val="6D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nytt organsisasjonskart">
  <a:themeElements>
    <a:clrScheme name="3_nytt organsisasjonskart 11">
      <a:dk1>
        <a:srgbClr val="000000"/>
      </a:dk1>
      <a:lt1>
        <a:srgbClr val="FFFFFF"/>
      </a:lt1>
      <a:dk2>
        <a:srgbClr val="000000"/>
      </a:dk2>
      <a:lt2>
        <a:srgbClr val="6D92A7"/>
      </a:lt2>
      <a:accent1>
        <a:srgbClr val="F6851F"/>
      </a:accent1>
      <a:accent2>
        <a:srgbClr val="00539B"/>
      </a:accent2>
      <a:accent3>
        <a:srgbClr val="FFFFFF"/>
      </a:accent3>
      <a:accent4>
        <a:srgbClr val="000000"/>
      </a:accent4>
      <a:accent5>
        <a:srgbClr val="FAC2AB"/>
      </a:accent5>
      <a:accent6>
        <a:srgbClr val="004A8C"/>
      </a:accent6>
      <a:hlink>
        <a:srgbClr val="00B4D1"/>
      </a:hlink>
      <a:folHlink>
        <a:srgbClr val="CE1B22"/>
      </a:folHlink>
    </a:clrScheme>
    <a:fontScheme name="3_nytt organsisasjonska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nytt organsisasjonsk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nytt organsisasjonska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911B"/>
        </a:accent1>
        <a:accent2>
          <a:srgbClr val="05143F"/>
        </a:accent2>
        <a:accent3>
          <a:srgbClr val="FFFFFF"/>
        </a:accent3>
        <a:accent4>
          <a:srgbClr val="000000"/>
        </a:accent4>
        <a:accent5>
          <a:srgbClr val="FEC7AB"/>
        </a:accent5>
        <a:accent6>
          <a:srgbClr val="041138"/>
        </a:accent6>
        <a:hlink>
          <a:srgbClr val="009091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9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7795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10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ytt organsisasjonskart 11">
        <a:dk1>
          <a:srgbClr val="000000"/>
        </a:dk1>
        <a:lt1>
          <a:srgbClr val="FFFFFF"/>
        </a:lt1>
        <a:dk2>
          <a:srgbClr val="000000"/>
        </a:dk2>
        <a:lt2>
          <a:srgbClr val="6D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ogo - farger 11">
    <a:dk1>
      <a:srgbClr val="000000"/>
    </a:dk1>
    <a:lt1>
      <a:srgbClr val="FFFFFF"/>
    </a:lt1>
    <a:dk2>
      <a:srgbClr val="000000"/>
    </a:dk2>
    <a:lt2>
      <a:srgbClr val="6D92A7"/>
    </a:lt2>
    <a:accent1>
      <a:srgbClr val="F6851F"/>
    </a:accent1>
    <a:accent2>
      <a:srgbClr val="00539B"/>
    </a:accent2>
    <a:accent3>
      <a:srgbClr val="FFFFFF"/>
    </a:accent3>
    <a:accent4>
      <a:srgbClr val="000000"/>
    </a:accent4>
    <a:accent5>
      <a:srgbClr val="FAC2AB"/>
    </a:accent5>
    <a:accent6>
      <a:srgbClr val="004A8C"/>
    </a:accent6>
    <a:hlink>
      <a:srgbClr val="00B4D1"/>
    </a:hlink>
    <a:folHlink>
      <a:srgbClr val="CE1B22"/>
    </a:folHlink>
  </a:clrScheme>
</a:themeOverride>
</file>

<file path=ppt/theme/themeOverride10.xml><?xml version="1.0" encoding="utf-8"?>
<a:themeOverride xmlns:a="http://schemas.openxmlformats.org/drawingml/2006/main">
  <a:clrScheme name="Logo - farger 11">
    <a:dk1>
      <a:srgbClr val="000000"/>
    </a:dk1>
    <a:lt1>
      <a:srgbClr val="FFFFFF"/>
    </a:lt1>
    <a:dk2>
      <a:srgbClr val="000000"/>
    </a:dk2>
    <a:lt2>
      <a:srgbClr val="6D92A7"/>
    </a:lt2>
    <a:accent1>
      <a:srgbClr val="F6851F"/>
    </a:accent1>
    <a:accent2>
      <a:srgbClr val="00539B"/>
    </a:accent2>
    <a:accent3>
      <a:srgbClr val="FFFFFF"/>
    </a:accent3>
    <a:accent4>
      <a:srgbClr val="000000"/>
    </a:accent4>
    <a:accent5>
      <a:srgbClr val="FAC2AB"/>
    </a:accent5>
    <a:accent6>
      <a:srgbClr val="004A8C"/>
    </a:accent6>
    <a:hlink>
      <a:srgbClr val="00B4D1"/>
    </a:hlink>
    <a:folHlink>
      <a:srgbClr val="CE1B22"/>
    </a:folHlink>
  </a:clrScheme>
</a:themeOverride>
</file>

<file path=ppt/theme/themeOverride2.xml><?xml version="1.0" encoding="utf-8"?>
<a:themeOverride xmlns:a="http://schemas.openxmlformats.org/drawingml/2006/main">
  <a:clrScheme name="Logo - farger 11">
    <a:dk1>
      <a:srgbClr val="000000"/>
    </a:dk1>
    <a:lt1>
      <a:srgbClr val="FFFFFF"/>
    </a:lt1>
    <a:dk2>
      <a:srgbClr val="000000"/>
    </a:dk2>
    <a:lt2>
      <a:srgbClr val="6D92A7"/>
    </a:lt2>
    <a:accent1>
      <a:srgbClr val="F6851F"/>
    </a:accent1>
    <a:accent2>
      <a:srgbClr val="00539B"/>
    </a:accent2>
    <a:accent3>
      <a:srgbClr val="FFFFFF"/>
    </a:accent3>
    <a:accent4>
      <a:srgbClr val="000000"/>
    </a:accent4>
    <a:accent5>
      <a:srgbClr val="FAC2AB"/>
    </a:accent5>
    <a:accent6>
      <a:srgbClr val="004A8C"/>
    </a:accent6>
    <a:hlink>
      <a:srgbClr val="00B4D1"/>
    </a:hlink>
    <a:folHlink>
      <a:srgbClr val="CE1B22"/>
    </a:folHlink>
  </a:clrScheme>
</a:themeOverride>
</file>

<file path=ppt/theme/themeOverride3.xml><?xml version="1.0" encoding="utf-8"?>
<a:themeOverride xmlns:a="http://schemas.openxmlformats.org/drawingml/2006/main">
  <a:clrScheme name="3_nytt organsisasjonskart 11">
    <a:dk1>
      <a:srgbClr val="000000"/>
    </a:dk1>
    <a:lt1>
      <a:srgbClr val="FFFFFF"/>
    </a:lt1>
    <a:dk2>
      <a:srgbClr val="000000"/>
    </a:dk2>
    <a:lt2>
      <a:srgbClr val="6D92A7"/>
    </a:lt2>
    <a:accent1>
      <a:srgbClr val="F6851F"/>
    </a:accent1>
    <a:accent2>
      <a:srgbClr val="00539B"/>
    </a:accent2>
    <a:accent3>
      <a:srgbClr val="FFFFFF"/>
    </a:accent3>
    <a:accent4>
      <a:srgbClr val="000000"/>
    </a:accent4>
    <a:accent5>
      <a:srgbClr val="FAC2AB"/>
    </a:accent5>
    <a:accent6>
      <a:srgbClr val="004A8C"/>
    </a:accent6>
    <a:hlink>
      <a:srgbClr val="00B4D1"/>
    </a:hlink>
    <a:folHlink>
      <a:srgbClr val="CE1B22"/>
    </a:folHlink>
  </a:clrScheme>
</a:themeOverride>
</file>

<file path=ppt/theme/themeOverride4.xml><?xml version="1.0" encoding="utf-8"?>
<a:themeOverride xmlns:a="http://schemas.openxmlformats.org/drawingml/2006/main">
  <a:clrScheme name="6_nytt organsisasjonskart 11">
    <a:dk1>
      <a:srgbClr val="000000"/>
    </a:dk1>
    <a:lt1>
      <a:srgbClr val="FFFFFF"/>
    </a:lt1>
    <a:dk2>
      <a:srgbClr val="000000"/>
    </a:dk2>
    <a:lt2>
      <a:srgbClr val="6D92A7"/>
    </a:lt2>
    <a:accent1>
      <a:srgbClr val="F6851F"/>
    </a:accent1>
    <a:accent2>
      <a:srgbClr val="00539B"/>
    </a:accent2>
    <a:accent3>
      <a:srgbClr val="FFFFFF"/>
    </a:accent3>
    <a:accent4>
      <a:srgbClr val="000000"/>
    </a:accent4>
    <a:accent5>
      <a:srgbClr val="FAC2AB"/>
    </a:accent5>
    <a:accent6>
      <a:srgbClr val="004A8C"/>
    </a:accent6>
    <a:hlink>
      <a:srgbClr val="00B4D1"/>
    </a:hlink>
    <a:folHlink>
      <a:srgbClr val="CE1B22"/>
    </a:folHlink>
  </a:clrScheme>
</a:themeOverride>
</file>

<file path=ppt/theme/themeOverride5.xml><?xml version="1.0" encoding="utf-8"?>
<a:themeOverride xmlns:a="http://schemas.openxmlformats.org/drawingml/2006/main">
  <a:clrScheme name="3_nytt organsisasjonskart 11">
    <a:dk1>
      <a:srgbClr val="000000"/>
    </a:dk1>
    <a:lt1>
      <a:srgbClr val="FFFFFF"/>
    </a:lt1>
    <a:dk2>
      <a:srgbClr val="000000"/>
    </a:dk2>
    <a:lt2>
      <a:srgbClr val="6D92A7"/>
    </a:lt2>
    <a:accent1>
      <a:srgbClr val="F6851F"/>
    </a:accent1>
    <a:accent2>
      <a:srgbClr val="00539B"/>
    </a:accent2>
    <a:accent3>
      <a:srgbClr val="FFFFFF"/>
    </a:accent3>
    <a:accent4>
      <a:srgbClr val="000000"/>
    </a:accent4>
    <a:accent5>
      <a:srgbClr val="FAC2AB"/>
    </a:accent5>
    <a:accent6>
      <a:srgbClr val="004A8C"/>
    </a:accent6>
    <a:hlink>
      <a:srgbClr val="00B4D1"/>
    </a:hlink>
    <a:folHlink>
      <a:srgbClr val="CE1B22"/>
    </a:folHlink>
  </a:clrScheme>
</a:themeOverride>
</file>

<file path=ppt/theme/themeOverride6.xml><?xml version="1.0" encoding="utf-8"?>
<a:themeOverride xmlns:a="http://schemas.openxmlformats.org/drawingml/2006/main">
  <a:clrScheme name="Logo - farger 11">
    <a:dk1>
      <a:srgbClr val="000000"/>
    </a:dk1>
    <a:lt1>
      <a:srgbClr val="FFFFFF"/>
    </a:lt1>
    <a:dk2>
      <a:srgbClr val="000000"/>
    </a:dk2>
    <a:lt2>
      <a:srgbClr val="6D92A7"/>
    </a:lt2>
    <a:accent1>
      <a:srgbClr val="F6851F"/>
    </a:accent1>
    <a:accent2>
      <a:srgbClr val="00539B"/>
    </a:accent2>
    <a:accent3>
      <a:srgbClr val="FFFFFF"/>
    </a:accent3>
    <a:accent4>
      <a:srgbClr val="000000"/>
    </a:accent4>
    <a:accent5>
      <a:srgbClr val="FAC2AB"/>
    </a:accent5>
    <a:accent6>
      <a:srgbClr val="004A8C"/>
    </a:accent6>
    <a:hlink>
      <a:srgbClr val="00B4D1"/>
    </a:hlink>
    <a:folHlink>
      <a:srgbClr val="CE1B22"/>
    </a:folHlink>
  </a:clrScheme>
</a:themeOverride>
</file>

<file path=ppt/theme/themeOverride7.xml><?xml version="1.0" encoding="utf-8"?>
<a:themeOverride xmlns:a="http://schemas.openxmlformats.org/drawingml/2006/main">
  <a:clrScheme name="6_nytt organsisasjonskart 11">
    <a:dk1>
      <a:srgbClr val="000000"/>
    </a:dk1>
    <a:lt1>
      <a:srgbClr val="FFFFFF"/>
    </a:lt1>
    <a:dk2>
      <a:srgbClr val="000000"/>
    </a:dk2>
    <a:lt2>
      <a:srgbClr val="6D92A7"/>
    </a:lt2>
    <a:accent1>
      <a:srgbClr val="F6851F"/>
    </a:accent1>
    <a:accent2>
      <a:srgbClr val="00539B"/>
    </a:accent2>
    <a:accent3>
      <a:srgbClr val="FFFFFF"/>
    </a:accent3>
    <a:accent4>
      <a:srgbClr val="000000"/>
    </a:accent4>
    <a:accent5>
      <a:srgbClr val="FAC2AB"/>
    </a:accent5>
    <a:accent6>
      <a:srgbClr val="004A8C"/>
    </a:accent6>
    <a:hlink>
      <a:srgbClr val="00B4D1"/>
    </a:hlink>
    <a:folHlink>
      <a:srgbClr val="CE1B22"/>
    </a:folHlink>
  </a:clrScheme>
</a:themeOverride>
</file>

<file path=ppt/theme/themeOverride8.xml><?xml version="1.0" encoding="utf-8"?>
<a:themeOverride xmlns:a="http://schemas.openxmlformats.org/drawingml/2006/main">
  <a:clrScheme name="Logo - farger 11">
    <a:dk1>
      <a:srgbClr val="000000"/>
    </a:dk1>
    <a:lt1>
      <a:srgbClr val="FFFFFF"/>
    </a:lt1>
    <a:dk2>
      <a:srgbClr val="000000"/>
    </a:dk2>
    <a:lt2>
      <a:srgbClr val="6D92A7"/>
    </a:lt2>
    <a:accent1>
      <a:srgbClr val="F6851F"/>
    </a:accent1>
    <a:accent2>
      <a:srgbClr val="00539B"/>
    </a:accent2>
    <a:accent3>
      <a:srgbClr val="FFFFFF"/>
    </a:accent3>
    <a:accent4>
      <a:srgbClr val="000000"/>
    </a:accent4>
    <a:accent5>
      <a:srgbClr val="FAC2AB"/>
    </a:accent5>
    <a:accent6>
      <a:srgbClr val="004A8C"/>
    </a:accent6>
    <a:hlink>
      <a:srgbClr val="00B4D1"/>
    </a:hlink>
    <a:folHlink>
      <a:srgbClr val="CE1B22"/>
    </a:folHlink>
  </a:clrScheme>
</a:themeOverride>
</file>

<file path=ppt/theme/themeOverride9.xml><?xml version="1.0" encoding="utf-8"?>
<a:themeOverride xmlns:a="http://schemas.openxmlformats.org/drawingml/2006/main">
  <a:clrScheme name="Logo - farger 11">
    <a:dk1>
      <a:srgbClr val="000000"/>
    </a:dk1>
    <a:lt1>
      <a:srgbClr val="FFFFFF"/>
    </a:lt1>
    <a:dk2>
      <a:srgbClr val="000000"/>
    </a:dk2>
    <a:lt2>
      <a:srgbClr val="6D92A7"/>
    </a:lt2>
    <a:accent1>
      <a:srgbClr val="F6851F"/>
    </a:accent1>
    <a:accent2>
      <a:srgbClr val="00539B"/>
    </a:accent2>
    <a:accent3>
      <a:srgbClr val="FFFFFF"/>
    </a:accent3>
    <a:accent4>
      <a:srgbClr val="000000"/>
    </a:accent4>
    <a:accent5>
      <a:srgbClr val="FAC2AB"/>
    </a:accent5>
    <a:accent6>
      <a:srgbClr val="004A8C"/>
    </a:accent6>
    <a:hlink>
      <a:srgbClr val="00B4D1"/>
    </a:hlink>
    <a:folHlink>
      <a:srgbClr val="CE1B2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Ny mal 2007 norsk</Template>
  <TotalTime>1498</TotalTime>
  <Words>696</Words>
  <Application>Microsoft Office PowerPoint</Application>
  <PresentationFormat>Skjermfremvisning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Lysbildetitler</vt:lpstr>
      </vt:variant>
      <vt:variant>
        <vt:i4>14</vt:i4>
      </vt:variant>
    </vt:vector>
  </HeadingPairs>
  <TitlesOfParts>
    <vt:vector size="22" baseType="lpstr">
      <vt:lpstr>Trefargelogo på tittelside</vt:lpstr>
      <vt:lpstr>Hvit logo på tittelside </vt:lpstr>
      <vt:lpstr>Logo - farger</vt:lpstr>
      <vt:lpstr>6_nytt organsisasjonskart</vt:lpstr>
      <vt:lpstr>1_Logo - farger</vt:lpstr>
      <vt:lpstr>3_Logo - farger</vt:lpstr>
      <vt:lpstr>3_nytt organsisasjonskart</vt:lpstr>
      <vt:lpstr>5_nytt organsisasjonskart</vt:lpstr>
      <vt:lpstr>Forskningsrådets internasjonale strategi</vt:lpstr>
      <vt:lpstr>Forskningsrådet  </vt:lpstr>
      <vt:lpstr>Dette er en strategi for hvordan…</vt:lpstr>
      <vt:lpstr>Bakgrunn: Taktskifte innenfor internasjonalt forskningssamarbeid</vt:lpstr>
      <vt:lpstr>Internasjonalisering av forskningen har elementer av både samarbeid og konkurranse</vt:lpstr>
      <vt:lpstr>Land til land samarbeid</vt:lpstr>
      <vt:lpstr>Fellesprogrammer i Europa - I (Joint Programming Initiatives – JPI)</vt:lpstr>
      <vt:lpstr>Fellesprogrammer i Europa - II (Joint Programming Initiatives – JPI)</vt:lpstr>
      <vt:lpstr>Strategiens hovedmål</vt:lpstr>
      <vt:lpstr>Hovedgrep I</vt:lpstr>
      <vt:lpstr>Hovedgrep II</vt:lpstr>
      <vt:lpstr>Hovedgrep III</vt:lpstr>
      <vt:lpstr>Hovedgrep IV</vt:lpstr>
      <vt:lpstr>Hovedgrep V</vt:lpstr>
    </vt:vector>
  </TitlesOfParts>
  <Company>RCN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Bioteknologi –  utvikling og muligheter</dc:title>
  <dc:creator>Anne Ditlefsen</dc:creator>
  <cp:lastModifiedBy>Randi Søgnen</cp:lastModifiedBy>
  <cp:revision>84</cp:revision>
  <dcterms:created xsi:type="dcterms:W3CDTF">2009-05-12T13:13:02Z</dcterms:created>
  <dcterms:modified xsi:type="dcterms:W3CDTF">2010-12-10T12:33:01Z</dcterms:modified>
</cp:coreProperties>
</file>