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diagrams/quickStyle1.xml" ContentType="application/vnd.openxmlformats-officedocument.drawingml.diagramStyle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7" r:id="rId2"/>
    <p:sldId id="266" r:id="rId3"/>
    <p:sldId id="275" r:id="rId4"/>
    <p:sldId id="274" r:id="rId5"/>
    <p:sldId id="273" r:id="rId6"/>
    <p:sldId id="271" r:id="rId7"/>
    <p:sldId id="272" r:id="rId8"/>
  </p:sldIdLst>
  <p:sldSz cx="9144000" cy="6858000" type="screen4x3"/>
  <p:notesSz cx="6858000" cy="9144000"/>
  <p:custShowLst>
    <p:custShow name="Tilpasset fremvisning 1" id="0">
      <p:sldLst/>
    </p:custShow>
  </p:custShowLst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prstClr val="red"/>
    </p:penClr>
  </p:showPr>
  <p:clrMru>
    <a:srgbClr val="DDDDDD"/>
    <a:srgbClr val="0B479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8446" autoAdjust="0"/>
    <p:restoredTop sz="86460" autoAdjust="0"/>
  </p:normalViewPr>
  <p:slideViewPr>
    <p:cSldViewPr>
      <p:cViewPr varScale="1">
        <p:scale>
          <a:sx n="71" d="100"/>
          <a:sy n="71" d="100"/>
        </p:scale>
        <p:origin x="-7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0543C-D23C-4BB1-BB6C-C0742742D916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A888266-3671-45B3-BF85-1595036AAB1B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800" dirty="0" smtClean="0">
              <a:solidFill>
                <a:schemeClr val="tx1"/>
              </a:solidFill>
            </a:rPr>
            <a:t>Bystyret</a:t>
          </a:r>
          <a:endParaRPr lang="nb-NO" sz="1800" dirty="0">
            <a:solidFill>
              <a:schemeClr val="tx1"/>
            </a:solidFill>
          </a:endParaRPr>
        </a:p>
      </dgm:t>
    </dgm:pt>
    <dgm:pt modelId="{BD17A3C9-9511-489C-BE51-0FB8A8D7C399}" type="parTrans" cxnId="{2E1661D2-3FDE-4C7C-9F66-434B894E9A57}">
      <dgm:prSet/>
      <dgm:spPr/>
      <dgm:t>
        <a:bodyPr/>
        <a:lstStyle/>
        <a:p>
          <a:endParaRPr lang="nb-NO"/>
        </a:p>
      </dgm:t>
    </dgm:pt>
    <dgm:pt modelId="{AC0CC2F4-2A0D-4303-8C1F-81FE211BE147}" type="sibTrans" cxnId="{2E1661D2-3FDE-4C7C-9F66-434B894E9A57}">
      <dgm:prSet/>
      <dgm:spPr/>
      <dgm:t>
        <a:bodyPr/>
        <a:lstStyle/>
        <a:p>
          <a:endParaRPr lang="nb-NO"/>
        </a:p>
      </dgm:t>
    </dgm:pt>
    <dgm:pt modelId="{47EA8578-F967-4533-A8FF-B8AD231D424D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400" b="1" dirty="0" smtClean="0">
              <a:solidFill>
                <a:schemeClr val="tx1"/>
              </a:solidFill>
            </a:rPr>
            <a:t>Rådmannen</a:t>
          </a:r>
        </a:p>
        <a:p>
          <a:r>
            <a:rPr lang="nb-NO" sz="1200" dirty="0" smtClean="0">
              <a:solidFill>
                <a:schemeClr val="tx1"/>
              </a:solidFill>
            </a:rPr>
            <a:t>39 virksomheter</a:t>
          </a:r>
        </a:p>
        <a:p>
          <a:r>
            <a:rPr lang="nb-NO" sz="1200" dirty="0" smtClean="0">
              <a:solidFill>
                <a:schemeClr val="tx1"/>
              </a:solidFill>
            </a:rPr>
            <a:t>(Basisorganisasj</a:t>
          </a:r>
          <a:r>
            <a:rPr lang="nb-NO" sz="1100" dirty="0" smtClean="0">
              <a:solidFill>
                <a:schemeClr val="tx1"/>
              </a:solidFill>
            </a:rPr>
            <a:t>on)</a:t>
          </a:r>
          <a:endParaRPr lang="nb-NO" sz="1100" dirty="0">
            <a:solidFill>
              <a:schemeClr val="tx1"/>
            </a:solidFill>
          </a:endParaRPr>
        </a:p>
      </dgm:t>
    </dgm:pt>
    <dgm:pt modelId="{79491A47-A697-4192-B821-4DD1FB161935}" type="parTrans" cxnId="{64992456-FC30-4F3E-B56D-6BB1C8DEE5F9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nb-NO"/>
        </a:p>
      </dgm:t>
    </dgm:pt>
    <dgm:pt modelId="{E82B06F6-673D-47FA-8896-4B427AF1EC7C}" type="sibTrans" cxnId="{64992456-FC30-4F3E-B56D-6BB1C8DEE5F9}">
      <dgm:prSet/>
      <dgm:spPr/>
      <dgm:t>
        <a:bodyPr/>
        <a:lstStyle/>
        <a:p>
          <a:endParaRPr lang="nb-NO"/>
        </a:p>
      </dgm:t>
    </dgm:pt>
    <dgm:pt modelId="{FAF71FB8-3D1C-4468-B9E0-17C0C8830795}">
      <dgm:prSet phldrT="[Tekst]" custT="1"/>
      <dgm:spPr>
        <a:solidFill>
          <a:schemeClr val="accent1"/>
        </a:solidFill>
      </dgm:spPr>
      <dgm:t>
        <a:bodyPr/>
        <a:lstStyle/>
        <a:p>
          <a:pPr algn="ctr"/>
          <a:r>
            <a:rPr lang="nb-NO" sz="1400" b="1" baseline="0" dirty="0" smtClean="0">
              <a:solidFill>
                <a:schemeClr val="tx1"/>
              </a:solidFill>
            </a:rPr>
            <a:t>Kommunale foretak</a:t>
          </a:r>
          <a:endParaRPr lang="nb-NO" sz="1200" baseline="0" dirty="0" smtClean="0">
            <a:solidFill>
              <a:schemeClr val="tx1"/>
            </a:solidFill>
          </a:endParaRPr>
        </a:p>
        <a:p>
          <a:pPr algn="l"/>
          <a:r>
            <a:rPr lang="nb-NO" sz="1200" baseline="0" dirty="0" smtClean="0">
              <a:solidFill>
                <a:schemeClr val="tx1"/>
              </a:solidFill>
              <a:cs typeface="Times New Roman" pitchFamily="18" charset="0"/>
            </a:rPr>
            <a:t>-  Drammen Drift KF</a:t>
          </a:r>
        </a:p>
        <a:p>
          <a:pPr algn="l"/>
          <a:r>
            <a:rPr lang="nb-NO" sz="1200" baseline="0" dirty="0" smtClean="0">
              <a:solidFill>
                <a:schemeClr val="tx1"/>
              </a:solidFill>
              <a:cs typeface="Times New Roman" pitchFamily="18" charset="0"/>
            </a:rPr>
            <a:t>-  Drammen Eiendom KF</a:t>
          </a:r>
        </a:p>
        <a:p>
          <a:pPr marL="180975" indent="-180975" algn="l"/>
          <a:r>
            <a:rPr lang="nb-NO" sz="1200" baseline="0" dirty="0" smtClean="0">
              <a:solidFill>
                <a:schemeClr val="tx1"/>
              </a:solidFill>
              <a:cs typeface="Times New Roman" pitchFamily="18" charset="0"/>
            </a:rPr>
            <a:t>-  Drammen Konkurranse KF</a:t>
          </a:r>
        </a:p>
        <a:p>
          <a:pPr marL="180975" indent="-180975" algn="l"/>
          <a:r>
            <a:rPr lang="nb-NO" sz="1200" baseline="0" dirty="0" smtClean="0">
              <a:solidFill>
                <a:schemeClr val="tx1"/>
              </a:solidFill>
              <a:cs typeface="Times New Roman" pitchFamily="18" charset="0"/>
            </a:rPr>
            <a:t>-  Drammen Barnehager KF</a:t>
          </a:r>
        </a:p>
        <a:p>
          <a:pPr algn="l"/>
          <a:r>
            <a:rPr lang="nb-NO" sz="1200" baseline="0" dirty="0" smtClean="0">
              <a:solidFill>
                <a:schemeClr val="tx1"/>
              </a:solidFill>
              <a:cs typeface="Times New Roman" pitchFamily="18" charset="0"/>
            </a:rPr>
            <a:t>-  Drammen Parkering KF</a:t>
          </a:r>
        </a:p>
        <a:p>
          <a:pPr algn="l"/>
          <a:r>
            <a:rPr lang="nb-NO" sz="1200" baseline="0" dirty="0" smtClean="0">
              <a:solidFill>
                <a:schemeClr val="tx1"/>
              </a:solidFill>
              <a:cs typeface="Times New Roman" pitchFamily="18" charset="0"/>
            </a:rPr>
            <a:t>-  Drammen Kjøkken KF</a:t>
          </a:r>
        </a:p>
        <a:p>
          <a:pPr algn="l"/>
          <a:r>
            <a:rPr lang="nb-NO" sz="1200" baseline="0" dirty="0" smtClean="0">
              <a:solidFill>
                <a:schemeClr val="tx1"/>
              </a:solidFill>
              <a:cs typeface="Times New Roman" pitchFamily="18" charset="0"/>
            </a:rPr>
            <a:t>-  Drammensbadet KF</a:t>
          </a:r>
          <a:endParaRPr lang="nb-NO" sz="1200" baseline="0" dirty="0">
            <a:solidFill>
              <a:schemeClr val="tx1"/>
            </a:solidFill>
          </a:endParaRPr>
        </a:p>
      </dgm:t>
    </dgm:pt>
    <dgm:pt modelId="{952C99CA-01CE-4E87-AE34-A9D8185AA107}" type="parTrans" cxnId="{5E3DFDF3-58DB-4754-BB85-E7F7598F0AA4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nb-NO"/>
        </a:p>
      </dgm:t>
    </dgm:pt>
    <dgm:pt modelId="{0CC2FFF7-43D9-464A-B9DC-0F62B58400F0}" type="sibTrans" cxnId="{5E3DFDF3-58DB-4754-BB85-E7F7598F0AA4}">
      <dgm:prSet/>
      <dgm:spPr/>
      <dgm:t>
        <a:bodyPr/>
        <a:lstStyle/>
        <a:p>
          <a:endParaRPr lang="nb-NO"/>
        </a:p>
      </dgm:t>
    </dgm:pt>
    <dgm:pt modelId="{C346D28A-92C7-46D9-A0DD-BCAA5AADF6D2}">
      <dgm:prSet phldrT="[Tekst]" custT="1"/>
      <dgm:spPr>
        <a:solidFill>
          <a:schemeClr val="accent1"/>
        </a:solidFill>
      </dgm:spPr>
      <dgm:t>
        <a:bodyPr/>
        <a:lstStyle/>
        <a:p>
          <a:pPr algn="l"/>
          <a:r>
            <a:rPr lang="nb-NO" sz="1400" b="1" dirty="0" smtClean="0">
              <a:solidFill>
                <a:schemeClr val="tx1"/>
              </a:solidFill>
            </a:rPr>
            <a:t>Interkommunale  samarbeid</a:t>
          </a:r>
        </a:p>
        <a:p>
          <a:pPr marL="90488" indent="-90488" algn="l"/>
          <a:r>
            <a:rPr lang="nb-NO" sz="1100" dirty="0" smtClean="0">
              <a:solidFill>
                <a:schemeClr val="tx1"/>
              </a:solidFill>
            </a:rPr>
            <a:t>- Buskerud Kommunerevisjon IKS (17%)</a:t>
          </a:r>
        </a:p>
        <a:p>
          <a:pPr marL="90488" indent="-90488" algn="l"/>
          <a:r>
            <a:rPr lang="nb-NO" sz="1100" dirty="0" smtClean="0">
              <a:solidFill>
                <a:schemeClr val="tx1"/>
              </a:solidFill>
            </a:rPr>
            <a:t>- Drammensregionens Brannvesen IKS (47,9%)</a:t>
          </a:r>
        </a:p>
        <a:p>
          <a:pPr algn="l"/>
          <a:r>
            <a:rPr lang="nb-NO" sz="1100" dirty="0" smtClean="0">
              <a:solidFill>
                <a:schemeClr val="tx1"/>
              </a:solidFill>
            </a:rPr>
            <a:t>- Glitrevannverket IKS (49%)</a:t>
          </a:r>
        </a:p>
        <a:p>
          <a:pPr marL="90488" indent="-90488" algn="l"/>
          <a:r>
            <a:rPr lang="nb-NO" sz="1100" dirty="0" smtClean="0">
              <a:solidFill>
                <a:schemeClr val="tx1"/>
              </a:solidFill>
            </a:rPr>
            <a:t>- Kommunenes Opplæringskontor i Buskerud IKS (21%)</a:t>
          </a:r>
        </a:p>
        <a:p>
          <a:pPr marL="90488" indent="-90488" algn="l"/>
          <a:r>
            <a:rPr lang="nb-NO" sz="1100" dirty="0" smtClean="0">
              <a:solidFill>
                <a:schemeClr val="tx1"/>
              </a:solidFill>
            </a:rPr>
            <a:t>- Legevakta i Drammensregionen IKS (62%)</a:t>
          </a:r>
        </a:p>
        <a:p>
          <a:pPr marL="90488" indent="-90488" algn="l"/>
          <a:r>
            <a:rPr lang="nb-NO" sz="1100" dirty="0" smtClean="0">
              <a:solidFill>
                <a:schemeClr val="tx1"/>
              </a:solidFill>
            </a:rPr>
            <a:t>- Renovasjonsselskapet for Drammensregionen IKS (33,8%)</a:t>
          </a:r>
        </a:p>
        <a:p>
          <a:pPr marL="90488" indent="-90488" algn="l"/>
          <a:r>
            <a:rPr lang="da-DK" sz="1100" dirty="0" smtClean="0">
              <a:solidFill>
                <a:schemeClr val="tx1"/>
              </a:solidFill>
            </a:rPr>
            <a:t>- Søndre Buskerud 110 sentral IKS (30,3%)</a:t>
          </a:r>
        </a:p>
        <a:p>
          <a:pPr marL="90488" indent="-90488" algn="l"/>
          <a:r>
            <a:rPr lang="nb-NO" sz="1100" dirty="0" smtClean="0">
              <a:solidFill>
                <a:schemeClr val="tx1"/>
              </a:solidFill>
            </a:rPr>
            <a:t>- Drammen interkommunale havnevesen (§27) (18%)</a:t>
          </a:r>
        </a:p>
        <a:p>
          <a:pPr marL="90488" indent="-90488" algn="l"/>
          <a:r>
            <a:rPr lang="nb-NO" sz="1100" dirty="0" smtClean="0">
              <a:solidFill>
                <a:schemeClr val="tx1"/>
              </a:solidFill>
            </a:rPr>
            <a:t>- Drammensregionens IKT (D-IKT) (§27) (80%)</a:t>
          </a:r>
          <a:endParaRPr lang="nb-NO" sz="1100" dirty="0">
            <a:solidFill>
              <a:schemeClr val="tx1"/>
            </a:solidFill>
          </a:endParaRPr>
        </a:p>
      </dgm:t>
    </dgm:pt>
    <dgm:pt modelId="{BC805074-740F-4220-900A-EE41BC9E7F38}" type="parTrans" cxnId="{A96C98A2-6D7A-4EF5-84F1-E4CD0B130314}">
      <dgm:prSet/>
      <dgm:spPr>
        <a:ln w="19050">
          <a:prstDash val="dash"/>
        </a:ln>
      </dgm:spPr>
      <dgm:t>
        <a:bodyPr/>
        <a:lstStyle/>
        <a:p>
          <a:endParaRPr lang="nb-NO"/>
        </a:p>
      </dgm:t>
    </dgm:pt>
    <dgm:pt modelId="{CC3A7B95-F887-40A8-9D23-3EDCEB0D372C}" type="sibTrans" cxnId="{A96C98A2-6D7A-4EF5-84F1-E4CD0B130314}">
      <dgm:prSet/>
      <dgm:spPr/>
      <dgm:t>
        <a:bodyPr/>
        <a:lstStyle/>
        <a:p>
          <a:endParaRPr lang="nb-NO"/>
        </a:p>
      </dgm:t>
    </dgm:pt>
    <dgm:pt modelId="{01452E07-DBC3-49BA-AE00-B46AC2371F1D}">
      <dgm:prSet custT="1"/>
      <dgm:spPr>
        <a:solidFill>
          <a:schemeClr val="accent1"/>
        </a:solidFill>
      </dgm:spPr>
      <dgm:t>
        <a:bodyPr/>
        <a:lstStyle/>
        <a:p>
          <a:pPr algn="l">
            <a:lnSpc>
              <a:spcPct val="90000"/>
            </a:lnSpc>
          </a:pPr>
          <a:r>
            <a:rPr lang="nb-NO" sz="1400" b="1" dirty="0" smtClean="0">
              <a:solidFill>
                <a:schemeClr val="tx1"/>
              </a:solidFill>
            </a:rPr>
            <a:t>Aksjeselskap </a:t>
          </a:r>
          <a:r>
            <a:rPr lang="nb-NO" sz="1400" b="1" dirty="0" err="1" smtClean="0">
              <a:solidFill>
                <a:schemeClr val="tx1"/>
              </a:solidFill>
            </a:rPr>
            <a:t>hel-</a:t>
          </a:r>
          <a:r>
            <a:rPr lang="nb-NO" sz="1400" b="1" dirty="0" smtClean="0">
              <a:solidFill>
                <a:schemeClr val="tx1"/>
              </a:solidFill>
            </a:rPr>
            <a:t> eller </a:t>
          </a:r>
          <a:r>
            <a:rPr lang="nb-NO" sz="1400" b="1" dirty="0" err="1" smtClean="0">
              <a:solidFill>
                <a:schemeClr val="tx1"/>
              </a:solidFill>
            </a:rPr>
            <a:t>deleide</a:t>
          </a:r>
          <a:r>
            <a:rPr lang="nb-NO" sz="1400" b="1" dirty="0" smtClean="0">
              <a:solidFill>
                <a:schemeClr val="tx1"/>
              </a:solidFill>
            </a:rPr>
            <a:t> (AS)</a:t>
          </a:r>
        </a:p>
        <a:p>
          <a:pPr algn="l">
            <a:lnSpc>
              <a:spcPct val="90000"/>
            </a:lnSpc>
          </a:pPr>
          <a:r>
            <a:rPr lang="nb-NO" sz="1000" dirty="0" smtClean="0">
              <a:solidFill>
                <a:schemeClr val="tx1"/>
              </a:solidFill>
            </a:rPr>
            <a:t>- </a:t>
          </a:r>
          <a:r>
            <a:rPr lang="nb-NO" sz="1200" dirty="0" smtClean="0">
              <a:solidFill>
                <a:schemeClr val="tx1"/>
              </a:solidFill>
            </a:rPr>
            <a:t>AL Motorvegfinans (40%)</a:t>
          </a:r>
        </a:p>
        <a:p>
          <a:pPr algn="l">
            <a:lnSpc>
              <a:spcPct val="90000"/>
            </a:lnSpc>
          </a:pPr>
          <a:r>
            <a:rPr lang="nb-NO" sz="1200" dirty="0" smtClean="0">
              <a:solidFill>
                <a:schemeClr val="tx1"/>
              </a:solidFill>
            </a:rPr>
            <a:t>- Brageteatret AS (50%)</a:t>
          </a:r>
        </a:p>
        <a:p>
          <a:pPr marL="90488" indent="-90488" algn="l">
            <a:lnSpc>
              <a:spcPct val="90000"/>
            </a:lnSpc>
          </a:pPr>
          <a:r>
            <a:rPr lang="nb-NO" sz="1200" dirty="0" smtClean="0">
              <a:solidFill>
                <a:schemeClr val="tx1"/>
              </a:solidFill>
            </a:rPr>
            <a:t>- Byen Vår Drammen AS       (32,9%)</a:t>
          </a:r>
        </a:p>
        <a:p>
          <a:pPr algn="l">
            <a:lnSpc>
              <a:spcPct val="90000"/>
            </a:lnSpc>
          </a:pPr>
          <a:r>
            <a:rPr lang="nb-NO" sz="1200" dirty="0" smtClean="0">
              <a:solidFill>
                <a:schemeClr val="tx1"/>
              </a:solidFill>
            </a:rPr>
            <a:t>- DIAS AS (30,8%)</a:t>
          </a:r>
        </a:p>
        <a:p>
          <a:pPr algn="l">
            <a:lnSpc>
              <a:spcPct val="90000"/>
            </a:lnSpc>
          </a:pPr>
          <a:r>
            <a:rPr lang="nb-NO" sz="1200" dirty="0" smtClean="0">
              <a:solidFill>
                <a:schemeClr val="tx1"/>
              </a:solidFill>
            </a:rPr>
            <a:t>- Drammen Kino AS (33,3%)</a:t>
          </a:r>
        </a:p>
        <a:p>
          <a:pPr marL="90488" indent="-90488" algn="l">
            <a:lnSpc>
              <a:spcPct val="90000"/>
            </a:lnSpc>
          </a:pPr>
          <a:r>
            <a:rPr lang="nb-NO" sz="1200" dirty="0" smtClean="0">
              <a:solidFill>
                <a:schemeClr val="tx1"/>
              </a:solidFill>
            </a:rPr>
            <a:t>- Energiselskapet Buskerud AS (50%)</a:t>
          </a:r>
        </a:p>
        <a:p>
          <a:pPr marL="90488" indent="-90488" algn="l">
            <a:lnSpc>
              <a:spcPct val="90000"/>
            </a:lnSpc>
          </a:pPr>
          <a:r>
            <a:rPr lang="nb-NO" sz="1200" dirty="0" smtClean="0">
              <a:solidFill>
                <a:schemeClr val="tx1"/>
              </a:solidFill>
            </a:rPr>
            <a:t>- Grønvold Eiendomsselskap AS (100%)</a:t>
          </a:r>
        </a:p>
        <a:p>
          <a:pPr marL="90488" indent="-90488" algn="l">
            <a:lnSpc>
              <a:spcPct val="90000"/>
            </a:lnSpc>
          </a:pPr>
          <a:r>
            <a:rPr lang="nb-NO" sz="1200" dirty="0" smtClean="0">
              <a:solidFill>
                <a:schemeClr val="tx1"/>
              </a:solidFill>
            </a:rPr>
            <a:t>- </a:t>
          </a:r>
          <a:r>
            <a:rPr lang="nb-NO" sz="1200" dirty="0" err="1" smtClean="0">
              <a:solidFill>
                <a:schemeClr val="tx1"/>
              </a:solidFill>
            </a:rPr>
            <a:t>Lindum</a:t>
          </a:r>
          <a:r>
            <a:rPr lang="nb-NO" sz="1200" dirty="0" smtClean="0">
              <a:solidFill>
                <a:schemeClr val="tx1"/>
              </a:solidFill>
            </a:rPr>
            <a:t> Ressurs og Gjenvinning AS (100%)</a:t>
          </a:r>
        </a:p>
        <a:p>
          <a:pPr marL="90488" indent="-90488" algn="l">
            <a:lnSpc>
              <a:spcPct val="90000"/>
            </a:lnSpc>
          </a:pPr>
          <a:r>
            <a:rPr lang="nb-NO" sz="1200" dirty="0" smtClean="0">
              <a:solidFill>
                <a:schemeClr val="tx1"/>
              </a:solidFill>
            </a:rPr>
            <a:t>- Papirbredden Eiendom AS (40%)</a:t>
          </a:r>
        </a:p>
        <a:p>
          <a:pPr marL="90488" indent="-90488" algn="l">
            <a:lnSpc>
              <a:spcPct val="90000"/>
            </a:lnSpc>
          </a:pPr>
          <a:r>
            <a:rPr lang="nb-NO" sz="1200" dirty="0" smtClean="0">
              <a:solidFill>
                <a:schemeClr val="tx1"/>
              </a:solidFill>
            </a:rPr>
            <a:t>- Papirbredden Innovasjon AS (45,5%)</a:t>
          </a:r>
        </a:p>
        <a:p>
          <a:pPr algn="l">
            <a:lnSpc>
              <a:spcPct val="90000"/>
            </a:lnSpc>
          </a:pPr>
          <a:r>
            <a:rPr lang="nb-NO" sz="1200" dirty="0" smtClean="0">
              <a:solidFill>
                <a:schemeClr val="tx1"/>
              </a:solidFill>
            </a:rPr>
            <a:t>- Vinn Industri AS (65%)</a:t>
          </a:r>
        </a:p>
        <a:p>
          <a:pPr algn="ctr">
            <a:lnSpc>
              <a:spcPct val="90000"/>
            </a:lnSpc>
          </a:pPr>
          <a:r>
            <a:rPr lang="nb-NO" sz="1200" dirty="0" smtClean="0"/>
            <a:t>-</a:t>
          </a:r>
          <a:endParaRPr lang="nb-NO" sz="1200" dirty="0"/>
        </a:p>
      </dgm:t>
    </dgm:pt>
    <dgm:pt modelId="{C3AFD3D9-8078-42F5-B1DE-326E41C5F577}" type="parTrans" cxnId="{E38A5A7A-EC7A-4583-B836-0BCE008ABA90}">
      <dgm:prSet/>
      <dgm:spPr>
        <a:ln w="19050">
          <a:prstDash val="dash"/>
        </a:ln>
      </dgm:spPr>
      <dgm:t>
        <a:bodyPr/>
        <a:lstStyle/>
        <a:p>
          <a:endParaRPr lang="nb-NO"/>
        </a:p>
      </dgm:t>
    </dgm:pt>
    <dgm:pt modelId="{3E7EF871-86B6-4440-B907-7BADF4FE51A1}" type="sibTrans" cxnId="{E38A5A7A-EC7A-4583-B836-0BCE008ABA90}">
      <dgm:prSet/>
      <dgm:spPr/>
      <dgm:t>
        <a:bodyPr/>
        <a:lstStyle/>
        <a:p>
          <a:endParaRPr lang="nb-NO"/>
        </a:p>
      </dgm:t>
    </dgm:pt>
    <dgm:pt modelId="{F02EDF6A-8E37-474A-97B8-7AE234477A37}">
      <dgm:prSet custT="1"/>
      <dgm:spPr>
        <a:solidFill>
          <a:schemeClr val="accent1"/>
        </a:solidFill>
      </dgm:spPr>
      <dgm:t>
        <a:bodyPr/>
        <a:lstStyle/>
        <a:p>
          <a:pPr algn="ctr"/>
          <a:r>
            <a:rPr lang="nb-NO" sz="1400" b="1" dirty="0" smtClean="0">
              <a:solidFill>
                <a:schemeClr val="tx1"/>
              </a:solidFill>
            </a:rPr>
            <a:t>Annet</a:t>
          </a:r>
        </a:p>
        <a:p>
          <a:pPr marL="180975" indent="-180975" algn="l"/>
          <a:r>
            <a:rPr lang="nb-NO" sz="1200" dirty="0" smtClean="0">
              <a:solidFill>
                <a:schemeClr val="tx1"/>
              </a:solidFill>
            </a:rPr>
            <a:t>-   Stiftelsen Drammens Museum</a:t>
          </a:r>
        </a:p>
        <a:p>
          <a:pPr marL="180975" indent="-180975" algn="l"/>
          <a:r>
            <a:rPr lang="nb-NO" sz="1200" dirty="0" smtClean="0">
              <a:solidFill>
                <a:schemeClr val="tx1"/>
              </a:solidFill>
            </a:rPr>
            <a:t>-   Drammen kommunale pensjonskasse</a:t>
          </a:r>
          <a:endParaRPr lang="nb-NO" sz="1200" b="1" dirty="0">
            <a:solidFill>
              <a:schemeClr val="tx1"/>
            </a:solidFill>
          </a:endParaRPr>
        </a:p>
      </dgm:t>
    </dgm:pt>
    <dgm:pt modelId="{693A6A26-13A1-49AD-842B-D52B8344BD65}" type="parTrans" cxnId="{B36AD829-E25C-49F4-A20E-7BE1736FAABC}">
      <dgm:prSet/>
      <dgm:spPr>
        <a:ln>
          <a:solidFill>
            <a:srgbClr val="DDDDDD">
              <a:alpha val="0"/>
            </a:srgbClr>
          </a:solidFill>
        </a:ln>
      </dgm:spPr>
      <dgm:t>
        <a:bodyPr/>
        <a:lstStyle/>
        <a:p>
          <a:endParaRPr lang="nb-NO"/>
        </a:p>
      </dgm:t>
    </dgm:pt>
    <dgm:pt modelId="{AF8E256C-DC54-4838-BC95-020C93FFE7F3}" type="sibTrans" cxnId="{B36AD829-E25C-49F4-A20E-7BE1736FAABC}">
      <dgm:prSet/>
      <dgm:spPr/>
      <dgm:t>
        <a:bodyPr/>
        <a:lstStyle/>
        <a:p>
          <a:endParaRPr lang="nb-NO"/>
        </a:p>
      </dgm:t>
    </dgm:pt>
    <dgm:pt modelId="{688BCDFF-9F6A-4BAD-91C2-12E595F49A84}" type="pres">
      <dgm:prSet presAssocID="{B3E0543C-D23C-4BB1-BB6C-C0742742D9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3E64768E-66F1-4687-9B47-4157EF19751E}" type="pres">
      <dgm:prSet presAssocID="{FA888266-3671-45B3-BF85-1595036AAB1B}" presName="hierRoot1" presStyleCnt="0">
        <dgm:presLayoutVars>
          <dgm:hierBranch val="init"/>
        </dgm:presLayoutVars>
      </dgm:prSet>
      <dgm:spPr/>
    </dgm:pt>
    <dgm:pt modelId="{D9F7AF22-74E8-42F8-AA18-EC29990D8D45}" type="pres">
      <dgm:prSet presAssocID="{FA888266-3671-45B3-BF85-1595036AAB1B}" presName="rootComposite1" presStyleCnt="0"/>
      <dgm:spPr/>
    </dgm:pt>
    <dgm:pt modelId="{1A4C9C59-2BC7-4D02-814E-83CD62A2B866}" type="pres">
      <dgm:prSet presAssocID="{FA888266-3671-45B3-BF85-1595036AAB1B}" presName="rootText1" presStyleLbl="node0" presStyleIdx="0" presStyleCnt="1" custLinFactNeighborX="-1429" custLinFactNeighborY="-765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019958B-F159-47A5-A28B-E6B746C906B2}" type="pres">
      <dgm:prSet presAssocID="{FA888266-3671-45B3-BF85-1595036AAB1B}" presName="rootConnector1" presStyleLbl="node1" presStyleIdx="0" presStyleCnt="0"/>
      <dgm:spPr/>
      <dgm:t>
        <a:bodyPr/>
        <a:lstStyle/>
        <a:p>
          <a:endParaRPr lang="nb-NO"/>
        </a:p>
      </dgm:t>
    </dgm:pt>
    <dgm:pt modelId="{B5FA3D3C-E286-40B3-9244-493FF65103E3}" type="pres">
      <dgm:prSet presAssocID="{FA888266-3671-45B3-BF85-1595036AAB1B}" presName="hierChild2" presStyleCnt="0"/>
      <dgm:spPr/>
    </dgm:pt>
    <dgm:pt modelId="{89B80411-B074-41FB-8AD2-27BA9E0579A6}" type="pres">
      <dgm:prSet presAssocID="{79491A47-A697-4192-B821-4DD1FB161935}" presName="Name37" presStyleLbl="parChTrans1D2" presStyleIdx="0" presStyleCnt="4"/>
      <dgm:spPr/>
      <dgm:t>
        <a:bodyPr/>
        <a:lstStyle/>
        <a:p>
          <a:endParaRPr lang="nb-NO"/>
        </a:p>
      </dgm:t>
    </dgm:pt>
    <dgm:pt modelId="{9B62B59D-9E2E-4D87-810E-5666D98172DB}" type="pres">
      <dgm:prSet presAssocID="{47EA8578-F967-4533-A8FF-B8AD231D424D}" presName="hierRoot2" presStyleCnt="0">
        <dgm:presLayoutVars>
          <dgm:hierBranch val="init"/>
        </dgm:presLayoutVars>
      </dgm:prSet>
      <dgm:spPr/>
    </dgm:pt>
    <dgm:pt modelId="{26F37DEC-4B84-4547-B4D4-A2D5682CF400}" type="pres">
      <dgm:prSet presAssocID="{47EA8578-F967-4533-A8FF-B8AD231D424D}" presName="rootComposite" presStyleCnt="0"/>
      <dgm:spPr/>
    </dgm:pt>
    <dgm:pt modelId="{36ED7812-838D-46A4-9EE6-8B51C53FA47C}" type="pres">
      <dgm:prSet presAssocID="{47EA8578-F967-4533-A8FF-B8AD231D424D}" presName="rootText" presStyleLbl="node2" presStyleIdx="0" presStyleCnt="4" custScaleX="113512" custScaleY="13253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D31DED9-6B62-4582-97E7-FA36DCC45B01}" type="pres">
      <dgm:prSet presAssocID="{47EA8578-F967-4533-A8FF-B8AD231D424D}" presName="rootConnector" presStyleLbl="node2" presStyleIdx="0" presStyleCnt="4"/>
      <dgm:spPr/>
      <dgm:t>
        <a:bodyPr/>
        <a:lstStyle/>
        <a:p>
          <a:endParaRPr lang="nb-NO"/>
        </a:p>
      </dgm:t>
    </dgm:pt>
    <dgm:pt modelId="{2E5BB1CB-8417-4162-B302-95067F402C4D}" type="pres">
      <dgm:prSet presAssocID="{47EA8578-F967-4533-A8FF-B8AD231D424D}" presName="hierChild4" presStyleCnt="0"/>
      <dgm:spPr/>
    </dgm:pt>
    <dgm:pt modelId="{8A919108-CC99-4B47-8F80-3419BA3B3C96}" type="pres">
      <dgm:prSet presAssocID="{693A6A26-13A1-49AD-842B-D52B8344BD65}" presName="Name37" presStyleLbl="parChTrans1D3" presStyleIdx="0" presStyleCnt="1"/>
      <dgm:spPr/>
      <dgm:t>
        <a:bodyPr/>
        <a:lstStyle/>
        <a:p>
          <a:endParaRPr lang="nb-NO"/>
        </a:p>
      </dgm:t>
    </dgm:pt>
    <dgm:pt modelId="{CB5637CE-EB5F-4A5A-A793-E37936183F0C}" type="pres">
      <dgm:prSet presAssocID="{F02EDF6A-8E37-474A-97B8-7AE234477A37}" presName="hierRoot2" presStyleCnt="0">
        <dgm:presLayoutVars>
          <dgm:hierBranch val="init"/>
        </dgm:presLayoutVars>
      </dgm:prSet>
      <dgm:spPr/>
    </dgm:pt>
    <dgm:pt modelId="{C850BB0C-534A-4016-B6F7-881B0EEEB7A1}" type="pres">
      <dgm:prSet presAssocID="{F02EDF6A-8E37-474A-97B8-7AE234477A37}" presName="rootComposite" presStyleCnt="0"/>
      <dgm:spPr/>
    </dgm:pt>
    <dgm:pt modelId="{DE4B6E30-F549-45A6-9CE8-BE9E43CE0475}" type="pres">
      <dgm:prSet presAssocID="{F02EDF6A-8E37-474A-97B8-7AE234477A37}" presName="rootText" presStyleLbl="node3" presStyleIdx="0" presStyleCnt="1" custScaleX="96092" custScaleY="248345" custLinFactY="100000" custLinFactNeighborX="-16966" custLinFactNeighborY="13861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A6C864B-21CF-4FF4-B409-37FB8300D5B1}" type="pres">
      <dgm:prSet presAssocID="{F02EDF6A-8E37-474A-97B8-7AE234477A37}" presName="rootConnector" presStyleLbl="node3" presStyleIdx="0" presStyleCnt="1"/>
      <dgm:spPr/>
      <dgm:t>
        <a:bodyPr/>
        <a:lstStyle/>
        <a:p>
          <a:endParaRPr lang="nb-NO"/>
        </a:p>
      </dgm:t>
    </dgm:pt>
    <dgm:pt modelId="{B1548D2A-7F97-4C0C-A9DF-0E2A8C525E76}" type="pres">
      <dgm:prSet presAssocID="{F02EDF6A-8E37-474A-97B8-7AE234477A37}" presName="hierChild4" presStyleCnt="0"/>
      <dgm:spPr/>
    </dgm:pt>
    <dgm:pt modelId="{37781AAA-F1F9-41B0-BAD9-B34A398C345E}" type="pres">
      <dgm:prSet presAssocID="{F02EDF6A-8E37-474A-97B8-7AE234477A37}" presName="hierChild5" presStyleCnt="0"/>
      <dgm:spPr/>
    </dgm:pt>
    <dgm:pt modelId="{57186E05-AE22-47DE-80B7-EE6834529358}" type="pres">
      <dgm:prSet presAssocID="{47EA8578-F967-4533-A8FF-B8AD231D424D}" presName="hierChild5" presStyleCnt="0"/>
      <dgm:spPr/>
    </dgm:pt>
    <dgm:pt modelId="{E091A131-31A2-48B0-9988-971CE03C385A}" type="pres">
      <dgm:prSet presAssocID="{952C99CA-01CE-4E87-AE34-A9D8185AA107}" presName="Name37" presStyleLbl="parChTrans1D2" presStyleIdx="1" presStyleCnt="4"/>
      <dgm:spPr/>
      <dgm:t>
        <a:bodyPr/>
        <a:lstStyle/>
        <a:p>
          <a:endParaRPr lang="nb-NO"/>
        </a:p>
      </dgm:t>
    </dgm:pt>
    <dgm:pt modelId="{8F9DF9B5-36D8-412E-9DC2-895BA2A20994}" type="pres">
      <dgm:prSet presAssocID="{FAF71FB8-3D1C-4468-B9E0-17C0C8830795}" presName="hierRoot2" presStyleCnt="0">
        <dgm:presLayoutVars>
          <dgm:hierBranch val="init"/>
        </dgm:presLayoutVars>
      </dgm:prSet>
      <dgm:spPr/>
    </dgm:pt>
    <dgm:pt modelId="{01A12880-D774-454B-B468-6759D67FAFE9}" type="pres">
      <dgm:prSet presAssocID="{FAF71FB8-3D1C-4468-B9E0-17C0C8830795}" presName="rootComposite" presStyleCnt="0"/>
      <dgm:spPr/>
    </dgm:pt>
    <dgm:pt modelId="{2866D8B5-2F39-4501-BBDD-5E5304DC4C43}" type="pres">
      <dgm:prSet presAssocID="{FAF71FB8-3D1C-4468-B9E0-17C0C8830795}" presName="rootText" presStyleLbl="node2" presStyleIdx="1" presStyleCnt="4" custScaleX="130573" custScaleY="449274" custLinFactNeighborX="-1232" custLinFactNeighborY="-260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776389F-94B3-43EC-AF0F-7332D3F1B687}" type="pres">
      <dgm:prSet presAssocID="{FAF71FB8-3D1C-4468-B9E0-17C0C8830795}" presName="rootConnector" presStyleLbl="node2" presStyleIdx="1" presStyleCnt="4"/>
      <dgm:spPr/>
      <dgm:t>
        <a:bodyPr/>
        <a:lstStyle/>
        <a:p>
          <a:endParaRPr lang="nb-NO"/>
        </a:p>
      </dgm:t>
    </dgm:pt>
    <dgm:pt modelId="{DAEA80CA-034C-43D0-AE08-921945668D3B}" type="pres">
      <dgm:prSet presAssocID="{FAF71FB8-3D1C-4468-B9E0-17C0C8830795}" presName="hierChild4" presStyleCnt="0"/>
      <dgm:spPr/>
    </dgm:pt>
    <dgm:pt modelId="{783CEF7A-B76A-4CD9-BE79-984352857DCC}" type="pres">
      <dgm:prSet presAssocID="{FAF71FB8-3D1C-4468-B9E0-17C0C8830795}" presName="hierChild5" presStyleCnt="0"/>
      <dgm:spPr/>
    </dgm:pt>
    <dgm:pt modelId="{63E87C6A-8AE0-48B5-92FD-CC043A161A76}" type="pres">
      <dgm:prSet presAssocID="{BC805074-740F-4220-900A-EE41BC9E7F38}" presName="Name37" presStyleLbl="parChTrans1D2" presStyleIdx="2" presStyleCnt="4"/>
      <dgm:spPr/>
      <dgm:t>
        <a:bodyPr/>
        <a:lstStyle/>
        <a:p>
          <a:endParaRPr lang="nb-NO"/>
        </a:p>
      </dgm:t>
    </dgm:pt>
    <dgm:pt modelId="{8C40D3DC-A076-4A2B-9C31-966BD7C9433D}" type="pres">
      <dgm:prSet presAssocID="{C346D28A-92C7-46D9-A0DD-BCAA5AADF6D2}" presName="hierRoot2" presStyleCnt="0">
        <dgm:presLayoutVars>
          <dgm:hierBranch val="init"/>
        </dgm:presLayoutVars>
      </dgm:prSet>
      <dgm:spPr/>
    </dgm:pt>
    <dgm:pt modelId="{BE01604A-428E-49E2-99B1-203458D4FECD}" type="pres">
      <dgm:prSet presAssocID="{C346D28A-92C7-46D9-A0DD-BCAA5AADF6D2}" presName="rootComposite" presStyleCnt="0"/>
      <dgm:spPr/>
    </dgm:pt>
    <dgm:pt modelId="{5D8EB24D-7F3A-448D-88B6-9FBBD4A26208}" type="pres">
      <dgm:prSet presAssocID="{C346D28A-92C7-46D9-A0DD-BCAA5AADF6D2}" presName="rootText" presStyleLbl="node2" presStyleIdx="2" presStyleCnt="4" custScaleX="158438" custScaleY="639707" custLinFactNeighborX="-904" custLinFactNeighborY="-100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1333D82-8191-4A73-B3CF-5E02E9C5E95C}" type="pres">
      <dgm:prSet presAssocID="{C346D28A-92C7-46D9-A0DD-BCAA5AADF6D2}" presName="rootConnector" presStyleLbl="node2" presStyleIdx="2" presStyleCnt="4"/>
      <dgm:spPr/>
      <dgm:t>
        <a:bodyPr/>
        <a:lstStyle/>
        <a:p>
          <a:endParaRPr lang="nb-NO"/>
        </a:p>
      </dgm:t>
    </dgm:pt>
    <dgm:pt modelId="{8F875B2E-328F-4DAD-A1FA-871D575246E5}" type="pres">
      <dgm:prSet presAssocID="{C346D28A-92C7-46D9-A0DD-BCAA5AADF6D2}" presName="hierChild4" presStyleCnt="0"/>
      <dgm:spPr/>
    </dgm:pt>
    <dgm:pt modelId="{A53E245B-B55C-4BEA-B876-80EBAD42A0B3}" type="pres">
      <dgm:prSet presAssocID="{C346D28A-92C7-46D9-A0DD-BCAA5AADF6D2}" presName="hierChild5" presStyleCnt="0"/>
      <dgm:spPr/>
    </dgm:pt>
    <dgm:pt modelId="{52DCE2A2-BD0D-481E-B29C-BE1F77F697A9}" type="pres">
      <dgm:prSet presAssocID="{C3AFD3D9-8078-42F5-B1DE-326E41C5F577}" presName="Name37" presStyleLbl="parChTrans1D2" presStyleIdx="3" presStyleCnt="4"/>
      <dgm:spPr/>
      <dgm:t>
        <a:bodyPr/>
        <a:lstStyle/>
        <a:p>
          <a:endParaRPr lang="nb-NO"/>
        </a:p>
      </dgm:t>
    </dgm:pt>
    <dgm:pt modelId="{A9097627-37A5-4089-97CB-943B6530F75B}" type="pres">
      <dgm:prSet presAssocID="{01452E07-DBC3-49BA-AE00-B46AC2371F1D}" presName="hierRoot2" presStyleCnt="0">
        <dgm:presLayoutVars>
          <dgm:hierBranch val="init"/>
        </dgm:presLayoutVars>
      </dgm:prSet>
      <dgm:spPr/>
    </dgm:pt>
    <dgm:pt modelId="{1D3FDF64-F50C-4907-AEE2-A72054BA327F}" type="pres">
      <dgm:prSet presAssocID="{01452E07-DBC3-49BA-AE00-B46AC2371F1D}" presName="rootComposite" presStyleCnt="0"/>
      <dgm:spPr/>
    </dgm:pt>
    <dgm:pt modelId="{49A4A815-4D6E-4DA8-AD86-E6B4027E3085}" type="pres">
      <dgm:prSet presAssocID="{01452E07-DBC3-49BA-AE00-B46AC2371F1D}" presName="rootText" presStyleLbl="node2" presStyleIdx="3" presStyleCnt="4" custScaleX="173905" custScaleY="686193" custLinFactNeighborX="-2430" custLinFactNeighborY="-152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5D3B507-A419-4491-8218-CA772DBD65E5}" type="pres">
      <dgm:prSet presAssocID="{01452E07-DBC3-49BA-AE00-B46AC2371F1D}" presName="rootConnector" presStyleLbl="node2" presStyleIdx="3" presStyleCnt="4"/>
      <dgm:spPr/>
      <dgm:t>
        <a:bodyPr/>
        <a:lstStyle/>
        <a:p>
          <a:endParaRPr lang="nb-NO"/>
        </a:p>
      </dgm:t>
    </dgm:pt>
    <dgm:pt modelId="{67C76ED0-DFAA-4013-9DB4-D95F9559FA88}" type="pres">
      <dgm:prSet presAssocID="{01452E07-DBC3-49BA-AE00-B46AC2371F1D}" presName="hierChild4" presStyleCnt="0"/>
      <dgm:spPr/>
    </dgm:pt>
    <dgm:pt modelId="{70869C11-8656-4192-B1E3-AB5248317FD5}" type="pres">
      <dgm:prSet presAssocID="{01452E07-DBC3-49BA-AE00-B46AC2371F1D}" presName="hierChild5" presStyleCnt="0"/>
      <dgm:spPr/>
    </dgm:pt>
    <dgm:pt modelId="{1D5D4755-5D08-49DE-88B3-065E443BFF1E}" type="pres">
      <dgm:prSet presAssocID="{FA888266-3671-45B3-BF85-1595036AAB1B}" presName="hierChild3" presStyleCnt="0"/>
      <dgm:spPr/>
    </dgm:pt>
  </dgm:ptLst>
  <dgm:cxnLst>
    <dgm:cxn modelId="{5E3DFDF3-58DB-4754-BB85-E7F7598F0AA4}" srcId="{FA888266-3671-45B3-BF85-1595036AAB1B}" destId="{FAF71FB8-3D1C-4468-B9E0-17C0C8830795}" srcOrd="1" destOrd="0" parTransId="{952C99CA-01CE-4E87-AE34-A9D8185AA107}" sibTransId="{0CC2FFF7-43D9-464A-B9DC-0F62B58400F0}"/>
    <dgm:cxn modelId="{EC261D19-DEA6-4A80-AF51-2C374BB09890}" type="presOf" srcId="{FAF71FB8-3D1C-4468-B9E0-17C0C8830795}" destId="{6776389F-94B3-43EC-AF0F-7332D3F1B687}" srcOrd="1" destOrd="0" presId="urn:microsoft.com/office/officeart/2005/8/layout/orgChart1"/>
    <dgm:cxn modelId="{B36AD829-E25C-49F4-A20E-7BE1736FAABC}" srcId="{47EA8578-F967-4533-A8FF-B8AD231D424D}" destId="{F02EDF6A-8E37-474A-97B8-7AE234477A37}" srcOrd="0" destOrd="0" parTransId="{693A6A26-13A1-49AD-842B-D52B8344BD65}" sibTransId="{AF8E256C-DC54-4838-BC95-020C93FFE7F3}"/>
    <dgm:cxn modelId="{64992456-FC30-4F3E-B56D-6BB1C8DEE5F9}" srcId="{FA888266-3671-45B3-BF85-1595036AAB1B}" destId="{47EA8578-F967-4533-A8FF-B8AD231D424D}" srcOrd="0" destOrd="0" parTransId="{79491A47-A697-4192-B821-4DD1FB161935}" sibTransId="{E82B06F6-673D-47FA-8896-4B427AF1EC7C}"/>
    <dgm:cxn modelId="{A96C98A2-6D7A-4EF5-84F1-E4CD0B130314}" srcId="{FA888266-3671-45B3-BF85-1595036AAB1B}" destId="{C346D28A-92C7-46D9-A0DD-BCAA5AADF6D2}" srcOrd="2" destOrd="0" parTransId="{BC805074-740F-4220-900A-EE41BC9E7F38}" sibTransId="{CC3A7B95-F887-40A8-9D23-3EDCEB0D372C}"/>
    <dgm:cxn modelId="{D0ABC5B3-2E5A-42DB-AA68-F310C55BDB84}" type="presOf" srcId="{BC805074-740F-4220-900A-EE41BC9E7F38}" destId="{63E87C6A-8AE0-48B5-92FD-CC043A161A76}" srcOrd="0" destOrd="0" presId="urn:microsoft.com/office/officeart/2005/8/layout/orgChart1"/>
    <dgm:cxn modelId="{1617BA18-91D4-4CAB-9D65-DA9215068C34}" type="presOf" srcId="{FA888266-3671-45B3-BF85-1595036AAB1B}" destId="{1A4C9C59-2BC7-4D02-814E-83CD62A2B866}" srcOrd="0" destOrd="0" presId="urn:microsoft.com/office/officeart/2005/8/layout/orgChart1"/>
    <dgm:cxn modelId="{AEFA6AB3-00E3-4C83-A782-F5DBF53762AB}" type="presOf" srcId="{952C99CA-01CE-4E87-AE34-A9D8185AA107}" destId="{E091A131-31A2-48B0-9988-971CE03C385A}" srcOrd="0" destOrd="0" presId="urn:microsoft.com/office/officeart/2005/8/layout/orgChart1"/>
    <dgm:cxn modelId="{D8A7586A-625D-4C92-BA62-2D815671D885}" type="presOf" srcId="{01452E07-DBC3-49BA-AE00-B46AC2371F1D}" destId="{49A4A815-4D6E-4DA8-AD86-E6B4027E3085}" srcOrd="0" destOrd="0" presId="urn:microsoft.com/office/officeart/2005/8/layout/orgChart1"/>
    <dgm:cxn modelId="{2E1661D2-3FDE-4C7C-9F66-434B894E9A57}" srcId="{B3E0543C-D23C-4BB1-BB6C-C0742742D916}" destId="{FA888266-3671-45B3-BF85-1595036AAB1B}" srcOrd="0" destOrd="0" parTransId="{BD17A3C9-9511-489C-BE51-0FB8A8D7C399}" sibTransId="{AC0CC2F4-2A0D-4303-8C1F-81FE211BE147}"/>
    <dgm:cxn modelId="{A545B630-65FE-460C-AFE0-701ED9DA8060}" type="presOf" srcId="{F02EDF6A-8E37-474A-97B8-7AE234477A37}" destId="{DE4B6E30-F549-45A6-9CE8-BE9E43CE0475}" srcOrd="0" destOrd="0" presId="urn:microsoft.com/office/officeart/2005/8/layout/orgChart1"/>
    <dgm:cxn modelId="{DFC30D3C-490F-4CC5-A1A2-55147C753AEB}" type="presOf" srcId="{79491A47-A697-4192-B821-4DD1FB161935}" destId="{89B80411-B074-41FB-8AD2-27BA9E0579A6}" srcOrd="0" destOrd="0" presId="urn:microsoft.com/office/officeart/2005/8/layout/orgChart1"/>
    <dgm:cxn modelId="{709ED7CF-CEE1-4C7D-975D-6FB2221F20E5}" type="presOf" srcId="{01452E07-DBC3-49BA-AE00-B46AC2371F1D}" destId="{E5D3B507-A419-4491-8218-CA772DBD65E5}" srcOrd="1" destOrd="0" presId="urn:microsoft.com/office/officeart/2005/8/layout/orgChart1"/>
    <dgm:cxn modelId="{2B3A4752-232A-4BC7-8E0A-F812D68D139F}" type="presOf" srcId="{C346D28A-92C7-46D9-A0DD-BCAA5AADF6D2}" destId="{5D8EB24D-7F3A-448D-88B6-9FBBD4A26208}" srcOrd="0" destOrd="0" presId="urn:microsoft.com/office/officeart/2005/8/layout/orgChart1"/>
    <dgm:cxn modelId="{5F6DACE7-654F-4916-9361-1FB596C6D590}" type="presOf" srcId="{C3AFD3D9-8078-42F5-B1DE-326E41C5F577}" destId="{52DCE2A2-BD0D-481E-B29C-BE1F77F697A9}" srcOrd="0" destOrd="0" presId="urn:microsoft.com/office/officeart/2005/8/layout/orgChart1"/>
    <dgm:cxn modelId="{E38A5A7A-EC7A-4583-B836-0BCE008ABA90}" srcId="{FA888266-3671-45B3-BF85-1595036AAB1B}" destId="{01452E07-DBC3-49BA-AE00-B46AC2371F1D}" srcOrd="3" destOrd="0" parTransId="{C3AFD3D9-8078-42F5-B1DE-326E41C5F577}" sibTransId="{3E7EF871-86B6-4440-B907-7BADF4FE51A1}"/>
    <dgm:cxn modelId="{392BAE1E-9270-44AA-9196-66DB532CBD1F}" type="presOf" srcId="{47EA8578-F967-4533-A8FF-B8AD231D424D}" destId="{36ED7812-838D-46A4-9EE6-8B51C53FA47C}" srcOrd="0" destOrd="0" presId="urn:microsoft.com/office/officeart/2005/8/layout/orgChart1"/>
    <dgm:cxn modelId="{5C9C56BC-F84B-476F-BDA6-A43A7E5C8AB1}" type="presOf" srcId="{F02EDF6A-8E37-474A-97B8-7AE234477A37}" destId="{6A6C864B-21CF-4FF4-B409-37FB8300D5B1}" srcOrd="1" destOrd="0" presId="urn:microsoft.com/office/officeart/2005/8/layout/orgChart1"/>
    <dgm:cxn modelId="{AE65DD8E-FA7A-4995-8F96-7B64C2EED4B3}" type="presOf" srcId="{FA888266-3671-45B3-BF85-1595036AAB1B}" destId="{6019958B-F159-47A5-A28B-E6B746C906B2}" srcOrd="1" destOrd="0" presId="urn:microsoft.com/office/officeart/2005/8/layout/orgChart1"/>
    <dgm:cxn modelId="{6995DB88-1785-43D9-B26A-B9699321B051}" type="presOf" srcId="{B3E0543C-D23C-4BB1-BB6C-C0742742D916}" destId="{688BCDFF-9F6A-4BAD-91C2-12E595F49A84}" srcOrd="0" destOrd="0" presId="urn:microsoft.com/office/officeart/2005/8/layout/orgChart1"/>
    <dgm:cxn modelId="{8C4827B6-51FC-45C9-B5F6-6C05FFD87793}" type="presOf" srcId="{C346D28A-92C7-46D9-A0DD-BCAA5AADF6D2}" destId="{51333D82-8191-4A73-B3CF-5E02E9C5E95C}" srcOrd="1" destOrd="0" presId="urn:microsoft.com/office/officeart/2005/8/layout/orgChart1"/>
    <dgm:cxn modelId="{FFDB352E-411C-4850-8F94-AC844EA09D20}" type="presOf" srcId="{693A6A26-13A1-49AD-842B-D52B8344BD65}" destId="{8A919108-CC99-4B47-8F80-3419BA3B3C96}" srcOrd="0" destOrd="0" presId="urn:microsoft.com/office/officeart/2005/8/layout/orgChart1"/>
    <dgm:cxn modelId="{F5147993-4679-4325-8EA5-1D4EA7DDF0EF}" type="presOf" srcId="{FAF71FB8-3D1C-4468-B9E0-17C0C8830795}" destId="{2866D8B5-2F39-4501-BBDD-5E5304DC4C43}" srcOrd="0" destOrd="0" presId="urn:microsoft.com/office/officeart/2005/8/layout/orgChart1"/>
    <dgm:cxn modelId="{5F02B90D-9E43-4004-97B5-48F49B892D70}" type="presOf" srcId="{47EA8578-F967-4533-A8FF-B8AD231D424D}" destId="{2D31DED9-6B62-4582-97E7-FA36DCC45B01}" srcOrd="1" destOrd="0" presId="urn:microsoft.com/office/officeart/2005/8/layout/orgChart1"/>
    <dgm:cxn modelId="{17661F2F-3035-484C-B4EA-3EE90B43FD94}" type="presParOf" srcId="{688BCDFF-9F6A-4BAD-91C2-12E595F49A84}" destId="{3E64768E-66F1-4687-9B47-4157EF19751E}" srcOrd="0" destOrd="0" presId="urn:microsoft.com/office/officeart/2005/8/layout/orgChart1"/>
    <dgm:cxn modelId="{607A475F-21E0-4AFF-9980-81286BC38164}" type="presParOf" srcId="{3E64768E-66F1-4687-9B47-4157EF19751E}" destId="{D9F7AF22-74E8-42F8-AA18-EC29990D8D45}" srcOrd="0" destOrd="0" presId="urn:microsoft.com/office/officeart/2005/8/layout/orgChart1"/>
    <dgm:cxn modelId="{F3C5DE06-49ED-4522-ACEE-BF2FB046CDD7}" type="presParOf" srcId="{D9F7AF22-74E8-42F8-AA18-EC29990D8D45}" destId="{1A4C9C59-2BC7-4D02-814E-83CD62A2B866}" srcOrd="0" destOrd="0" presId="urn:microsoft.com/office/officeart/2005/8/layout/orgChart1"/>
    <dgm:cxn modelId="{4761E0B2-9BF5-464E-8B74-E21B3201664F}" type="presParOf" srcId="{D9F7AF22-74E8-42F8-AA18-EC29990D8D45}" destId="{6019958B-F159-47A5-A28B-E6B746C906B2}" srcOrd="1" destOrd="0" presId="urn:microsoft.com/office/officeart/2005/8/layout/orgChart1"/>
    <dgm:cxn modelId="{F442914E-C910-434E-8586-05C22B194F13}" type="presParOf" srcId="{3E64768E-66F1-4687-9B47-4157EF19751E}" destId="{B5FA3D3C-E286-40B3-9244-493FF65103E3}" srcOrd="1" destOrd="0" presId="urn:microsoft.com/office/officeart/2005/8/layout/orgChart1"/>
    <dgm:cxn modelId="{39C831EE-0778-4E65-B08B-4988887A8544}" type="presParOf" srcId="{B5FA3D3C-E286-40B3-9244-493FF65103E3}" destId="{89B80411-B074-41FB-8AD2-27BA9E0579A6}" srcOrd="0" destOrd="0" presId="urn:microsoft.com/office/officeart/2005/8/layout/orgChart1"/>
    <dgm:cxn modelId="{AC30ACC4-FE2C-4C06-B2FE-731E2D582D2B}" type="presParOf" srcId="{B5FA3D3C-E286-40B3-9244-493FF65103E3}" destId="{9B62B59D-9E2E-4D87-810E-5666D98172DB}" srcOrd="1" destOrd="0" presId="urn:microsoft.com/office/officeart/2005/8/layout/orgChart1"/>
    <dgm:cxn modelId="{30F220FB-C92E-4CDB-AA80-361842906FCF}" type="presParOf" srcId="{9B62B59D-9E2E-4D87-810E-5666D98172DB}" destId="{26F37DEC-4B84-4547-B4D4-A2D5682CF400}" srcOrd="0" destOrd="0" presId="urn:microsoft.com/office/officeart/2005/8/layout/orgChart1"/>
    <dgm:cxn modelId="{9216128E-79E2-44A4-8C62-D6C20D80FEEF}" type="presParOf" srcId="{26F37DEC-4B84-4547-B4D4-A2D5682CF400}" destId="{36ED7812-838D-46A4-9EE6-8B51C53FA47C}" srcOrd="0" destOrd="0" presId="urn:microsoft.com/office/officeart/2005/8/layout/orgChart1"/>
    <dgm:cxn modelId="{217008D7-22E7-4180-8986-992958CB9435}" type="presParOf" srcId="{26F37DEC-4B84-4547-B4D4-A2D5682CF400}" destId="{2D31DED9-6B62-4582-97E7-FA36DCC45B01}" srcOrd="1" destOrd="0" presId="urn:microsoft.com/office/officeart/2005/8/layout/orgChart1"/>
    <dgm:cxn modelId="{B7B7BA2E-9939-423A-B71A-EDA18634EDF4}" type="presParOf" srcId="{9B62B59D-9E2E-4D87-810E-5666D98172DB}" destId="{2E5BB1CB-8417-4162-B302-95067F402C4D}" srcOrd="1" destOrd="0" presId="urn:microsoft.com/office/officeart/2005/8/layout/orgChart1"/>
    <dgm:cxn modelId="{CE7FDB16-8ABB-410F-8CE4-BAA6FF9FAABF}" type="presParOf" srcId="{2E5BB1CB-8417-4162-B302-95067F402C4D}" destId="{8A919108-CC99-4B47-8F80-3419BA3B3C96}" srcOrd="0" destOrd="0" presId="urn:microsoft.com/office/officeart/2005/8/layout/orgChart1"/>
    <dgm:cxn modelId="{1A021931-3750-49A6-B32A-EDC648D16308}" type="presParOf" srcId="{2E5BB1CB-8417-4162-B302-95067F402C4D}" destId="{CB5637CE-EB5F-4A5A-A793-E37936183F0C}" srcOrd="1" destOrd="0" presId="urn:microsoft.com/office/officeart/2005/8/layout/orgChart1"/>
    <dgm:cxn modelId="{9982D05C-0017-46C7-9C9E-BA05530DF45B}" type="presParOf" srcId="{CB5637CE-EB5F-4A5A-A793-E37936183F0C}" destId="{C850BB0C-534A-4016-B6F7-881B0EEEB7A1}" srcOrd="0" destOrd="0" presId="urn:microsoft.com/office/officeart/2005/8/layout/orgChart1"/>
    <dgm:cxn modelId="{96637C5D-4597-49EF-8837-0A0C8768BAFB}" type="presParOf" srcId="{C850BB0C-534A-4016-B6F7-881B0EEEB7A1}" destId="{DE4B6E30-F549-45A6-9CE8-BE9E43CE0475}" srcOrd="0" destOrd="0" presId="urn:microsoft.com/office/officeart/2005/8/layout/orgChart1"/>
    <dgm:cxn modelId="{BDC3D943-345D-416C-972F-F96EF50B2A53}" type="presParOf" srcId="{C850BB0C-534A-4016-B6F7-881B0EEEB7A1}" destId="{6A6C864B-21CF-4FF4-B409-37FB8300D5B1}" srcOrd="1" destOrd="0" presId="urn:microsoft.com/office/officeart/2005/8/layout/orgChart1"/>
    <dgm:cxn modelId="{24D13AB2-ED37-4EEE-B5E3-0054883E0F99}" type="presParOf" srcId="{CB5637CE-EB5F-4A5A-A793-E37936183F0C}" destId="{B1548D2A-7F97-4C0C-A9DF-0E2A8C525E76}" srcOrd="1" destOrd="0" presId="urn:microsoft.com/office/officeart/2005/8/layout/orgChart1"/>
    <dgm:cxn modelId="{DDB9FF1E-8A01-4898-BAF7-7578DAB73F39}" type="presParOf" srcId="{CB5637CE-EB5F-4A5A-A793-E37936183F0C}" destId="{37781AAA-F1F9-41B0-BAD9-B34A398C345E}" srcOrd="2" destOrd="0" presId="urn:microsoft.com/office/officeart/2005/8/layout/orgChart1"/>
    <dgm:cxn modelId="{6B4F5E32-ADA8-4C0D-B20A-F3CDD0C17430}" type="presParOf" srcId="{9B62B59D-9E2E-4D87-810E-5666D98172DB}" destId="{57186E05-AE22-47DE-80B7-EE6834529358}" srcOrd="2" destOrd="0" presId="urn:microsoft.com/office/officeart/2005/8/layout/orgChart1"/>
    <dgm:cxn modelId="{17A538D0-6B36-492E-A45A-70F89C28CF1A}" type="presParOf" srcId="{B5FA3D3C-E286-40B3-9244-493FF65103E3}" destId="{E091A131-31A2-48B0-9988-971CE03C385A}" srcOrd="2" destOrd="0" presId="urn:microsoft.com/office/officeart/2005/8/layout/orgChart1"/>
    <dgm:cxn modelId="{186EB6A4-2BCA-4A6A-A824-26FAD51E25D8}" type="presParOf" srcId="{B5FA3D3C-E286-40B3-9244-493FF65103E3}" destId="{8F9DF9B5-36D8-412E-9DC2-895BA2A20994}" srcOrd="3" destOrd="0" presId="urn:microsoft.com/office/officeart/2005/8/layout/orgChart1"/>
    <dgm:cxn modelId="{0C149A62-3F6E-4E1C-9ED1-58E97E243AA4}" type="presParOf" srcId="{8F9DF9B5-36D8-412E-9DC2-895BA2A20994}" destId="{01A12880-D774-454B-B468-6759D67FAFE9}" srcOrd="0" destOrd="0" presId="urn:microsoft.com/office/officeart/2005/8/layout/orgChart1"/>
    <dgm:cxn modelId="{2409DE31-D8EB-49EB-A911-8CA6F98CFB29}" type="presParOf" srcId="{01A12880-D774-454B-B468-6759D67FAFE9}" destId="{2866D8B5-2F39-4501-BBDD-5E5304DC4C43}" srcOrd="0" destOrd="0" presId="urn:microsoft.com/office/officeart/2005/8/layout/orgChart1"/>
    <dgm:cxn modelId="{5FB52D14-EA59-452A-981D-A11DE08AAFFC}" type="presParOf" srcId="{01A12880-D774-454B-B468-6759D67FAFE9}" destId="{6776389F-94B3-43EC-AF0F-7332D3F1B687}" srcOrd="1" destOrd="0" presId="urn:microsoft.com/office/officeart/2005/8/layout/orgChart1"/>
    <dgm:cxn modelId="{5033EF7B-E932-4820-B786-14508859824B}" type="presParOf" srcId="{8F9DF9B5-36D8-412E-9DC2-895BA2A20994}" destId="{DAEA80CA-034C-43D0-AE08-921945668D3B}" srcOrd="1" destOrd="0" presId="urn:microsoft.com/office/officeart/2005/8/layout/orgChart1"/>
    <dgm:cxn modelId="{E8284CF6-6595-4F5E-924D-52DD9F41E801}" type="presParOf" srcId="{8F9DF9B5-36D8-412E-9DC2-895BA2A20994}" destId="{783CEF7A-B76A-4CD9-BE79-984352857DCC}" srcOrd="2" destOrd="0" presId="urn:microsoft.com/office/officeart/2005/8/layout/orgChart1"/>
    <dgm:cxn modelId="{4F8B3352-6E4C-4A00-9329-2DEE7F9268E9}" type="presParOf" srcId="{B5FA3D3C-E286-40B3-9244-493FF65103E3}" destId="{63E87C6A-8AE0-48B5-92FD-CC043A161A76}" srcOrd="4" destOrd="0" presId="urn:microsoft.com/office/officeart/2005/8/layout/orgChart1"/>
    <dgm:cxn modelId="{F691B481-D470-4D09-9085-747957D2C878}" type="presParOf" srcId="{B5FA3D3C-E286-40B3-9244-493FF65103E3}" destId="{8C40D3DC-A076-4A2B-9C31-966BD7C9433D}" srcOrd="5" destOrd="0" presId="urn:microsoft.com/office/officeart/2005/8/layout/orgChart1"/>
    <dgm:cxn modelId="{B1EF5E2E-23EA-4321-ADBD-1EC4941AE218}" type="presParOf" srcId="{8C40D3DC-A076-4A2B-9C31-966BD7C9433D}" destId="{BE01604A-428E-49E2-99B1-203458D4FECD}" srcOrd="0" destOrd="0" presId="urn:microsoft.com/office/officeart/2005/8/layout/orgChart1"/>
    <dgm:cxn modelId="{0F2A9BBB-9753-4654-8566-E9CDA2573D95}" type="presParOf" srcId="{BE01604A-428E-49E2-99B1-203458D4FECD}" destId="{5D8EB24D-7F3A-448D-88B6-9FBBD4A26208}" srcOrd="0" destOrd="0" presId="urn:microsoft.com/office/officeart/2005/8/layout/orgChart1"/>
    <dgm:cxn modelId="{21C99EE5-DAB4-49ED-993F-C0DFE2573336}" type="presParOf" srcId="{BE01604A-428E-49E2-99B1-203458D4FECD}" destId="{51333D82-8191-4A73-B3CF-5E02E9C5E95C}" srcOrd="1" destOrd="0" presId="urn:microsoft.com/office/officeart/2005/8/layout/orgChart1"/>
    <dgm:cxn modelId="{30F71FF1-F61B-4BA8-91CA-7EED818F65FD}" type="presParOf" srcId="{8C40D3DC-A076-4A2B-9C31-966BD7C9433D}" destId="{8F875B2E-328F-4DAD-A1FA-871D575246E5}" srcOrd="1" destOrd="0" presId="urn:microsoft.com/office/officeart/2005/8/layout/orgChart1"/>
    <dgm:cxn modelId="{DBBC3E3E-89C5-4B30-B617-77D78676395B}" type="presParOf" srcId="{8C40D3DC-A076-4A2B-9C31-966BD7C9433D}" destId="{A53E245B-B55C-4BEA-B876-80EBAD42A0B3}" srcOrd="2" destOrd="0" presId="urn:microsoft.com/office/officeart/2005/8/layout/orgChart1"/>
    <dgm:cxn modelId="{78EB14DA-98AA-45EF-B8C9-5FB8FC4B14EC}" type="presParOf" srcId="{B5FA3D3C-E286-40B3-9244-493FF65103E3}" destId="{52DCE2A2-BD0D-481E-B29C-BE1F77F697A9}" srcOrd="6" destOrd="0" presId="urn:microsoft.com/office/officeart/2005/8/layout/orgChart1"/>
    <dgm:cxn modelId="{2C2C6593-D15E-4465-850F-07B3984FC695}" type="presParOf" srcId="{B5FA3D3C-E286-40B3-9244-493FF65103E3}" destId="{A9097627-37A5-4089-97CB-943B6530F75B}" srcOrd="7" destOrd="0" presId="urn:microsoft.com/office/officeart/2005/8/layout/orgChart1"/>
    <dgm:cxn modelId="{81FFBF94-112D-4DF9-82CF-3BBAEA5F280B}" type="presParOf" srcId="{A9097627-37A5-4089-97CB-943B6530F75B}" destId="{1D3FDF64-F50C-4907-AEE2-A72054BA327F}" srcOrd="0" destOrd="0" presId="urn:microsoft.com/office/officeart/2005/8/layout/orgChart1"/>
    <dgm:cxn modelId="{8B7FD7DF-9CE3-479C-9003-F955C77FCF2E}" type="presParOf" srcId="{1D3FDF64-F50C-4907-AEE2-A72054BA327F}" destId="{49A4A815-4D6E-4DA8-AD86-E6B4027E3085}" srcOrd="0" destOrd="0" presId="urn:microsoft.com/office/officeart/2005/8/layout/orgChart1"/>
    <dgm:cxn modelId="{7D0E0B38-D3D0-4512-85D1-E7BDF9A6471B}" type="presParOf" srcId="{1D3FDF64-F50C-4907-AEE2-A72054BA327F}" destId="{E5D3B507-A419-4491-8218-CA772DBD65E5}" srcOrd="1" destOrd="0" presId="urn:microsoft.com/office/officeart/2005/8/layout/orgChart1"/>
    <dgm:cxn modelId="{4EA12DB9-D9F4-467B-A374-11DEF7542E1C}" type="presParOf" srcId="{A9097627-37A5-4089-97CB-943B6530F75B}" destId="{67C76ED0-DFAA-4013-9DB4-D95F9559FA88}" srcOrd="1" destOrd="0" presId="urn:microsoft.com/office/officeart/2005/8/layout/orgChart1"/>
    <dgm:cxn modelId="{39FD1709-A902-4B0E-B788-8B1687A20552}" type="presParOf" srcId="{A9097627-37A5-4089-97CB-943B6530F75B}" destId="{70869C11-8656-4192-B1E3-AB5248317FD5}" srcOrd="2" destOrd="0" presId="urn:microsoft.com/office/officeart/2005/8/layout/orgChart1"/>
    <dgm:cxn modelId="{B0C74FDC-6EDB-4B2A-8E1D-CDE410898B51}" type="presParOf" srcId="{3E64768E-66F1-4687-9B47-4157EF19751E}" destId="{1D5D4755-5D08-49DE-88B3-065E443BFF1E}" srcOrd="2" destOrd="0" presId="urn:microsoft.com/office/officeart/2005/8/layout/orgChart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36B6C-7D83-4712-9CAD-A0AE1ABAB3F5}" type="datetimeFigureOut">
              <a:rPr lang="nb-NO" smtClean="0"/>
              <a:pPr/>
              <a:t>09.03.2009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C701A-788B-4D98-8707-1CC11FF3AD3C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7686-6099-441C-8D88-27698DD31E8F}" type="datetimeFigureOut">
              <a:rPr lang="nb-NO" smtClean="0"/>
              <a:pPr/>
              <a:t>09.03.2009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158A8-2482-47E7-BE46-575B4CAC179A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620713"/>
            <a:ext cx="1835150" cy="5534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620713"/>
            <a:ext cx="5357813" cy="5534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tel og skjematisk tegning eller organisasjo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E73518-9FC6-4A19-A9B0-EDFC6BDCD27D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sz="quarter"/>
          </p:nvPr>
        </p:nvSpPr>
        <p:spPr>
          <a:xfrm>
            <a:off x="1187450" y="620713"/>
            <a:ext cx="7345363" cy="86836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1187450" y="1628775"/>
            <a:ext cx="3595688" cy="21859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935538" y="1628775"/>
            <a:ext cx="3597275" cy="21859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1187450" y="3967163"/>
            <a:ext cx="3595688" cy="21875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35538" y="3967163"/>
            <a:ext cx="3597275" cy="21875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628775"/>
            <a:ext cx="35956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628775"/>
            <a:ext cx="35972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gradFill rotWithShape="1">
            <a:gsLst>
              <a:gs pos="0">
                <a:srgbClr val="A3AEB5"/>
              </a:gs>
              <a:gs pos="100000">
                <a:srgbClr val="A3AEB5">
                  <a:gamma/>
                  <a:tint val="54118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1027" name="Picture 8" descr="Drm-farg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5900" y="296863"/>
            <a:ext cx="66198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620713"/>
            <a:ext cx="734536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28775"/>
            <a:ext cx="73453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0B47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0B479D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0B479D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0B479D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0B479D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rgbClr val="0B479D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rgbClr val="0B479D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rgbClr val="0B479D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rgbClr val="0B479D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-regneark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-regneark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97-2003-regneark5.xls"/><Relationship Id="rId5" Type="http://schemas.openxmlformats.org/officeDocument/2006/relationships/oleObject" Target="../embeddings/Microsoft_Office_Excel_97-2003-regneark4.xls"/><Relationship Id="rId4" Type="http://schemas.openxmlformats.org/officeDocument/2006/relationships/oleObject" Target="../embeddings/Microsoft_Office_Excel_97-2003-regneark3.xls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4F543B42-5CC1-47EC-8C33-48CDB3DB7256}" type="slidenum">
              <a:rPr lang="nb-NO"/>
              <a:pPr/>
              <a:t>1</a:t>
            </a:fld>
            <a:endParaRPr lang="nb-NO"/>
          </a:p>
        </p:txBody>
      </p:sp>
      <p:pic>
        <p:nvPicPr>
          <p:cNvPr id="5123" name="Picture 2" descr="flyfoto03bruk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t="11525" b="5882"/>
          <a:stretch>
            <a:fillRect/>
          </a:stretch>
        </p:blipFill>
        <p:spPr bwMode="auto">
          <a:xfrm>
            <a:off x="684213" y="765175"/>
            <a:ext cx="79248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547813" y="1649413"/>
            <a:ext cx="6223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800" b="1">
                <a:solidFill>
                  <a:schemeClr val="bg1"/>
                </a:solidFill>
              </a:rPr>
              <a:t>Administrasjonssenter i Buskerud fylke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1547813" y="2611438"/>
            <a:ext cx="51117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2800" b="1">
                <a:solidFill>
                  <a:schemeClr val="bg1"/>
                </a:solidFill>
              </a:rPr>
              <a:t>Areal: 137km</a:t>
            </a:r>
            <a:r>
              <a:rPr lang="nb-NO" sz="2800" b="1" baseline="30000">
                <a:solidFill>
                  <a:schemeClr val="bg1"/>
                </a:solidFill>
              </a:rPr>
              <a:t>2</a:t>
            </a:r>
            <a:endParaRPr lang="nb-NO" sz="2800" b="1">
              <a:solidFill>
                <a:schemeClr val="bg1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547813" y="3619500"/>
            <a:ext cx="59531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2800" b="1">
                <a:solidFill>
                  <a:schemeClr val="bg1"/>
                </a:solidFill>
              </a:rPr>
              <a:t>Befolkning: 60.878 (pr. 1. juli 2008)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841500" y="5008563"/>
            <a:ext cx="496252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800" b="1">
                <a:solidFill>
                  <a:schemeClr val="bg1"/>
                </a:solidFill>
              </a:rPr>
              <a:t>Ordfører Tore Oppdal Hansen </a:t>
            </a:r>
          </a:p>
          <a:p>
            <a:pPr algn="ctr"/>
            <a:r>
              <a:rPr lang="nb-NO" sz="2800" b="1">
                <a:solidFill>
                  <a:schemeClr val="bg1"/>
                </a:solidFill>
              </a:rPr>
              <a:t>(Høyre siden 2003)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909763" y="1196975"/>
            <a:ext cx="474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b-NO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15888"/>
            <a:ext cx="43497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1538" y="142860"/>
            <a:ext cx="7772400" cy="1143000"/>
          </a:xfrm>
        </p:spPr>
        <p:txBody>
          <a:bodyPr/>
          <a:lstStyle/>
          <a:p>
            <a:r>
              <a:rPr lang="nb-NO" sz="2800" dirty="0" smtClean="0"/>
              <a:t>Organisasjon, eierskap og eierposisjoner</a:t>
            </a:r>
            <a:endParaRPr lang="nb-NO" sz="28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42844" y="928646"/>
          <a:ext cx="878687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CO2-utslipp i Drammen 1991-2007</a:t>
            </a:r>
          </a:p>
        </p:txBody>
      </p:sp>
      <p:graphicFrame>
        <p:nvGraphicFramePr>
          <p:cNvPr id="59403" name="Object 11"/>
          <p:cNvGraphicFramePr>
            <a:graphicFrameLocks noChangeAspect="1"/>
          </p:cNvGraphicFramePr>
          <p:nvPr>
            <p:ph idx="1"/>
          </p:nvPr>
        </p:nvGraphicFramePr>
        <p:xfrm>
          <a:off x="1116013" y="1412875"/>
          <a:ext cx="7632700" cy="5094288"/>
        </p:xfrm>
        <a:graphic>
          <a:graphicData uri="http://schemas.openxmlformats.org/presentationml/2006/ole">
            <p:oleObj spid="_x0000_s19458" name="Diagram" r:id="rId3" imgW="4781598" imgH="3190899" progId="Excel.Sheet.8">
              <p:embed/>
            </p:oleObj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3" name="Rectangle 1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nb-NO" sz="3200" smtClean="0"/>
              <a:t>CO2-utslipp 1991-2007, fordelt på kilder</a:t>
            </a:r>
          </a:p>
        </p:txBody>
      </p:sp>
      <p:graphicFrame>
        <p:nvGraphicFramePr>
          <p:cNvPr id="66575" name="Object 15"/>
          <p:cNvGraphicFramePr>
            <a:graphicFrameLocks noChangeAspect="1"/>
          </p:cNvGraphicFramePr>
          <p:nvPr>
            <p:ph sz="quarter" idx="1"/>
          </p:nvPr>
        </p:nvGraphicFramePr>
        <p:xfrm>
          <a:off x="1476375" y="1557338"/>
          <a:ext cx="2735263" cy="2073275"/>
        </p:xfrm>
        <a:graphic>
          <a:graphicData uri="http://schemas.openxmlformats.org/presentationml/2006/ole">
            <p:oleObj spid="_x0000_s1026" name="Diagram" r:id="rId3" imgW="4953119" imgH="2905363" progId="Excel.Sheet.8">
              <p:embed/>
            </p:oleObj>
          </a:graphicData>
        </a:graphic>
      </p:graphicFrame>
      <p:graphicFrame>
        <p:nvGraphicFramePr>
          <p:cNvPr id="66576" name="Object 16"/>
          <p:cNvGraphicFramePr>
            <a:graphicFrameLocks noChangeAspect="1"/>
          </p:cNvGraphicFramePr>
          <p:nvPr>
            <p:ph sz="quarter" idx="2"/>
          </p:nvPr>
        </p:nvGraphicFramePr>
        <p:xfrm>
          <a:off x="5435600" y="1628775"/>
          <a:ext cx="2881313" cy="2046288"/>
        </p:xfrm>
        <a:graphic>
          <a:graphicData uri="http://schemas.openxmlformats.org/presentationml/2006/ole">
            <p:oleObj spid="_x0000_s1027" name="Diagram" r:id="rId4" imgW="4934117" imgH="2924366" progId="Excel.Sheet.8">
              <p:embed/>
            </p:oleObj>
          </a:graphicData>
        </a:graphic>
      </p:graphicFrame>
      <p:graphicFrame>
        <p:nvGraphicFramePr>
          <p:cNvPr id="66577" name="Object 17"/>
          <p:cNvGraphicFramePr>
            <a:graphicFrameLocks noChangeAspect="1"/>
          </p:cNvGraphicFramePr>
          <p:nvPr>
            <p:ph sz="quarter" idx="3"/>
          </p:nvPr>
        </p:nvGraphicFramePr>
        <p:xfrm>
          <a:off x="1476375" y="4149725"/>
          <a:ext cx="2663825" cy="2092325"/>
        </p:xfrm>
        <a:graphic>
          <a:graphicData uri="http://schemas.openxmlformats.org/presentationml/2006/ole">
            <p:oleObj spid="_x0000_s1028" name="Diagram" r:id="rId5" imgW="4915114" imgH="2885861" progId="Excel.Sheet.8">
              <p:embed/>
            </p:oleObj>
          </a:graphicData>
        </a:graphic>
      </p:graphicFrame>
      <p:graphicFrame>
        <p:nvGraphicFramePr>
          <p:cNvPr id="66578" name="Object 18"/>
          <p:cNvGraphicFramePr>
            <a:graphicFrameLocks noChangeAspect="1"/>
          </p:cNvGraphicFramePr>
          <p:nvPr>
            <p:ph sz="quarter" idx="4"/>
          </p:nvPr>
        </p:nvGraphicFramePr>
        <p:xfrm>
          <a:off x="5508625" y="4149725"/>
          <a:ext cx="2808288" cy="2154238"/>
        </p:xfrm>
        <a:graphic>
          <a:graphicData uri="http://schemas.openxmlformats.org/presentationml/2006/ole">
            <p:oleObj spid="_x0000_s1029" name="Diagram" r:id="rId6" imgW="4934117" imgH="2905363" progId="Excel.Sheet.8">
              <p:embed/>
            </p:oleObj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0100" y="609600"/>
            <a:ext cx="7772400" cy="1143000"/>
          </a:xfrm>
        </p:spPr>
        <p:txBody>
          <a:bodyPr/>
          <a:lstStyle/>
          <a:p>
            <a:r>
              <a:rPr lang="nb-NO" sz="2800" dirty="0" smtClean="0"/>
              <a:t>Totale innkjøp av varer og tjenester  for basisorganisasjonen og kommunale foretak</a:t>
            </a:r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1071538" y="2571744"/>
          <a:ext cx="771530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714380"/>
                <a:gridCol w="714380"/>
                <a:gridCol w="857256"/>
                <a:gridCol w="714380"/>
                <a:gridCol w="714379"/>
                <a:gridCol w="785817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Tall i </a:t>
                      </a:r>
                      <a:r>
                        <a:rPr lang="nb-NO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mill.kr</a:t>
                      </a:r>
                      <a:endParaRPr lang="nb-NO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Drift</a:t>
                      </a:r>
                      <a:endParaRPr lang="nb-NO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Inv.</a:t>
                      </a:r>
                      <a:r>
                        <a:rPr lang="nb-NO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nb-NO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Sum</a:t>
                      </a:r>
                      <a:endParaRPr lang="nb-NO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Drift</a:t>
                      </a:r>
                      <a:endParaRPr lang="nb-NO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Inv.</a:t>
                      </a:r>
                      <a:r>
                        <a:rPr lang="nb-NO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nb-NO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Sum</a:t>
                      </a:r>
                      <a:endParaRPr lang="nb-NO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Bykassa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665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265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930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787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209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996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Drammen Eiendom KF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104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321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425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135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340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475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Drammen Drift KF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24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Drammen Barnehager KF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33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37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34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35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Drammen Kjøkken KF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21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Drammen Parkering KF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7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Drammensbadet</a:t>
                      </a:r>
                      <a:r>
                        <a:rPr lang="nb-NO" baseline="0" dirty="0" smtClean="0"/>
                        <a:t> KF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20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Sum</a:t>
                      </a:r>
                      <a:endParaRPr lang="nb-NO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851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592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1.473</a:t>
                      </a:r>
                      <a:endParaRPr lang="nb-NO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1023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555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1.578</a:t>
                      </a:r>
                      <a:endParaRPr lang="nb-NO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1071538" y="2143116"/>
          <a:ext cx="77153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  <a:gridCol w="2143140"/>
                <a:gridCol w="2214578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Innkjøp</a:t>
                      </a:r>
                      <a:endParaRPr lang="nb-NO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2007</a:t>
                      </a:r>
                      <a:endParaRPr lang="nb-NO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2008</a:t>
                      </a:r>
                      <a:endParaRPr lang="nb-NO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429552" cy="461946"/>
          </a:xfrm>
        </p:spPr>
        <p:txBody>
          <a:bodyPr/>
          <a:lstStyle/>
          <a:p>
            <a:r>
              <a:rPr lang="nb-NO" dirty="0" smtClean="0"/>
              <a:t>Noen utvalgt områder 2008</a:t>
            </a:r>
            <a:endParaRPr lang="nb-NO" dirty="0"/>
          </a:p>
        </p:txBody>
      </p:sp>
      <p:graphicFrame>
        <p:nvGraphicFramePr>
          <p:cNvPr id="4" name="Plassholder for SmartArt 3"/>
          <p:cNvGraphicFramePr>
            <a:graphicFrameLocks noGrp="1"/>
          </p:cNvGraphicFramePr>
          <p:nvPr>
            <p:ph type="dgm" idx="1"/>
          </p:nvPr>
        </p:nvGraphicFramePr>
        <p:xfrm>
          <a:off x="1071538" y="1285860"/>
          <a:ext cx="7386662" cy="226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753"/>
                <a:gridCol w="2063909"/>
              </a:tblGrid>
              <a:tr h="37739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Tekniske tjenester</a:t>
                      </a:r>
                      <a:endParaRPr lang="nb-NO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Mill. kr.</a:t>
                      </a:r>
                      <a:endParaRPr lang="nb-NO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7390">
                <a:tc>
                  <a:txBody>
                    <a:bodyPr/>
                    <a:lstStyle/>
                    <a:p>
                      <a:r>
                        <a:rPr lang="nb-NO" dirty="0" smtClean="0"/>
                        <a:t>Vedlikehold</a:t>
                      </a:r>
                      <a:r>
                        <a:rPr lang="nb-NO" baseline="0" dirty="0" smtClean="0"/>
                        <a:t> og byggetjenester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160</a:t>
                      </a:r>
                    </a:p>
                  </a:txBody>
                  <a:tcPr/>
                </a:tc>
              </a:tr>
              <a:tr h="377390">
                <a:tc>
                  <a:txBody>
                    <a:bodyPr/>
                    <a:lstStyle/>
                    <a:p>
                      <a:r>
                        <a:rPr lang="nb-NO" dirty="0" smtClean="0"/>
                        <a:t>Materialer til vedlikehold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21</a:t>
                      </a:r>
                      <a:endParaRPr lang="nb-NO" dirty="0"/>
                    </a:p>
                  </a:txBody>
                  <a:tcPr/>
                </a:tc>
              </a:tr>
              <a:tr h="377390">
                <a:tc>
                  <a:txBody>
                    <a:bodyPr/>
                    <a:lstStyle/>
                    <a:p>
                      <a:r>
                        <a:rPr lang="nb-NO" dirty="0" smtClean="0"/>
                        <a:t>Transport og drift av egne transportmidler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15</a:t>
                      </a:r>
                      <a:endParaRPr lang="nb-NO" dirty="0"/>
                    </a:p>
                  </a:txBody>
                  <a:tcPr/>
                </a:tc>
              </a:tr>
              <a:tr h="377390">
                <a:tc>
                  <a:txBody>
                    <a:bodyPr/>
                    <a:lstStyle/>
                    <a:p>
                      <a:r>
                        <a:rPr lang="nb-NO" dirty="0" smtClean="0"/>
                        <a:t>Transportmidler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7</a:t>
                      </a:r>
                      <a:endParaRPr lang="nb-NO" dirty="0"/>
                    </a:p>
                  </a:txBody>
                  <a:tcPr/>
                </a:tc>
              </a:tr>
              <a:tr h="377390">
                <a:tc>
                  <a:txBody>
                    <a:bodyPr/>
                    <a:lstStyle/>
                    <a:p>
                      <a:r>
                        <a:rPr lang="nb-NO" dirty="0" smtClean="0"/>
                        <a:t>Renholds-,</a:t>
                      </a:r>
                      <a:r>
                        <a:rPr lang="nb-NO" baseline="0" dirty="0" smtClean="0"/>
                        <a:t> vaskeri- og vaktmestertjenester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35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Plassholder for SmartArt 3"/>
          <p:cNvGraphicFramePr>
            <a:graphicFrameLocks/>
          </p:cNvGraphicFramePr>
          <p:nvPr/>
        </p:nvGraphicFramePr>
        <p:xfrm>
          <a:off x="1071538" y="3714752"/>
          <a:ext cx="7386662" cy="2641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753"/>
                <a:gridCol w="2063909"/>
              </a:tblGrid>
              <a:tr h="37739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Andre</a:t>
                      </a:r>
                      <a:r>
                        <a:rPr lang="nb-NO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varer og tjenester</a:t>
                      </a:r>
                      <a:endParaRPr lang="nb-NO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Mill. kr.</a:t>
                      </a:r>
                      <a:endParaRPr lang="nb-NO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7390">
                <a:tc>
                  <a:txBody>
                    <a:bodyPr/>
                    <a:lstStyle/>
                    <a:p>
                      <a:r>
                        <a:rPr lang="nb-NO" dirty="0" smtClean="0"/>
                        <a:t>Inventar</a:t>
                      </a:r>
                      <a:r>
                        <a:rPr lang="nb-NO" baseline="0" dirty="0" smtClean="0"/>
                        <a:t> og utstyr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44</a:t>
                      </a:r>
                    </a:p>
                  </a:txBody>
                  <a:tcPr/>
                </a:tc>
              </a:tr>
              <a:tr h="377390">
                <a:tc>
                  <a:txBody>
                    <a:bodyPr/>
                    <a:lstStyle/>
                    <a:p>
                      <a:r>
                        <a:rPr lang="nb-NO" dirty="0" smtClean="0"/>
                        <a:t>Kontorekvisita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7</a:t>
                      </a:r>
                      <a:endParaRPr lang="nb-NO" dirty="0"/>
                    </a:p>
                  </a:txBody>
                  <a:tcPr/>
                </a:tc>
              </a:tr>
              <a:tr h="377390">
                <a:tc>
                  <a:txBody>
                    <a:bodyPr/>
                    <a:lstStyle/>
                    <a:p>
                      <a:r>
                        <a:rPr lang="nb-NO" dirty="0" smtClean="0"/>
                        <a:t>Undervisningsmateriell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15</a:t>
                      </a:r>
                      <a:endParaRPr lang="nb-NO" dirty="0"/>
                    </a:p>
                  </a:txBody>
                  <a:tcPr/>
                </a:tc>
              </a:tr>
              <a:tr h="377390">
                <a:tc>
                  <a:txBody>
                    <a:bodyPr/>
                    <a:lstStyle/>
                    <a:p>
                      <a:r>
                        <a:rPr lang="nb-NO" dirty="0" smtClean="0"/>
                        <a:t>Medisinsk forbruksmateriell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7</a:t>
                      </a:r>
                      <a:endParaRPr lang="nb-NO" dirty="0"/>
                    </a:p>
                  </a:txBody>
                  <a:tcPr/>
                </a:tc>
              </a:tr>
              <a:tr h="377390">
                <a:tc>
                  <a:txBody>
                    <a:bodyPr/>
                    <a:lstStyle/>
                    <a:p>
                      <a:r>
                        <a:rPr lang="nb-NO" dirty="0" smtClean="0"/>
                        <a:t>Medikamenter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8</a:t>
                      </a:r>
                      <a:endParaRPr lang="nb-NO" dirty="0"/>
                    </a:p>
                  </a:txBody>
                  <a:tcPr/>
                </a:tc>
              </a:tr>
              <a:tr h="377390">
                <a:tc>
                  <a:txBody>
                    <a:bodyPr/>
                    <a:lstStyle/>
                    <a:p>
                      <a:r>
                        <a:rPr lang="nb-NO" dirty="0" smtClean="0"/>
                        <a:t>Vann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20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43004" y="609600"/>
            <a:ext cx="7772400" cy="1143000"/>
          </a:xfrm>
        </p:spPr>
        <p:txBody>
          <a:bodyPr/>
          <a:lstStyle/>
          <a:p>
            <a:r>
              <a:rPr lang="nb-NO" sz="2800" dirty="0" smtClean="0"/>
              <a:t>Noen utvalgte forts.</a:t>
            </a:r>
            <a:endParaRPr lang="nb-NO" sz="2800" dirty="0"/>
          </a:p>
        </p:txBody>
      </p:sp>
      <p:graphicFrame>
        <p:nvGraphicFramePr>
          <p:cNvPr id="4" name="Plassholder for SmartArt 3"/>
          <p:cNvGraphicFramePr>
            <a:graphicFrameLocks/>
          </p:cNvGraphicFramePr>
          <p:nvPr/>
        </p:nvGraphicFramePr>
        <p:xfrm>
          <a:off x="1071538" y="1714488"/>
          <a:ext cx="7429552" cy="150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3659"/>
                <a:gridCol w="2075893"/>
              </a:tblGrid>
              <a:tr h="37739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IKT</a:t>
                      </a:r>
                      <a:endParaRPr lang="nb-NO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Mill. kr. </a:t>
                      </a:r>
                      <a:endParaRPr lang="nb-NO" sz="12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739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PCér</a:t>
                      </a:r>
                      <a:r>
                        <a:rPr lang="nb-NO" dirty="0" smtClean="0"/>
                        <a:t>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5,7</a:t>
                      </a:r>
                    </a:p>
                  </a:txBody>
                  <a:tcPr/>
                </a:tc>
              </a:tr>
              <a:tr h="377390">
                <a:tc>
                  <a:txBody>
                    <a:bodyPr/>
                    <a:lstStyle/>
                    <a:p>
                      <a:r>
                        <a:rPr lang="nb-NO" dirty="0" smtClean="0"/>
                        <a:t>Printere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0,2</a:t>
                      </a:r>
                      <a:endParaRPr lang="nb-NO" dirty="0"/>
                    </a:p>
                  </a:txBody>
                  <a:tcPr/>
                </a:tc>
              </a:tr>
              <a:tr h="37739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Tonere</a:t>
                      </a:r>
                      <a:r>
                        <a:rPr lang="nb-NO" baseline="0" dirty="0" smtClean="0"/>
                        <a:t>  6 mnd.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0,5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831</TotalTime>
  <Words>417</Words>
  <Application>Microsoft Office PowerPoint</Application>
  <PresentationFormat>Skjermfremvisning (4:3)</PresentationFormat>
  <Paragraphs>150</Paragraphs>
  <Slides>7</Slides>
  <Notes>0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7</vt:i4>
      </vt:variant>
      <vt:variant>
        <vt:lpstr>Tilpassede fremvisninger</vt:lpstr>
      </vt:variant>
      <vt:variant>
        <vt:i4>1</vt:i4>
      </vt:variant>
    </vt:vector>
  </HeadingPairs>
  <TitlesOfParts>
    <vt:vector size="10" baseType="lpstr">
      <vt:lpstr>blank</vt:lpstr>
      <vt:lpstr>Diagram</vt:lpstr>
      <vt:lpstr>Lysbilde 1</vt:lpstr>
      <vt:lpstr>Organisasjon, eierskap og eierposisjoner</vt:lpstr>
      <vt:lpstr>CO2-utslipp i Drammen 1991-2007</vt:lpstr>
      <vt:lpstr>CO2-utslipp 1991-2007, fordelt på kilder</vt:lpstr>
      <vt:lpstr>Totale innkjøp av varer og tjenester  for basisorganisasjonen og kommunale foretak</vt:lpstr>
      <vt:lpstr>Noen utvalgt områder 2008</vt:lpstr>
      <vt:lpstr>Noen utvalgte forts.</vt:lpstr>
      <vt:lpstr>Tilpasset fremvisning 1</vt:lpstr>
    </vt:vector>
  </TitlesOfParts>
  <Company>Drammen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Hvorfor har vi valgt coaching som tema?</dc:title>
  <dc:creator>annras</dc:creator>
  <cp:lastModifiedBy>D-IKT</cp:lastModifiedBy>
  <cp:revision>72</cp:revision>
  <dcterms:created xsi:type="dcterms:W3CDTF">2009-02-16T09:20:21Z</dcterms:created>
  <dcterms:modified xsi:type="dcterms:W3CDTF">2009-03-09T13:32:15Z</dcterms:modified>
</cp:coreProperties>
</file>