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DB0CB-4386-4F64-9EA4-D1F6D1D46C60}" type="datetimeFigureOut">
              <a:rPr lang="nb-NO" smtClean="0"/>
              <a:pPr/>
              <a:t>10.03.2009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D7181-4F05-4534-A420-2CF6D0F5508D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DB0CB-4386-4F64-9EA4-D1F6D1D46C60}" type="datetimeFigureOut">
              <a:rPr lang="nb-NO" smtClean="0"/>
              <a:pPr/>
              <a:t>10.03.2009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D7181-4F05-4534-A420-2CF6D0F5508D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DB0CB-4386-4F64-9EA4-D1F6D1D46C60}" type="datetimeFigureOut">
              <a:rPr lang="nb-NO" smtClean="0"/>
              <a:pPr/>
              <a:t>10.03.2009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D7181-4F05-4534-A420-2CF6D0F5508D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DB0CB-4386-4F64-9EA4-D1F6D1D46C60}" type="datetimeFigureOut">
              <a:rPr lang="nb-NO" smtClean="0"/>
              <a:pPr/>
              <a:t>10.03.2009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D7181-4F05-4534-A420-2CF6D0F5508D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DB0CB-4386-4F64-9EA4-D1F6D1D46C60}" type="datetimeFigureOut">
              <a:rPr lang="nb-NO" smtClean="0"/>
              <a:pPr/>
              <a:t>10.03.2009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D7181-4F05-4534-A420-2CF6D0F5508D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DB0CB-4386-4F64-9EA4-D1F6D1D46C60}" type="datetimeFigureOut">
              <a:rPr lang="nb-NO" smtClean="0"/>
              <a:pPr/>
              <a:t>10.03.2009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D7181-4F05-4534-A420-2CF6D0F5508D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DB0CB-4386-4F64-9EA4-D1F6D1D46C60}" type="datetimeFigureOut">
              <a:rPr lang="nb-NO" smtClean="0"/>
              <a:pPr/>
              <a:t>10.03.2009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D7181-4F05-4534-A420-2CF6D0F5508D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DB0CB-4386-4F64-9EA4-D1F6D1D46C60}" type="datetimeFigureOut">
              <a:rPr lang="nb-NO" smtClean="0"/>
              <a:pPr/>
              <a:t>10.03.2009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D7181-4F05-4534-A420-2CF6D0F5508D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DB0CB-4386-4F64-9EA4-D1F6D1D46C60}" type="datetimeFigureOut">
              <a:rPr lang="nb-NO" smtClean="0"/>
              <a:pPr/>
              <a:t>10.03.2009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D7181-4F05-4534-A420-2CF6D0F5508D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DB0CB-4386-4F64-9EA4-D1F6D1D46C60}" type="datetimeFigureOut">
              <a:rPr lang="nb-NO" smtClean="0"/>
              <a:pPr/>
              <a:t>10.03.2009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D7181-4F05-4534-A420-2CF6D0F5508D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DB0CB-4386-4F64-9EA4-D1F6D1D46C60}" type="datetimeFigureOut">
              <a:rPr lang="nb-NO" smtClean="0"/>
              <a:pPr/>
              <a:t>10.03.2009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D7181-4F05-4534-A420-2CF6D0F5508D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DB0CB-4386-4F64-9EA4-D1F6D1D46C60}" type="datetimeFigureOut">
              <a:rPr lang="nb-NO" smtClean="0"/>
              <a:pPr/>
              <a:t>10.03.2009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D7181-4F05-4534-A420-2CF6D0F5508D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Oppsummering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 fontScale="92500" lnSpcReduction="10000"/>
          </a:bodyPr>
          <a:lstStyle/>
          <a:p>
            <a:r>
              <a:rPr lang="nb-NO" dirty="0" smtClean="0"/>
              <a:t>Retningen er endret, i hvert fall har en begynt dreiningen</a:t>
            </a:r>
          </a:p>
          <a:p>
            <a:r>
              <a:rPr lang="nb-NO" dirty="0" smtClean="0"/>
              <a:t>Mye godt og spennende arbeid er på gang</a:t>
            </a:r>
          </a:p>
          <a:p>
            <a:pPr lvl="1"/>
            <a:r>
              <a:rPr lang="nb-NO" dirty="0" smtClean="0"/>
              <a:t>Får departementene muskler til å følge opp kommunenes ambisjoner?</a:t>
            </a:r>
          </a:p>
          <a:p>
            <a:pPr lvl="1"/>
            <a:r>
              <a:rPr lang="nb-NO" dirty="0" smtClean="0"/>
              <a:t>Klarer kommunene å skaffe seg inntektskilder?</a:t>
            </a:r>
          </a:p>
          <a:p>
            <a:r>
              <a:rPr lang="nb-NO" dirty="0" smtClean="0"/>
              <a:t>Statlig (KVU og KS1) og kommunal planlegging må samordnes på en bedre måte</a:t>
            </a:r>
          </a:p>
          <a:p>
            <a:r>
              <a:rPr lang="nb-NO" dirty="0" smtClean="0"/>
              <a:t>Nye djerve grep fra statens side ble etterlyst </a:t>
            </a:r>
          </a:p>
          <a:p>
            <a:pPr lvl="1"/>
            <a:r>
              <a:rPr lang="nb-NO" dirty="0" smtClean="0"/>
              <a:t>Premiere fortetting</a:t>
            </a:r>
          </a:p>
          <a:p>
            <a:pPr lvl="1"/>
            <a:r>
              <a:rPr lang="nb-NO" dirty="0" smtClean="0"/>
              <a:t>Satse på kollektivtrafikken</a:t>
            </a:r>
            <a:endParaRPr lang="nb-NO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Stor grad av enighet om tiltakene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Parkeringsrestriksjoner</a:t>
            </a:r>
          </a:p>
          <a:p>
            <a:r>
              <a:rPr lang="nb-NO" dirty="0" smtClean="0"/>
              <a:t>Bedre kollektivtrafikk</a:t>
            </a:r>
          </a:p>
          <a:p>
            <a:pPr lvl="1"/>
            <a:r>
              <a:rPr lang="nb-NO" dirty="0" smtClean="0"/>
              <a:t>Framkommelighet</a:t>
            </a:r>
          </a:p>
          <a:p>
            <a:pPr lvl="1"/>
            <a:r>
              <a:rPr lang="nb-NO" dirty="0" smtClean="0"/>
              <a:t>Tilbud</a:t>
            </a:r>
          </a:p>
          <a:p>
            <a:r>
              <a:rPr lang="nb-NO" dirty="0" smtClean="0"/>
              <a:t>Bedre sykkeltrafikk</a:t>
            </a:r>
          </a:p>
          <a:p>
            <a:pPr lvl="1"/>
            <a:r>
              <a:rPr lang="nb-NO" dirty="0" smtClean="0"/>
              <a:t>Helhetlig sykkelvegnett</a:t>
            </a:r>
          </a:p>
          <a:p>
            <a:r>
              <a:rPr lang="nb-NO" dirty="0" err="1" smtClean="0"/>
              <a:t>Vegprising</a:t>
            </a:r>
            <a:r>
              <a:rPr lang="nb-NO" dirty="0" smtClean="0"/>
              <a:t> – men politisk motstand</a:t>
            </a:r>
          </a:p>
          <a:p>
            <a:r>
              <a:rPr lang="nb-NO" dirty="0" smtClean="0"/>
              <a:t>Grønne skatter og avgifter</a:t>
            </a:r>
            <a:endParaRPr lang="nb-NO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Avtaler …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Tar tid å lage</a:t>
            </a:r>
          </a:p>
          <a:p>
            <a:r>
              <a:rPr lang="nb-NO" dirty="0" smtClean="0"/>
              <a:t>Må forankre avtalene på politisk høyt nivå</a:t>
            </a:r>
          </a:p>
          <a:p>
            <a:r>
              <a:rPr lang="nb-NO" smtClean="0"/>
              <a:t>Strukturelle stengsler </a:t>
            </a:r>
            <a:r>
              <a:rPr lang="nb-NO" dirty="0" smtClean="0"/>
              <a:t>må bygges ned</a:t>
            </a:r>
            <a:endParaRPr lang="nb-NO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Framtidens byer…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Er en unik mulighet for samhandling</a:t>
            </a:r>
          </a:p>
          <a:p>
            <a:r>
              <a:rPr lang="nb-NO" dirty="0" smtClean="0"/>
              <a:t>La oss fortsette den gode begynnelsen  </a:t>
            </a:r>
            <a:endParaRPr lang="nb-NO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122</Words>
  <Application>Microsoft Office PowerPoint</Application>
  <PresentationFormat>Skjermfremvisning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5" baseType="lpstr">
      <vt:lpstr>Office-tema</vt:lpstr>
      <vt:lpstr>Oppsummering</vt:lpstr>
      <vt:lpstr>Stor grad av enighet om tiltakene</vt:lpstr>
      <vt:lpstr>Avtaler …</vt:lpstr>
      <vt:lpstr>Framtidens byer…</vt:lpstr>
    </vt:vector>
  </TitlesOfParts>
  <Company>Asplan Viak 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Tor Medalen</dc:creator>
  <cp:lastModifiedBy>MDPC</cp:lastModifiedBy>
  <cp:revision>8</cp:revision>
  <dcterms:created xsi:type="dcterms:W3CDTF">2009-03-10T08:11:25Z</dcterms:created>
  <dcterms:modified xsi:type="dcterms:W3CDTF">2009-03-10T16:16:12Z</dcterms:modified>
</cp:coreProperties>
</file>