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0779F5-7805-4027-BDAC-A0167FD3AA6C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00C50-54E5-4366-A1B0-F0B6CBAA4F6C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nb-NO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BECD-DB88-480D-8BD8-F4A8118D7B62}" type="datetimeFigureOut">
              <a:rPr lang="nb-NO" smtClean="0"/>
              <a:t>10.03.2009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C67DD-23EA-4EA4-B700-CBDD4A26A21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o.wikipedia.org/wiki/Fil:Oslo_Plaza,_Norway.jp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87450" y="692150"/>
            <a:ext cx="6435725" cy="533400"/>
          </a:xfrm>
        </p:spPr>
        <p:txBody>
          <a:bodyPr>
            <a:normAutofit fontScale="90000"/>
          </a:bodyPr>
          <a:lstStyle/>
          <a:p>
            <a:r>
              <a:rPr lang="nb-NO" sz="3200" smtClean="0"/>
              <a:t>Videre arbeid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341438"/>
            <a:ext cx="6486525" cy="48958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nb-NO" sz="2400" smtClean="0"/>
              <a:t>Organisere og sette i gang samarbeidet på prioriterte områder </a:t>
            </a:r>
            <a:br>
              <a:rPr lang="nb-NO" sz="2400" smtClean="0"/>
            </a:br>
            <a:endParaRPr lang="nb-NO" sz="2400" smtClean="0"/>
          </a:p>
          <a:p>
            <a:pPr>
              <a:lnSpc>
                <a:spcPct val="90000"/>
              </a:lnSpc>
            </a:pPr>
            <a:r>
              <a:rPr lang="nb-NO" sz="2400" smtClean="0"/>
              <a:t>Inngå avtaler –  fordele midler </a:t>
            </a:r>
            <a:br>
              <a:rPr lang="nb-NO" sz="2400" smtClean="0"/>
            </a:br>
            <a:endParaRPr lang="nb-NO" sz="2400" smtClean="0"/>
          </a:p>
          <a:p>
            <a:pPr>
              <a:lnSpc>
                <a:spcPct val="90000"/>
              </a:lnSpc>
            </a:pPr>
            <a:r>
              <a:rPr lang="nb-NO" sz="2400" smtClean="0"/>
              <a:t>Arbeide videre med statistikk, metoder og verktøy</a:t>
            </a:r>
          </a:p>
          <a:p>
            <a:pPr>
              <a:lnSpc>
                <a:spcPct val="90000"/>
              </a:lnSpc>
            </a:pPr>
            <a:endParaRPr lang="nb-NO" sz="2400" smtClean="0"/>
          </a:p>
          <a:p>
            <a:pPr>
              <a:lnSpc>
                <a:spcPct val="90000"/>
              </a:lnSpc>
            </a:pPr>
            <a:r>
              <a:rPr lang="nb-NO" sz="2400" smtClean="0"/>
              <a:t>Administrativt møte 23. april </a:t>
            </a:r>
          </a:p>
          <a:p>
            <a:pPr>
              <a:lnSpc>
                <a:spcPct val="90000"/>
              </a:lnSpc>
            </a:pPr>
            <a:endParaRPr lang="nb-NO" sz="2400" smtClean="0"/>
          </a:p>
          <a:p>
            <a:pPr>
              <a:lnSpc>
                <a:spcPct val="90000"/>
              </a:lnSpc>
            </a:pPr>
            <a:r>
              <a:rPr lang="nb-NO" sz="2400" smtClean="0"/>
              <a:t>Politisk møte 19. mai </a:t>
            </a:r>
            <a:br>
              <a:rPr lang="nb-NO" sz="2400" smtClean="0"/>
            </a:br>
            <a:endParaRPr lang="nb-NO" sz="2400" smtClean="0"/>
          </a:p>
          <a:p>
            <a:pPr>
              <a:lnSpc>
                <a:spcPct val="90000"/>
              </a:lnSpc>
            </a:pPr>
            <a:r>
              <a:rPr lang="nb-NO" sz="2400" smtClean="0"/>
              <a:t>Nettverksamlinger september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692150"/>
            <a:ext cx="4679950" cy="908050"/>
          </a:xfrm>
        </p:spPr>
        <p:txBody>
          <a:bodyPr>
            <a:normAutofit fontScale="90000"/>
          </a:bodyPr>
          <a:lstStyle/>
          <a:p>
            <a:r>
              <a:rPr lang="nb-NO" sz="3200" smtClean="0"/>
              <a:t>Politisk møte 19. mai</a:t>
            </a:r>
            <a:br>
              <a:rPr lang="nb-NO" sz="3200" smtClean="0"/>
            </a:br>
            <a:r>
              <a:rPr lang="nb-NO" sz="3200" smtClean="0"/>
              <a:t>i Oslo Plaza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844675"/>
            <a:ext cx="4824412" cy="4114800"/>
          </a:xfrm>
        </p:spPr>
        <p:txBody>
          <a:bodyPr/>
          <a:lstStyle/>
          <a:p>
            <a:pPr>
              <a:buFontTx/>
              <a:buNone/>
            </a:pPr>
            <a:r>
              <a:rPr lang="nb-NO" sz="2400" smtClean="0"/>
              <a:t> </a:t>
            </a:r>
          </a:p>
          <a:p>
            <a:r>
              <a:rPr lang="nb-NO" sz="2400" smtClean="0"/>
              <a:t>Politisk markering – </a:t>
            </a:r>
            <a:br>
              <a:rPr lang="nb-NO" sz="2400" smtClean="0"/>
            </a:br>
            <a:r>
              <a:rPr lang="nb-NO" sz="2400" smtClean="0"/>
              <a:t>videre samarbeid    </a:t>
            </a:r>
          </a:p>
          <a:p>
            <a:endParaRPr lang="nb-NO" sz="2400" smtClean="0"/>
          </a:p>
          <a:p>
            <a:r>
              <a:rPr lang="nb-NO" sz="2400" smtClean="0"/>
              <a:t>Næringslivets deltakelse</a:t>
            </a:r>
          </a:p>
          <a:p>
            <a:endParaRPr lang="nb-NO" sz="2400" smtClean="0"/>
          </a:p>
          <a:p>
            <a:r>
              <a:rPr lang="nb-NO" sz="2400" smtClean="0"/>
              <a:t>Erklæring toppmøtet i København des. 2009 </a:t>
            </a:r>
          </a:p>
          <a:p>
            <a:endParaRPr lang="nb-NO" sz="2400" smtClean="0"/>
          </a:p>
          <a:p>
            <a:pPr>
              <a:buFontTx/>
              <a:buNone/>
            </a:pPr>
            <a:endParaRPr lang="nb-NO" sz="2400" smtClean="0"/>
          </a:p>
        </p:txBody>
      </p:sp>
      <p:pic>
        <p:nvPicPr>
          <p:cNvPr id="56327" name="Picture 7" descr="Oslo Plaza">
            <a:hlinkClick r:id="rId3" tooltip="Oslo Plaza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364163" y="0"/>
            <a:ext cx="3779837" cy="6858000"/>
          </a:xfrm>
          <a:prstGeom prst="rect">
            <a:avLst/>
          </a:prstGeom>
          <a:noFill/>
        </p:spPr>
      </p:pic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6372225" y="6597650"/>
            <a:ext cx="15906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nb-NO" sz="1000" b="1">
                <a:solidFill>
                  <a:schemeClr val="bg1"/>
                </a:solidFill>
              </a:rPr>
              <a:t>John Erling Blad (2005)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26</Words>
  <Application>Microsoft Office PowerPoint</Application>
  <PresentationFormat>Skjermfremvisning (4:3)</PresentationFormat>
  <Paragraphs>17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3" baseType="lpstr">
      <vt:lpstr>Office-tema</vt:lpstr>
      <vt:lpstr>Videre arbeid</vt:lpstr>
      <vt:lpstr>Politisk møte 19. mai i Oslo Plaza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Videre arbeid</dc:title>
  <dc:creator>MDPC</dc:creator>
  <cp:lastModifiedBy>MDPC</cp:lastModifiedBy>
  <cp:revision>1</cp:revision>
  <dcterms:created xsi:type="dcterms:W3CDTF">2009-03-10T16:17:26Z</dcterms:created>
  <dcterms:modified xsi:type="dcterms:W3CDTF">2009-03-10T16:18:42Z</dcterms:modified>
</cp:coreProperties>
</file>